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576" y="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3962400"/>
            <a:ext cx="28194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শুভেচ্চা।অনুপ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মজুম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সানোয়ারা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sz="4000" dirty="0" smtClean="0">
                <a:latin typeface="ArhialkhanMJ" pitchFamily="2" charset="0"/>
                <a:cs typeface="ArhialkhanMJ" pitchFamily="2" charset="0"/>
              </a:rPr>
            </a:br>
            <a:endParaRPr lang="en-US" sz="40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4038600"/>
            <a:ext cx="2590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</a:t>
            </a:r>
            <a:endParaRPr lang="en-US" dirty="0"/>
          </a:p>
        </p:txBody>
      </p:sp>
      <p:pic>
        <p:nvPicPr>
          <p:cNvPr id="4" name="Picture 3" descr="DSC_0062 -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52400"/>
            <a:ext cx="1828800" cy="23622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799" y="381000"/>
            <a:ext cx="4876799" cy="6172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192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স্হূল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CH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 </a:t>
            </a:r>
          </a:p>
          <a:p>
            <a:endParaRPr lang="en-US" sz="3600" dirty="0">
              <a:latin typeface="ArhialkhanMJ" pitchFamily="2" charset="0"/>
              <a:cs typeface="ArhialkhanMJ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90600" y="1905000"/>
          <a:ext cx="1422400" cy="533400"/>
        </p:xfrm>
        <a:graphic>
          <a:graphicData uri="http://schemas.openxmlformats.org/presentationml/2006/ole">
            <p:oleObj spid="_x0000_s21506" name="Equation" r:id="rId3" imgW="44424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362200"/>
            <a:ext cx="9159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ArhialkhanMJ" pitchFamily="2" charset="0"/>
              <a:cs typeface="ArhialkhanMJ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562599" y="4864100"/>
          <a:ext cx="2286001" cy="698500"/>
        </p:xfrm>
        <a:graphic>
          <a:graphicData uri="http://schemas.openxmlformats.org/presentationml/2006/ole">
            <p:oleObj spid="_x0000_s21511" name="Equation" r:id="rId4" imgW="3682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1981200"/>
          <a:ext cx="1219200" cy="457200"/>
        </p:xfrm>
        <a:graphic>
          <a:graphicData uri="http://schemas.openxmlformats.org/presentationml/2006/ole">
            <p:oleObj spid="_x0000_s21512" name="Equation" r:id="rId5" imgW="49500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19600" y="2438400"/>
          <a:ext cx="2190750" cy="457200"/>
        </p:xfrm>
        <a:graphic>
          <a:graphicData uri="http://schemas.openxmlformats.org/presentationml/2006/ole">
            <p:oleObj spid="_x0000_s21513" name="Equation" r:id="rId6" imgW="115560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315200" y="2895600"/>
          <a:ext cx="533400" cy="497840"/>
        </p:xfrm>
        <a:graphic>
          <a:graphicData uri="http://schemas.openxmlformats.org/presentationml/2006/ole">
            <p:oleObj spid="_x0000_s21514" name="Equation" r:id="rId7" imgW="19044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29401" y="22860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276600"/>
            <a:ext cx="1021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03324" y="3352801"/>
          <a:ext cx="1349476" cy="789316"/>
        </p:xfrm>
        <a:graphic>
          <a:graphicData uri="http://schemas.openxmlformats.org/presentationml/2006/ole">
            <p:oleObj spid="_x0000_s21515" name="Equation" r:id="rId8" imgW="672840" imgH="393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295401" y="2438400"/>
            <a:ext cx="4328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স্হূল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CH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=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953000"/>
            <a:ext cx="5280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যৌগটির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023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NaCl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Naএবং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Cl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 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|</a:t>
            </a:r>
          </a:p>
          <a:p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২)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C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 =82.75%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 58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যৌগটির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ArhialkhanMJ" pitchFamily="2" charset="0"/>
              <a:cs typeface="Arhialkhan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600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905000"/>
            <a:ext cx="338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2533" name="Bitmap Image" r:id="rId3" imgW="0" imgH="0" progId="PBrush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5800" y="2590800"/>
          <a:ext cx="1676399" cy="450850"/>
        </p:xfrm>
        <a:graphic>
          <a:graphicData uri="http://schemas.openxmlformats.org/presentationml/2006/ole">
            <p:oleObj spid="_x0000_s22534" name="Equation" r:id="rId4" imgW="355320" imgH="215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2362200"/>
            <a:ext cx="76382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               ‡Z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H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latin typeface="ArhialkhanMJ" pitchFamily="2" charset="0"/>
              <a:cs typeface="ArhialkhanMJ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88.89%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91%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11.11%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97%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বাষ্প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ঘনত্ব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২৪ খ) ২৮ গ) ৩২ ঘ)৪২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18288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১)    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09600"/>
            <a:ext cx="9252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হাইড্রোক্লোরিক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র্নয়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371600"/>
            <a:ext cx="264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ree-Lined Drive on Horse Farm, Kentucky © Adam Jo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24" y="2057400"/>
            <a:ext cx="6092952" cy="34030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en-US" sz="3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বিষয়-রসায়ন</a:t>
            </a:r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3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শ্রেণী-নবম</a:t>
            </a:r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3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সময়-৫০ </a:t>
            </a:r>
            <a:r>
              <a:rPr lang="en-US" sz="32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534400" cy="2971801"/>
          </a:xfrm>
        </p:spPr>
        <p:txBody>
          <a:bodyPr/>
          <a:lstStyle/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/>
          <a:lstStyle/>
          <a:p>
            <a:endParaRPr lang="en-US" dirty="0"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6" name="Picture 5" descr="images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545844"/>
            <a:ext cx="2438400" cy="3407156"/>
          </a:xfrm>
          <a:prstGeom prst="rect">
            <a:avLst/>
          </a:prstGeom>
        </p:spPr>
      </p:pic>
      <p:pic>
        <p:nvPicPr>
          <p:cNvPr id="5" name="Picture 4" descr="download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0"/>
            <a:ext cx="6172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অধ্যায়-৬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পৃস্টা-১০৯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endParaRPr lang="en-US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95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স্হুল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উপস্হিত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নিনর্য়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 smtClean="0">
                <a:latin typeface="NikoshBAN" pitchFamily="2" charset="0"/>
                <a:cs typeface="NikoshBAN" pitchFamily="2" charset="0"/>
              </a:rPr>
            </a:b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endParaRPr lang="en-US" sz="36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059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hialkhanMJ" pitchFamily="2" charset="0"/>
                <a:cs typeface="Arhialkhan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/>
          <a:lstStyle/>
          <a:p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AvbweK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fi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=342.14</a:t>
            </a:r>
            <a:endParaRPr lang="en-US" dirty="0"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4" name="Content Placeholder 3" descr="images (3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3310731"/>
            <a:ext cx="7696200" cy="3013869"/>
          </a:xfr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609600"/>
          <a:ext cx="2514599" cy="609600"/>
        </p:xfrm>
        <a:graphic>
          <a:graphicData uri="http://schemas.openxmlformats.org/presentationml/2006/ole">
            <p:oleObj spid="_x0000_s2050" name="Equation" r:id="rId4" imgW="660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পা্ওয়া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স্হুল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সংকেত:যে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স্হুলসংকেত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সংকেত:যে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সমুহের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পুর্নসংখ্যা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যৌগে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914400"/>
          <a:ext cx="1447800" cy="520700"/>
        </p:xfrm>
        <a:graphic>
          <a:graphicData uri="http://schemas.openxmlformats.org/presentationml/2006/ole">
            <p:oleObj spid="_x0000_s23553" name="Equation" r:id="rId3" imgW="5587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1083129"/>
          <a:ext cx="406400" cy="377371"/>
        </p:xfrm>
        <a:graphic>
          <a:graphicData uri="http://schemas.openxmlformats.org/presentationml/2006/ole">
            <p:oleObj spid="_x0000_s23554" name="Equation" r:id="rId4" imgW="177480" imgH="1648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1066800"/>
          <a:ext cx="381000" cy="533400"/>
        </p:xfrm>
        <a:graphic>
          <a:graphicData uri="http://schemas.openxmlformats.org/presentationml/2006/ole">
            <p:oleObj spid="_x0000_s23555" name="Equation" r:id="rId5" imgW="139680" imgH="177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952999" y="1117600"/>
          <a:ext cx="413657" cy="482600"/>
        </p:xfrm>
        <a:graphic>
          <a:graphicData uri="http://schemas.openxmlformats.org/presentationml/2006/ole">
            <p:oleObj spid="_x0000_s23556" name="Equation" r:id="rId6" imgW="15228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10668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52400" y="1905000"/>
          <a:ext cx="1752600" cy="609600"/>
        </p:xfrm>
        <a:graphic>
          <a:graphicData uri="http://schemas.openxmlformats.org/presentationml/2006/ole">
            <p:oleObj spid="_x0000_s23557" name="Equation" r:id="rId7" imgW="55872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5000" y="1905000"/>
            <a:ext cx="25485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86200" y="1981200"/>
          <a:ext cx="4114800" cy="457200"/>
        </p:xfrm>
        <a:graphic>
          <a:graphicData uri="http://schemas.openxmlformats.org/presentationml/2006/ole">
            <p:oleObj spid="_x0000_s23558" name="Equation" r:id="rId8" imgW="1612800" imgH="2030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2895600"/>
            <a:ext cx="401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336040" y="2971800"/>
          <a:ext cx="558800" cy="381000"/>
        </p:xfrm>
        <a:graphic>
          <a:graphicData uri="http://schemas.openxmlformats.org/presentationml/2006/ole">
            <p:oleObj spid="_x0000_s23559" name="Equation" r:id="rId9" imgW="279360" imgH="1904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191000" y="2819400"/>
          <a:ext cx="3352800" cy="806450"/>
        </p:xfrm>
        <a:graphic>
          <a:graphicData uri="http://schemas.openxmlformats.org/presentationml/2006/ole">
            <p:oleObj spid="_x0000_s23560" name="Equation" r:id="rId10" imgW="1333440" imgH="39348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533400" y="3581400"/>
            <a:ext cx="419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      </a:t>
            </a:r>
            <a:endParaRPr lang="en-US" sz="28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447800" y="3616036"/>
          <a:ext cx="292100" cy="371764"/>
        </p:xfrm>
        <a:graphic>
          <a:graphicData uri="http://schemas.openxmlformats.org/presentationml/2006/ole">
            <p:oleObj spid="_x0000_s23562" name="Equation" r:id="rId11" imgW="139680" imgH="177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343400" y="3657600"/>
          <a:ext cx="3352800" cy="605692"/>
        </p:xfrm>
        <a:graphic>
          <a:graphicData uri="http://schemas.openxmlformats.org/presentationml/2006/ole">
            <p:oleObj spid="_x0000_s23563" name="Equation" r:id="rId12" imgW="1485720" imgH="393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600200" y="4191000"/>
          <a:ext cx="381000" cy="444500"/>
        </p:xfrm>
        <a:graphic>
          <a:graphicData uri="http://schemas.openxmlformats.org/presentationml/2006/ole">
            <p:oleObj spid="_x0000_s23564" name="Equation" r:id="rId13" imgW="152280" imgH="17748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 rot="10800000" flipV="1">
            <a:off x="609601" y="4229100"/>
            <a:ext cx="5155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ত্রর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886200" y="4267200"/>
          <a:ext cx="2971800" cy="533400"/>
        </p:xfrm>
        <a:graphic>
          <a:graphicData uri="http://schemas.openxmlformats.org/presentationml/2006/ole">
            <p:oleObj spid="_x0000_s23565" name="Equation" r:id="rId14" imgW="1625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473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ArhialkhanMJ" pitchFamily="2" charset="0"/>
              <a:cs typeface="ArhialkhanMJ" pitchFamily="2" charset="0"/>
            </a:endParaRPr>
          </a:p>
          <a:p>
            <a:r>
              <a:rPr lang="en-US" sz="3600" dirty="0" smtClean="0">
                <a:latin typeface="ArhialkhanMJ" pitchFamily="2" charset="0"/>
                <a:cs typeface="ArhialkhanMJ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C =</a:t>
            </a:r>
            <a:endParaRPr lang="en-US" sz="3600" dirty="0" smtClean="0">
              <a:latin typeface="ArhialkhanMJ" pitchFamily="2" charset="0"/>
              <a:cs typeface="ArhialkhanMJ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05200" y="6172200"/>
          <a:ext cx="1676400" cy="533400"/>
        </p:xfrm>
        <a:graphic>
          <a:graphicData uri="http://schemas.openxmlformats.org/presentationml/2006/ole">
            <p:oleObj spid="_x0000_s20482" name="Equation" r:id="rId3" imgW="342720" imgH="2156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304800"/>
            <a:ext cx="6090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সংযুতি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800" u="sng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838200"/>
          <a:ext cx="1088571" cy="381000"/>
        </p:xfrm>
        <a:graphic>
          <a:graphicData uri="http://schemas.openxmlformats.org/presentationml/2006/ole">
            <p:oleObj spid="_x0000_s20483" name="Equation" r:id="rId4" imgW="50796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57600" y="838200"/>
          <a:ext cx="2209800" cy="381000"/>
        </p:xfrm>
        <a:graphic>
          <a:graphicData uri="http://schemas.openxmlformats.org/presentationml/2006/ole">
            <p:oleObj spid="_x0000_s20484" name="Equation" r:id="rId5" imgW="723600" imgH="177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371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আছে।ঐ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আ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05200" y="1295400"/>
          <a:ext cx="1600200" cy="685800"/>
        </p:xfrm>
        <a:graphic>
          <a:graphicData uri="http://schemas.openxmlformats.org/presentationml/2006/ole">
            <p:oleObj spid="_x0000_s20485" name="Equation" r:id="rId6" imgW="596880" imgH="1904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0" y="1371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574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সংযুতিকে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371599" y="2514600"/>
          <a:ext cx="3214255" cy="1219200"/>
        </p:xfrm>
        <a:graphic>
          <a:graphicData uri="http://schemas.openxmlformats.org/presentationml/2006/ole">
            <p:oleObj spid="_x0000_s20486" name="Equation" r:id="rId7" imgW="1079280" imgH="81252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16881" y="4038600"/>
          <a:ext cx="3964782" cy="1143000"/>
        </p:xfrm>
        <a:graphic>
          <a:graphicData uri="http://schemas.openxmlformats.org/presentationml/2006/ole">
            <p:oleObj spid="_x0000_s20487" name="Equation" r:id="rId8" imgW="825480" imgH="81252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0" y="3581400"/>
            <a:ext cx="799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ভাগফলগুলোর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410200"/>
            <a:ext cx="93256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স্হূল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স্হূল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673</TotalTime>
  <Words>314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Flow</vt:lpstr>
      <vt:lpstr>Equation</vt:lpstr>
      <vt:lpstr>Bitmap Image</vt:lpstr>
      <vt:lpstr>সবাইকে শুভেচ্চা।অনুপ মজুম দার। সানোয়ারা ইসলাম বালক উচ্চ বিদ্যালয়। </vt:lpstr>
      <vt:lpstr>বিষয়-রসায়ন শ্রেণী-নবম সময়-৫০ মিনিট</vt:lpstr>
      <vt:lpstr>Slide 3</vt:lpstr>
      <vt:lpstr>মোলের ধারনা ও রাসায়নিক গননা অধ্যায়-৬ পৃস্টা-১০৯  </vt:lpstr>
      <vt:lpstr>১) আনবিক ভর  ও পারমানবিক ভর কি? ২)মোল কি? ৩)স্হুল সংকেত ও আনবিক সংকেত কাকে বলে? ৪) কোন যৌগে উপস্হিত মোলের শতকরা সংযুতি নিনর্য় ৫) শতকরা সংযুতি ব্যবহার করে আনবিক সংকেত নির্নয়</vt:lpstr>
      <vt:lpstr>Gi AvbweK fi=342.14</vt:lpstr>
      <vt:lpstr>Slide 7</vt:lpstr>
      <vt:lpstr>যৌগে  মৌলের শতকরা সংযুতি :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ï‡f”Pv | Abyc gRyg `vi | mv‡bvqviv Bmjvg evjK D”Pwe`¨vjq|</dc:title>
  <dc:creator>Anup Majumder</dc:creator>
  <cp:lastModifiedBy>Anup Majumder</cp:lastModifiedBy>
  <cp:revision>104</cp:revision>
  <dcterms:created xsi:type="dcterms:W3CDTF">2006-08-16T00:00:00Z</dcterms:created>
  <dcterms:modified xsi:type="dcterms:W3CDTF">2020-05-21T15:52:36Z</dcterms:modified>
</cp:coreProperties>
</file>