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7"/>
  </p:notesMasterIdLst>
  <p:sldIdLst>
    <p:sldId id="281" r:id="rId2"/>
    <p:sldId id="272" r:id="rId3"/>
    <p:sldId id="288" r:id="rId4"/>
    <p:sldId id="289" r:id="rId5"/>
    <p:sldId id="306" r:id="rId6"/>
    <p:sldId id="285" r:id="rId7"/>
    <p:sldId id="307" r:id="rId8"/>
    <p:sldId id="293" r:id="rId9"/>
    <p:sldId id="296" r:id="rId10"/>
    <p:sldId id="297" r:id="rId11"/>
    <p:sldId id="292" r:id="rId12"/>
    <p:sldId id="291" r:id="rId13"/>
    <p:sldId id="295" r:id="rId14"/>
    <p:sldId id="290" r:id="rId15"/>
    <p:sldId id="287" r:id="rId16"/>
    <p:sldId id="282" r:id="rId17"/>
    <p:sldId id="305" r:id="rId18"/>
    <p:sldId id="304" r:id="rId19"/>
    <p:sldId id="280" r:id="rId20"/>
    <p:sldId id="275" r:id="rId21"/>
    <p:sldId id="276" r:id="rId22"/>
    <p:sldId id="298" r:id="rId23"/>
    <p:sldId id="300" r:id="rId24"/>
    <p:sldId id="301" r:id="rId25"/>
    <p:sldId id="299" r:id="rId26"/>
    <p:sldId id="302" r:id="rId27"/>
    <p:sldId id="303" r:id="rId28"/>
    <p:sldId id="264" r:id="rId29"/>
    <p:sldId id="279" r:id="rId30"/>
    <p:sldId id="294" r:id="rId31"/>
    <p:sldId id="283" r:id="rId32"/>
    <p:sldId id="284" r:id="rId33"/>
    <p:sldId id="268" r:id="rId34"/>
    <p:sldId id="267" r:id="rId35"/>
    <p:sldId id="27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B26FF-8C21-4512-96C8-81AF34B5FCCB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FEF7AD-885E-4522-975F-D63878A0B7E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ELECTRONIC GOVERNANCE</a:t>
          </a:r>
          <a:endParaRPr lang="en-US" sz="3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CEA349-2AEE-4FE0-827C-980FCF2249FC}" type="parTrans" cxnId="{DE376939-B5B2-459A-8F3C-D6D65BC34FB4}">
      <dgm:prSet/>
      <dgm:spPr/>
      <dgm:t>
        <a:bodyPr/>
        <a:lstStyle/>
        <a:p>
          <a:endParaRPr lang="en-US"/>
        </a:p>
      </dgm:t>
    </dgm:pt>
    <dgm:pt modelId="{35CFD9F8-4912-449A-A0B9-D0E7FA3D6336}" type="sibTrans" cxnId="{DE376939-B5B2-459A-8F3C-D6D65BC34FB4}">
      <dgm:prSet/>
      <dgm:spPr/>
      <dgm:t>
        <a:bodyPr/>
        <a:lstStyle/>
        <a:p>
          <a:endParaRPr lang="en-US"/>
        </a:p>
      </dgm:t>
    </dgm:pt>
    <dgm:pt modelId="{94080377-7578-430A-81F3-B43A6F5EE70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ই-</a:t>
          </a:r>
          <a:r>
            <a:rPr lang="en-US" sz="5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গভর্নেন্স</a:t>
          </a:r>
          <a:r>
            <a: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ইংরেজী</a:t>
          </a:r>
          <a:r>
            <a: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প্রতিশব্দ</a:t>
          </a:r>
          <a:r>
            <a: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BC4068-435E-479D-8736-AA25F0D152F3}" type="parTrans" cxnId="{45B7035D-61EE-42CB-8FB6-F70AA145F9B6}">
      <dgm:prSet/>
      <dgm:spPr/>
      <dgm:t>
        <a:bodyPr/>
        <a:lstStyle/>
        <a:p>
          <a:endParaRPr lang="en-US"/>
        </a:p>
      </dgm:t>
    </dgm:pt>
    <dgm:pt modelId="{48133F57-1317-41BE-835A-B53E19235938}" type="sibTrans" cxnId="{45B7035D-61EE-42CB-8FB6-F70AA145F9B6}">
      <dgm:prSet/>
      <dgm:spPr/>
      <dgm:t>
        <a:bodyPr/>
        <a:lstStyle/>
        <a:p>
          <a:endParaRPr lang="en-US"/>
        </a:p>
      </dgm:t>
    </dgm:pt>
    <dgm:pt modelId="{8E582C9E-4975-4DE5-923B-20BB4DA59A6A}" type="pres">
      <dgm:prSet presAssocID="{630B26FF-8C21-4512-96C8-81AF34B5FCC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75B7E4-AF01-44D0-8112-80C5AADB017B}" type="pres">
      <dgm:prSet presAssocID="{83FEF7AD-885E-4522-975F-D63878A0B7E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A79F1-1727-4B9B-89CB-FE3FB7C8C087}" type="pres">
      <dgm:prSet presAssocID="{94080377-7578-430A-81F3-B43A6F5EE70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B7035D-61EE-42CB-8FB6-F70AA145F9B6}" srcId="{630B26FF-8C21-4512-96C8-81AF34B5FCCB}" destId="{94080377-7578-430A-81F3-B43A6F5EE703}" srcOrd="1" destOrd="0" parTransId="{2DBC4068-435E-479D-8736-AA25F0D152F3}" sibTransId="{48133F57-1317-41BE-835A-B53E19235938}"/>
    <dgm:cxn modelId="{F454BAD4-F70F-43F0-8685-2F8E34367EF8}" type="presOf" srcId="{94080377-7578-430A-81F3-B43A6F5EE703}" destId="{F77A79F1-1727-4B9B-89CB-FE3FB7C8C087}" srcOrd="0" destOrd="0" presId="urn:microsoft.com/office/officeart/2005/8/layout/arrow1"/>
    <dgm:cxn modelId="{DE376939-B5B2-459A-8F3C-D6D65BC34FB4}" srcId="{630B26FF-8C21-4512-96C8-81AF34B5FCCB}" destId="{83FEF7AD-885E-4522-975F-D63878A0B7E2}" srcOrd="0" destOrd="0" parTransId="{F7CEA349-2AEE-4FE0-827C-980FCF2249FC}" sibTransId="{35CFD9F8-4912-449A-A0B9-D0E7FA3D6336}"/>
    <dgm:cxn modelId="{C52898FD-319B-4024-AEC5-1962661654A2}" type="presOf" srcId="{630B26FF-8C21-4512-96C8-81AF34B5FCCB}" destId="{8E582C9E-4975-4DE5-923B-20BB4DA59A6A}" srcOrd="0" destOrd="0" presId="urn:microsoft.com/office/officeart/2005/8/layout/arrow1"/>
    <dgm:cxn modelId="{5EC7DFA8-312A-4995-AC57-2BED876E1138}" type="presOf" srcId="{83FEF7AD-885E-4522-975F-D63878A0B7E2}" destId="{7475B7E4-AF01-44D0-8112-80C5AADB017B}" srcOrd="0" destOrd="0" presId="urn:microsoft.com/office/officeart/2005/8/layout/arrow1"/>
    <dgm:cxn modelId="{5EA1CAAF-B0FC-4E56-BD29-EE2EEF2D702D}" type="presParOf" srcId="{8E582C9E-4975-4DE5-923B-20BB4DA59A6A}" destId="{7475B7E4-AF01-44D0-8112-80C5AADB017B}" srcOrd="0" destOrd="0" presId="urn:microsoft.com/office/officeart/2005/8/layout/arrow1"/>
    <dgm:cxn modelId="{5DA65A4A-85F7-4EFC-B31B-FF6B4AB3BA9B}" type="presParOf" srcId="{8E582C9E-4975-4DE5-923B-20BB4DA59A6A}" destId="{F77A79F1-1727-4B9B-89CB-FE3FB7C8C08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477FB2-C092-4124-A254-78C077A8AA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E01B7-DCC6-42B1-8782-7749BC1E91A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smtClean="0">
              <a:solidFill>
                <a:srgbClr val="00B050"/>
              </a:solidFill>
            </a:rPr>
            <a:t>S=SIMPLE,</a:t>
          </a:r>
          <a:endParaRPr lang="en-US" sz="3200" dirty="0">
            <a:solidFill>
              <a:srgbClr val="00B050"/>
            </a:solidFill>
          </a:endParaRPr>
        </a:p>
      </dgm:t>
    </dgm:pt>
    <dgm:pt modelId="{55423216-CE34-45B4-AE94-A9B6CA029059}" type="parTrans" cxnId="{75A58937-3A99-498A-B3DF-2F55BB54752E}">
      <dgm:prSet/>
      <dgm:spPr/>
      <dgm:t>
        <a:bodyPr/>
        <a:lstStyle/>
        <a:p>
          <a:endParaRPr lang="en-US"/>
        </a:p>
      </dgm:t>
    </dgm:pt>
    <dgm:pt modelId="{6E4FC158-1493-46FE-89AE-4C0A0A2ABB87}" type="sibTrans" cxnId="{75A58937-3A99-498A-B3DF-2F55BB54752E}">
      <dgm:prSet/>
      <dgm:spPr/>
      <dgm:t>
        <a:bodyPr/>
        <a:lstStyle/>
        <a:p>
          <a:endParaRPr lang="en-US"/>
        </a:p>
      </dgm:t>
    </dgm:pt>
    <dgm:pt modelId="{A8514061-DDF2-4295-8F71-3560FC54E00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smtClean="0">
              <a:solidFill>
                <a:srgbClr val="00B0F0"/>
              </a:solidFill>
            </a:rPr>
            <a:t>M=MORAL,</a:t>
          </a:r>
          <a:endParaRPr lang="en-US" sz="3200" dirty="0">
            <a:solidFill>
              <a:srgbClr val="00B0F0"/>
            </a:solidFill>
          </a:endParaRPr>
        </a:p>
      </dgm:t>
    </dgm:pt>
    <dgm:pt modelId="{4E772A15-9436-4EDA-B4E2-AC96EFFBDF32}" type="parTrans" cxnId="{BE668986-B840-476D-B31E-6DDC36C0047C}">
      <dgm:prSet/>
      <dgm:spPr/>
      <dgm:t>
        <a:bodyPr/>
        <a:lstStyle/>
        <a:p>
          <a:endParaRPr lang="en-US"/>
        </a:p>
      </dgm:t>
    </dgm:pt>
    <dgm:pt modelId="{08C1953E-7D4D-43E1-876F-B5B1A9B70931}" type="sibTrans" cxnId="{BE668986-B840-476D-B31E-6DDC36C0047C}">
      <dgm:prSet/>
      <dgm:spPr/>
      <dgm:t>
        <a:bodyPr/>
        <a:lstStyle/>
        <a:p>
          <a:endParaRPr lang="en-US"/>
        </a:p>
      </dgm:t>
    </dgm:pt>
    <dgm:pt modelId="{C1D99D52-20DF-49B8-A49C-68A11BAD0A1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200" dirty="0" smtClean="0">
              <a:solidFill>
                <a:srgbClr val="FFFF00"/>
              </a:solidFill>
            </a:rPr>
            <a:t>A=ACCOUNTABLE,</a:t>
          </a:r>
          <a:endParaRPr lang="en-US" sz="3200" dirty="0">
            <a:solidFill>
              <a:srgbClr val="FFFF00"/>
            </a:solidFill>
          </a:endParaRPr>
        </a:p>
      </dgm:t>
    </dgm:pt>
    <dgm:pt modelId="{F78ACB64-7BA1-4EA3-9505-C73750BB4F2C}" type="parTrans" cxnId="{33CE5F40-0A3D-408C-AB51-3017C3CDC09A}">
      <dgm:prSet/>
      <dgm:spPr/>
      <dgm:t>
        <a:bodyPr/>
        <a:lstStyle/>
        <a:p>
          <a:endParaRPr lang="en-US"/>
        </a:p>
      </dgm:t>
    </dgm:pt>
    <dgm:pt modelId="{DE4F5EED-B7CC-4706-ADA0-7AC8E3607299}" type="sibTrans" cxnId="{33CE5F40-0A3D-408C-AB51-3017C3CDC09A}">
      <dgm:prSet/>
      <dgm:spPr/>
      <dgm:t>
        <a:bodyPr/>
        <a:lstStyle/>
        <a:p>
          <a:endParaRPr lang="en-US"/>
        </a:p>
      </dgm:t>
    </dgm:pt>
    <dgm:pt modelId="{061DC20B-5D67-4D95-89EE-A10E24DAA82B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dirty="0" smtClean="0">
              <a:solidFill>
                <a:srgbClr val="0070C0"/>
              </a:solidFill>
            </a:rPr>
            <a:t>R=RESPONSIVE,</a:t>
          </a:r>
          <a:endParaRPr lang="en-US" sz="3200" dirty="0">
            <a:solidFill>
              <a:srgbClr val="0070C0"/>
            </a:solidFill>
          </a:endParaRPr>
        </a:p>
      </dgm:t>
    </dgm:pt>
    <dgm:pt modelId="{25AD4A38-3CAF-4E25-8DED-E766101AF035}" type="parTrans" cxnId="{D98F1960-9E14-473C-982D-9A1CC7A1C58E}">
      <dgm:prSet/>
      <dgm:spPr/>
      <dgm:t>
        <a:bodyPr/>
        <a:lstStyle/>
        <a:p>
          <a:endParaRPr lang="en-US"/>
        </a:p>
      </dgm:t>
    </dgm:pt>
    <dgm:pt modelId="{0385AEC9-9A1C-4A64-9229-DA168BCA32F2}" type="sibTrans" cxnId="{D98F1960-9E14-473C-982D-9A1CC7A1C58E}">
      <dgm:prSet/>
      <dgm:spPr/>
      <dgm:t>
        <a:bodyPr/>
        <a:lstStyle/>
        <a:p>
          <a:endParaRPr lang="en-US"/>
        </a:p>
      </dgm:t>
    </dgm:pt>
    <dgm:pt modelId="{203CE261-0D7F-46F3-B2C7-1F7CCC1AABC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</a:rPr>
            <a:t>T=TRANSPARENT,</a:t>
          </a:r>
          <a:endParaRPr lang="en-US" sz="32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30ACB60-2664-4E9A-911B-1C9F69EE9561}" type="parTrans" cxnId="{38B790F0-568D-4558-8DA1-65CF22266E86}">
      <dgm:prSet/>
      <dgm:spPr/>
      <dgm:t>
        <a:bodyPr/>
        <a:lstStyle/>
        <a:p>
          <a:endParaRPr lang="en-US"/>
        </a:p>
      </dgm:t>
    </dgm:pt>
    <dgm:pt modelId="{698E261C-3C92-4378-99F0-CFD841003C3D}" type="sibTrans" cxnId="{38B790F0-568D-4558-8DA1-65CF22266E86}">
      <dgm:prSet/>
      <dgm:spPr/>
      <dgm:t>
        <a:bodyPr/>
        <a:lstStyle/>
        <a:p>
          <a:endParaRPr lang="en-US"/>
        </a:p>
      </dgm:t>
    </dgm:pt>
    <dgm:pt modelId="{575C7B44-67E8-4321-95D2-36EEE55AB85A}" type="pres">
      <dgm:prSet presAssocID="{AF477FB2-C092-4124-A254-78C077A8AA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81F301-1EBA-4D70-84A5-9E9D3E8D1C85}" type="pres">
      <dgm:prSet presAssocID="{AB5E01B7-DCC6-42B1-8782-7749BC1E91A0}" presName="node" presStyleLbl="node1" presStyleIdx="0" presStyleCnt="5" custLinFactNeighborY="1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0B045-28E7-44DD-9D25-69731C3D4DE9}" type="pres">
      <dgm:prSet presAssocID="{6E4FC158-1493-46FE-89AE-4C0A0A2ABB87}" presName="sibTrans" presStyleCnt="0"/>
      <dgm:spPr/>
    </dgm:pt>
    <dgm:pt modelId="{4796E49D-9D51-41A6-A7BF-663A76C649D0}" type="pres">
      <dgm:prSet presAssocID="{A8514061-DDF2-4295-8F71-3560FC54E00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E813E-27F3-4AD5-B8D5-8963918A076A}" type="pres">
      <dgm:prSet presAssocID="{08C1953E-7D4D-43E1-876F-B5B1A9B70931}" presName="sibTrans" presStyleCnt="0"/>
      <dgm:spPr/>
    </dgm:pt>
    <dgm:pt modelId="{2C517E87-0AEE-461F-80E4-50161DA7F2BF}" type="pres">
      <dgm:prSet presAssocID="{C1D99D52-20DF-49B8-A49C-68A11BAD0A15}" presName="node" presStyleLbl="node1" presStyleIdx="2" presStyleCnt="5" custScaleX="106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01928-3FBE-4F5E-91DC-1DA878DE2881}" type="pres">
      <dgm:prSet presAssocID="{DE4F5EED-B7CC-4706-ADA0-7AC8E3607299}" presName="sibTrans" presStyleCnt="0"/>
      <dgm:spPr/>
    </dgm:pt>
    <dgm:pt modelId="{FC2CE5FA-28A5-4E1F-9500-7D7F258919B2}" type="pres">
      <dgm:prSet presAssocID="{061DC20B-5D67-4D95-89EE-A10E24DAA8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61DF1-FAF2-48A5-BFF1-4F513473B33C}" type="pres">
      <dgm:prSet presAssocID="{0385AEC9-9A1C-4A64-9229-DA168BCA32F2}" presName="sibTrans" presStyleCnt="0"/>
      <dgm:spPr/>
    </dgm:pt>
    <dgm:pt modelId="{F65A8D1A-F74F-4033-B830-F2BD26DC0D20}" type="pres">
      <dgm:prSet presAssocID="{203CE261-0D7F-46F3-B2C7-1F7CCC1AABC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8F1960-9E14-473C-982D-9A1CC7A1C58E}" srcId="{AF477FB2-C092-4124-A254-78C077A8AACE}" destId="{061DC20B-5D67-4D95-89EE-A10E24DAA82B}" srcOrd="3" destOrd="0" parTransId="{25AD4A38-3CAF-4E25-8DED-E766101AF035}" sibTransId="{0385AEC9-9A1C-4A64-9229-DA168BCA32F2}"/>
    <dgm:cxn modelId="{614DF53A-B420-46E4-8A3E-19B554FE4374}" type="presOf" srcId="{AF477FB2-C092-4124-A254-78C077A8AACE}" destId="{575C7B44-67E8-4321-95D2-36EEE55AB85A}" srcOrd="0" destOrd="0" presId="urn:microsoft.com/office/officeart/2005/8/layout/default"/>
    <dgm:cxn modelId="{536B7BE3-2D1B-4ABC-A95A-B5F1DFDC256B}" type="presOf" srcId="{AB5E01B7-DCC6-42B1-8782-7749BC1E91A0}" destId="{5081F301-1EBA-4D70-84A5-9E9D3E8D1C85}" srcOrd="0" destOrd="0" presId="urn:microsoft.com/office/officeart/2005/8/layout/default"/>
    <dgm:cxn modelId="{1F3C250C-7286-4563-A586-48B6AF899C4F}" type="presOf" srcId="{061DC20B-5D67-4D95-89EE-A10E24DAA82B}" destId="{FC2CE5FA-28A5-4E1F-9500-7D7F258919B2}" srcOrd="0" destOrd="0" presId="urn:microsoft.com/office/officeart/2005/8/layout/default"/>
    <dgm:cxn modelId="{75A58937-3A99-498A-B3DF-2F55BB54752E}" srcId="{AF477FB2-C092-4124-A254-78C077A8AACE}" destId="{AB5E01B7-DCC6-42B1-8782-7749BC1E91A0}" srcOrd="0" destOrd="0" parTransId="{55423216-CE34-45B4-AE94-A9B6CA029059}" sibTransId="{6E4FC158-1493-46FE-89AE-4C0A0A2ABB87}"/>
    <dgm:cxn modelId="{38B790F0-568D-4558-8DA1-65CF22266E86}" srcId="{AF477FB2-C092-4124-A254-78C077A8AACE}" destId="{203CE261-0D7F-46F3-B2C7-1F7CCC1AABC4}" srcOrd="4" destOrd="0" parTransId="{730ACB60-2664-4E9A-911B-1C9F69EE9561}" sibTransId="{698E261C-3C92-4378-99F0-CFD841003C3D}"/>
    <dgm:cxn modelId="{33CE5F40-0A3D-408C-AB51-3017C3CDC09A}" srcId="{AF477FB2-C092-4124-A254-78C077A8AACE}" destId="{C1D99D52-20DF-49B8-A49C-68A11BAD0A15}" srcOrd="2" destOrd="0" parTransId="{F78ACB64-7BA1-4EA3-9505-C73750BB4F2C}" sibTransId="{DE4F5EED-B7CC-4706-ADA0-7AC8E3607299}"/>
    <dgm:cxn modelId="{42A5780D-6F3D-48D7-90B9-744C49A912DE}" type="presOf" srcId="{203CE261-0D7F-46F3-B2C7-1F7CCC1AABC4}" destId="{F65A8D1A-F74F-4033-B830-F2BD26DC0D20}" srcOrd="0" destOrd="0" presId="urn:microsoft.com/office/officeart/2005/8/layout/default"/>
    <dgm:cxn modelId="{8C5EBE55-8779-4D49-87DA-CEDFEFD41D58}" type="presOf" srcId="{A8514061-DDF2-4295-8F71-3560FC54E002}" destId="{4796E49D-9D51-41A6-A7BF-663A76C649D0}" srcOrd="0" destOrd="0" presId="urn:microsoft.com/office/officeart/2005/8/layout/default"/>
    <dgm:cxn modelId="{9ABE10F0-5D8D-45BB-AF91-6877BF437AC5}" type="presOf" srcId="{C1D99D52-20DF-49B8-A49C-68A11BAD0A15}" destId="{2C517E87-0AEE-461F-80E4-50161DA7F2BF}" srcOrd="0" destOrd="0" presId="urn:microsoft.com/office/officeart/2005/8/layout/default"/>
    <dgm:cxn modelId="{BE668986-B840-476D-B31E-6DDC36C0047C}" srcId="{AF477FB2-C092-4124-A254-78C077A8AACE}" destId="{A8514061-DDF2-4295-8F71-3560FC54E002}" srcOrd="1" destOrd="0" parTransId="{4E772A15-9436-4EDA-B4E2-AC96EFFBDF32}" sibTransId="{08C1953E-7D4D-43E1-876F-B5B1A9B70931}"/>
    <dgm:cxn modelId="{72DB31C5-CBC5-4BB5-8A0E-B76D85CB2D3A}" type="presParOf" srcId="{575C7B44-67E8-4321-95D2-36EEE55AB85A}" destId="{5081F301-1EBA-4D70-84A5-9E9D3E8D1C85}" srcOrd="0" destOrd="0" presId="urn:microsoft.com/office/officeart/2005/8/layout/default"/>
    <dgm:cxn modelId="{DDEEFA07-7C2E-4AF9-884F-320F7043B412}" type="presParOf" srcId="{575C7B44-67E8-4321-95D2-36EEE55AB85A}" destId="{5300B045-28E7-44DD-9D25-69731C3D4DE9}" srcOrd="1" destOrd="0" presId="urn:microsoft.com/office/officeart/2005/8/layout/default"/>
    <dgm:cxn modelId="{4525DCC9-8EF4-45BD-B6F8-4A50BD908188}" type="presParOf" srcId="{575C7B44-67E8-4321-95D2-36EEE55AB85A}" destId="{4796E49D-9D51-41A6-A7BF-663A76C649D0}" srcOrd="2" destOrd="0" presId="urn:microsoft.com/office/officeart/2005/8/layout/default"/>
    <dgm:cxn modelId="{F533B422-DB5D-4B57-8376-80AAD2F2054B}" type="presParOf" srcId="{575C7B44-67E8-4321-95D2-36EEE55AB85A}" destId="{FD5E813E-27F3-4AD5-B8D5-8963918A076A}" srcOrd="3" destOrd="0" presId="urn:microsoft.com/office/officeart/2005/8/layout/default"/>
    <dgm:cxn modelId="{A0FD79EB-CF7F-46E0-BAB4-14458D2B4BC7}" type="presParOf" srcId="{575C7B44-67E8-4321-95D2-36EEE55AB85A}" destId="{2C517E87-0AEE-461F-80E4-50161DA7F2BF}" srcOrd="4" destOrd="0" presId="urn:microsoft.com/office/officeart/2005/8/layout/default"/>
    <dgm:cxn modelId="{571AFCE4-B8B2-4830-95AE-E3DD48D43B41}" type="presParOf" srcId="{575C7B44-67E8-4321-95D2-36EEE55AB85A}" destId="{CF401928-3FBE-4F5E-91DC-1DA878DE2881}" srcOrd="5" destOrd="0" presId="urn:microsoft.com/office/officeart/2005/8/layout/default"/>
    <dgm:cxn modelId="{11FB0036-B4D4-4F4E-B147-6F75F57112B2}" type="presParOf" srcId="{575C7B44-67E8-4321-95D2-36EEE55AB85A}" destId="{FC2CE5FA-28A5-4E1F-9500-7D7F258919B2}" srcOrd="6" destOrd="0" presId="urn:microsoft.com/office/officeart/2005/8/layout/default"/>
    <dgm:cxn modelId="{CDA20E6F-9E6E-4AFB-8334-061E202F928A}" type="presParOf" srcId="{575C7B44-67E8-4321-95D2-36EEE55AB85A}" destId="{BF761DF1-FAF2-48A5-BFF1-4F513473B33C}" srcOrd="7" destOrd="0" presId="urn:microsoft.com/office/officeart/2005/8/layout/default"/>
    <dgm:cxn modelId="{6CC0CBD3-F1D3-45B6-80BA-207484BA9731}" type="presParOf" srcId="{575C7B44-67E8-4321-95D2-36EEE55AB85A}" destId="{F65A8D1A-F74F-4033-B830-F2BD26DC0D2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11EF98-EA3E-41E8-9161-FBC78497F21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894A0-F38D-40BF-9061-3A1D1C3AE86B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dirty="0" err="1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solidFill>
              <a:schemeClr val="bg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1B3F33-719E-4CE4-AE45-B2F518DA5F57}" type="parTrans" cxnId="{D80D9090-E299-4AB0-BD64-39CBCD272AE7}">
      <dgm:prSet/>
      <dgm:spPr/>
      <dgm:t>
        <a:bodyPr/>
        <a:lstStyle/>
        <a:p>
          <a:endParaRPr lang="en-US"/>
        </a:p>
      </dgm:t>
    </dgm:pt>
    <dgm:pt modelId="{B384666F-51CB-4A64-A245-D6293E308EFE}" type="sibTrans" cxnId="{D80D9090-E299-4AB0-BD64-39CBCD272AE7}">
      <dgm:prSet/>
      <dgm:spPr/>
      <dgm:t>
        <a:bodyPr/>
        <a:lstStyle/>
        <a:p>
          <a:endParaRPr lang="en-US"/>
        </a:p>
      </dgm:t>
    </dgm:pt>
    <dgm:pt modelId="{DEB564DA-95F0-40F8-B188-A57309D75726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নেটওয়াকিং</a:t>
          </a:r>
          <a:endParaRPr lang="en-US" sz="3200" dirty="0">
            <a:solidFill>
              <a:schemeClr val="accent1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474E09-77F7-4EF4-9925-A75C14F12BAD}" type="parTrans" cxnId="{B1B81C64-526C-4B04-B837-7C876115BAAD}">
      <dgm:prSet/>
      <dgm:spPr/>
      <dgm:t>
        <a:bodyPr/>
        <a:lstStyle/>
        <a:p>
          <a:endParaRPr lang="en-US"/>
        </a:p>
      </dgm:t>
    </dgm:pt>
    <dgm:pt modelId="{0CF7DB36-BA57-4C95-836F-116A3ECA49F8}" type="sibTrans" cxnId="{B1B81C64-526C-4B04-B837-7C876115BAAD}">
      <dgm:prSet/>
      <dgm:spPr/>
      <dgm:t>
        <a:bodyPr/>
        <a:lstStyle/>
        <a:p>
          <a:endParaRPr lang="en-US"/>
        </a:p>
      </dgm:t>
    </dgm:pt>
    <dgm:pt modelId="{3A7F5FC0-E0A4-46CE-9AFD-72AD5CE65302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অনলাইন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উপস্থিতি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7335C7-27F1-4ED8-9367-527871A15739}" type="parTrans" cxnId="{F7D4E8F0-F43B-4E04-9A4D-FE9630B1AD56}">
      <dgm:prSet/>
      <dgm:spPr/>
      <dgm:t>
        <a:bodyPr/>
        <a:lstStyle/>
        <a:p>
          <a:endParaRPr lang="en-US"/>
        </a:p>
      </dgm:t>
    </dgm:pt>
    <dgm:pt modelId="{50205457-E889-4FC2-B7EE-F0D0F4883385}" type="sibTrans" cxnId="{F7D4E8F0-F43B-4E04-9A4D-FE9630B1AD56}">
      <dgm:prSet/>
      <dgm:spPr/>
      <dgm:t>
        <a:bodyPr/>
        <a:lstStyle/>
        <a:p>
          <a:endParaRPr lang="en-US"/>
        </a:p>
      </dgm:t>
    </dgm:pt>
    <dgm:pt modelId="{3644C9BE-B978-4460-A474-3C331F9ACA3A}">
      <dgm:prSet phldrT="[Text]" custT="1"/>
      <dgm:spPr/>
      <dgm:t>
        <a:bodyPr/>
        <a:lstStyle/>
        <a:p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অনলাইন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মিথস্ত্রিয়া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514C9F-B159-4442-944C-339F47F9F1B5}" type="parTrans" cxnId="{5A157FC4-568E-4543-A035-0C5BD1EDF315}">
      <dgm:prSet/>
      <dgm:spPr/>
      <dgm:t>
        <a:bodyPr/>
        <a:lstStyle/>
        <a:p>
          <a:endParaRPr lang="en-US"/>
        </a:p>
      </dgm:t>
    </dgm:pt>
    <dgm:pt modelId="{490AA5F7-68BA-4DA5-AF2C-B0F2294ED41B}" type="sibTrans" cxnId="{5A157FC4-568E-4543-A035-0C5BD1EDF315}">
      <dgm:prSet/>
      <dgm:spPr/>
      <dgm:t>
        <a:bodyPr/>
        <a:lstStyle/>
        <a:p>
          <a:endParaRPr lang="en-US"/>
        </a:p>
      </dgm:t>
    </dgm:pt>
    <dgm:pt modelId="{98A53841-BC5A-497A-B57D-1454479482F6}" type="pres">
      <dgm:prSet presAssocID="{9A11EF98-EA3E-41E8-9161-FBC78497F2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EB2090-5329-4444-8A33-543A26050BA7}" type="pres">
      <dgm:prSet presAssocID="{85D894A0-F38D-40BF-9061-3A1D1C3AE86B}" presName="compNode" presStyleCnt="0"/>
      <dgm:spPr/>
    </dgm:pt>
    <dgm:pt modelId="{DF336B88-274E-4E66-8DBC-905F02C6ABAD}" type="pres">
      <dgm:prSet presAssocID="{85D894A0-F38D-40BF-9061-3A1D1C3AE86B}" presName="pictRect" presStyleLbl="node1" presStyleIdx="0" presStyleCnt="4"/>
      <dgm:spPr>
        <a:solidFill>
          <a:schemeClr val="bg1">
            <a:lumMod val="75000"/>
            <a:lumOff val="25000"/>
          </a:schemeClr>
        </a:solidFill>
      </dgm:spPr>
    </dgm:pt>
    <dgm:pt modelId="{DB796AF6-9201-4811-905F-E26A94346371}" type="pres">
      <dgm:prSet presAssocID="{85D894A0-F38D-40BF-9061-3A1D1C3AE86B}" presName="textRect" presStyleLbl="revTx" presStyleIdx="0" presStyleCnt="4" custLinFactY="-34477" custLinFactNeighborX="-2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F05E8-19C8-4D97-8C8B-5C6CDDD31C1A}" type="pres">
      <dgm:prSet presAssocID="{B384666F-51CB-4A64-A245-D6293E308E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696A03E-B161-48C6-9CE6-0F894F05871E}" type="pres">
      <dgm:prSet presAssocID="{DEB564DA-95F0-40F8-B188-A57309D75726}" presName="compNode" presStyleCnt="0"/>
      <dgm:spPr/>
    </dgm:pt>
    <dgm:pt modelId="{1B9AFBF1-A05F-4939-92DE-415345DF8419}" type="pres">
      <dgm:prSet presAssocID="{DEB564DA-95F0-40F8-B188-A57309D75726}" presName="pictRect" presStyleLbl="node1" presStyleIdx="1" presStyleCnt="4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438E640E-B154-46A4-A661-92A65AB47A14}" type="pres">
      <dgm:prSet presAssocID="{DEB564DA-95F0-40F8-B188-A57309D75726}" presName="textRect" presStyleLbl="revTx" presStyleIdx="1" presStyleCnt="4" custLinFactY="-35796" custLinFactNeighborX="48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ABD9A-ACFB-46E3-AA69-45DFC82139AD}" type="pres">
      <dgm:prSet presAssocID="{0CF7DB36-BA57-4C95-836F-116A3ECA49F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9DBA694-6482-4FED-9BA1-2C088AEF695C}" type="pres">
      <dgm:prSet presAssocID="{3A7F5FC0-E0A4-46CE-9AFD-72AD5CE65302}" presName="compNode" presStyleCnt="0"/>
      <dgm:spPr/>
    </dgm:pt>
    <dgm:pt modelId="{42BE4F94-6A0C-4E6B-83E3-D4763F698F2D}" type="pres">
      <dgm:prSet presAssocID="{3A7F5FC0-E0A4-46CE-9AFD-72AD5CE65302}" presName="pictRect" presStyleLbl="node1" presStyleIdx="2" presStyleCnt="4"/>
      <dgm:spPr>
        <a:solidFill>
          <a:schemeClr val="accent2">
            <a:lumMod val="60000"/>
            <a:lumOff val="40000"/>
          </a:schemeClr>
        </a:solidFill>
      </dgm:spPr>
    </dgm:pt>
    <dgm:pt modelId="{9030F971-E863-4C83-A385-B1DA29A41EB6}" type="pres">
      <dgm:prSet presAssocID="{3A7F5FC0-E0A4-46CE-9AFD-72AD5CE65302}" presName="textRect" presStyleLbl="revTx" presStyleIdx="2" presStyleCnt="4" custLinFactY="-38433" custLinFactNeighborX="-97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D5E7D-B852-41CD-A7EA-58DC9B0264A9}" type="pres">
      <dgm:prSet presAssocID="{50205457-E889-4FC2-B7EE-F0D0F488338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5EF4FBB-E1BC-4701-95ED-7A38822C38F1}" type="pres">
      <dgm:prSet presAssocID="{3644C9BE-B978-4460-A474-3C331F9ACA3A}" presName="compNode" presStyleCnt="0"/>
      <dgm:spPr/>
    </dgm:pt>
    <dgm:pt modelId="{1B98C199-4A2D-4A69-B6AA-C7B75D1C757F}" type="pres">
      <dgm:prSet presAssocID="{3644C9BE-B978-4460-A474-3C331F9ACA3A}" presName="pictRect" presStyleLbl="node1" presStyleIdx="3" presStyleCnt="4"/>
      <dgm:spPr>
        <a:solidFill>
          <a:schemeClr val="accent5">
            <a:lumMod val="75000"/>
          </a:schemeClr>
        </a:solidFill>
      </dgm:spPr>
    </dgm:pt>
    <dgm:pt modelId="{721D4ED6-503E-49F5-946B-3CA762316172}" type="pres">
      <dgm:prSet presAssocID="{3644C9BE-B978-4460-A474-3C331F9ACA3A}" presName="textRect" presStyleLbl="revTx" presStyleIdx="3" presStyleCnt="4" custScaleX="85519" custLinFactY="-48979" custLinFactNeighborX="293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0D9090-E299-4AB0-BD64-39CBCD272AE7}" srcId="{9A11EF98-EA3E-41E8-9161-FBC78497F21C}" destId="{85D894A0-F38D-40BF-9061-3A1D1C3AE86B}" srcOrd="0" destOrd="0" parTransId="{5C1B3F33-719E-4CE4-AE45-B2F518DA5F57}" sibTransId="{B384666F-51CB-4A64-A245-D6293E308EFE}"/>
    <dgm:cxn modelId="{769DC1D4-A1E5-4E7C-9E59-58E6F59A4C64}" type="presOf" srcId="{DEB564DA-95F0-40F8-B188-A57309D75726}" destId="{438E640E-B154-46A4-A661-92A65AB47A14}" srcOrd="0" destOrd="0" presId="urn:microsoft.com/office/officeart/2005/8/layout/pList1"/>
    <dgm:cxn modelId="{2082ACCF-364A-4E82-8473-94990B2A7543}" type="presOf" srcId="{85D894A0-F38D-40BF-9061-3A1D1C3AE86B}" destId="{DB796AF6-9201-4811-905F-E26A94346371}" srcOrd="0" destOrd="0" presId="urn:microsoft.com/office/officeart/2005/8/layout/pList1"/>
    <dgm:cxn modelId="{5A157FC4-568E-4543-A035-0C5BD1EDF315}" srcId="{9A11EF98-EA3E-41E8-9161-FBC78497F21C}" destId="{3644C9BE-B978-4460-A474-3C331F9ACA3A}" srcOrd="3" destOrd="0" parTransId="{43514C9F-B159-4442-944C-339F47F9F1B5}" sibTransId="{490AA5F7-68BA-4DA5-AF2C-B0F2294ED41B}"/>
    <dgm:cxn modelId="{970FDBFB-7B2C-41FF-B1D3-109F24595E6D}" type="presOf" srcId="{50205457-E889-4FC2-B7EE-F0D0F4883385}" destId="{15FD5E7D-B852-41CD-A7EA-58DC9B0264A9}" srcOrd="0" destOrd="0" presId="urn:microsoft.com/office/officeart/2005/8/layout/pList1"/>
    <dgm:cxn modelId="{A2AD7191-0313-419D-B3A9-1E4302BF9D30}" type="presOf" srcId="{9A11EF98-EA3E-41E8-9161-FBC78497F21C}" destId="{98A53841-BC5A-497A-B57D-1454479482F6}" srcOrd="0" destOrd="0" presId="urn:microsoft.com/office/officeart/2005/8/layout/pList1"/>
    <dgm:cxn modelId="{C90356E9-8435-4130-BECE-4FBE5F48ADF7}" type="presOf" srcId="{3A7F5FC0-E0A4-46CE-9AFD-72AD5CE65302}" destId="{9030F971-E863-4C83-A385-B1DA29A41EB6}" srcOrd="0" destOrd="0" presId="urn:microsoft.com/office/officeart/2005/8/layout/pList1"/>
    <dgm:cxn modelId="{F7D4E8F0-F43B-4E04-9A4D-FE9630B1AD56}" srcId="{9A11EF98-EA3E-41E8-9161-FBC78497F21C}" destId="{3A7F5FC0-E0A4-46CE-9AFD-72AD5CE65302}" srcOrd="2" destOrd="0" parTransId="{0A7335C7-27F1-4ED8-9367-527871A15739}" sibTransId="{50205457-E889-4FC2-B7EE-F0D0F4883385}"/>
    <dgm:cxn modelId="{7BD082FC-82A8-44E0-9268-34DA92CBFC54}" type="presOf" srcId="{B384666F-51CB-4A64-A245-D6293E308EFE}" destId="{43EF05E8-19C8-4D97-8C8B-5C6CDDD31C1A}" srcOrd="0" destOrd="0" presId="urn:microsoft.com/office/officeart/2005/8/layout/pList1"/>
    <dgm:cxn modelId="{B1B81C64-526C-4B04-B837-7C876115BAAD}" srcId="{9A11EF98-EA3E-41E8-9161-FBC78497F21C}" destId="{DEB564DA-95F0-40F8-B188-A57309D75726}" srcOrd="1" destOrd="0" parTransId="{0B474E09-77F7-4EF4-9925-A75C14F12BAD}" sibTransId="{0CF7DB36-BA57-4C95-836F-116A3ECA49F8}"/>
    <dgm:cxn modelId="{76F2E42E-92B8-4164-8D1A-E874FA894D2A}" type="presOf" srcId="{0CF7DB36-BA57-4C95-836F-116A3ECA49F8}" destId="{09AABD9A-ACFB-46E3-AA69-45DFC82139AD}" srcOrd="0" destOrd="0" presId="urn:microsoft.com/office/officeart/2005/8/layout/pList1"/>
    <dgm:cxn modelId="{0CFC8445-E323-4ABB-8A84-4A361EB591E3}" type="presOf" srcId="{3644C9BE-B978-4460-A474-3C331F9ACA3A}" destId="{721D4ED6-503E-49F5-946B-3CA762316172}" srcOrd="0" destOrd="0" presId="urn:microsoft.com/office/officeart/2005/8/layout/pList1"/>
    <dgm:cxn modelId="{C717D9E6-66AC-4A53-B345-925C236560E9}" type="presParOf" srcId="{98A53841-BC5A-497A-B57D-1454479482F6}" destId="{18EB2090-5329-4444-8A33-543A26050BA7}" srcOrd="0" destOrd="0" presId="urn:microsoft.com/office/officeart/2005/8/layout/pList1"/>
    <dgm:cxn modelId="{3DF0345F-7C16-4677-AAA1-8ECC02BB1F81}" type="presParOf" srcId="{18EB2090-5329-4444-8A33-543A26050BA7}" destId="{DF336B88-274E-4E66-8DBC-905F02C6ABAD}" srcOrd="0" destOrd="0" presId="urn:microsoft.com/office/officeart/2005/8/layout/pList1"/>
    <dgm:cxn modelId="{CC14C6AB-4E4E-4F43-9D52-097291AA40A6}" type="presParOf" srcId="{18EB2090-5329-4444-8A33-543A26050BA7}" destId="{DB796AF6-9201-4811-905F-E26A94346371}" srcOrd="1" destOrd="0" presId="urn:microsoft.com/office/officeart/2005/8/layout/pList1"/>
    <dgm:cxn modelId="{72D12576-8449-4488-AA56-7597401F43B4}" type="presParOf" srcId="{98A53841-BC5A-497A-B57D-1454479482F6}" destId="{43EF05E8-19C8-4D97-8C8B-5C6CDDD31C1A}" srcOrd="1" destOrd="0" presId="urn:microsoft.com/office/officeart/2005/8/layout/pList1"/>
    <dgm:cxn modelId="{1D030C81-A12E-4E2B-9A16-48E225104FE3}" type="presParOf" srcId="{98A53841-BC5A-497A-B57D-1454479482F6}" destId="{1696A03E-B161-48C6-9CE6-0F894F05871E}" srcOrd="2" destOrd="0" presId="urn:microsoft.com/office/officeart/2005/8/layout/pList1"/>
    <dgm:cxn modelId="{15D6AF10-741D-4E45-B8ED-D80A75F2CC64}" type="presParOf" srcId="{1696A03E-B161-48C6-9CE6-0F894F05871E}" destId="{1B9AFBF1-A05F-4939-92DE-415345DF8419}" srcOrd="0" destOrd="0" presId="urn:microsoft.com/office/officeart/2005/8/layout/pList1"/>
    <dgm:cxn modelId="{8C4939A2-F851-485E-B8EA-05CFBA47360F}" type="presParOf" srcId="{1696A03E-B161-48C6-9CE6-0F894F05871E}" destId="{438E640E-B154-46A4-A661-92A65AB47A14}" srcOrd="1" destOrd="0" presId="urn:microsoft.com/office/officeart/2005/8/layout/pList1"/>
    <dgm:cxn modelId="{94C3E019-03EC-4D66-89D5-B1718A0D7BA8}" type="presParOf" srcId="{98A53841-BC5A-497A-B57D-1454479482F6}" destId="{09AABD9A-ACFB-46E3-AA69-45DFC82139AD}" srcOrd="3" destOrd="0" presId="urn:microsoft.com/office/officeart/2005/8/layout/pList1"/>
    <dgm:cxn modelId="{123D205C-1710-4E24-989B-67A6FB9FC81E}" type="presParOf" srcId="{98A53841-BC5A-497A-B57D-1454479482F6}" destId="{09DBA694-6482-4FED-9BA1-2C088AEF695C}" srcOrd="4" destOrd="0" presId="urn:microsoft.com/office/officeart/2005/8/layout/pList1"/>
    <dgm:cxn modelId="{45F377AF-C0A1-43C3-9C0B-20F6F23E133E}" type="presParOf" srcId="{09DBA694-6482-4FED-9BA1-2C088AEF695C}" destId="{42BE4F94-6A0C-4E6B-83E3-D4763F698F2D}" srcOrd="0" destOrd="0" presId="urn:microsoft.com/office/officeart/2005/8/layout/pList1"/>
    <dgm:cxn modelId="{E571FA74-788B-454E-B55D-DB02E2701A54}" type="presParOf" srcId="{09DBA694-6482-4FED-9BA1-2C088AEF695C}" destId="{9030F971-E863-4C83-A385-B1DA29A41EB6}" srcOrd="1" destOrd="0" presId="urn:microsoft.com/office/officeart/2005/8/layout/pList1"/>
    <dgm:cxn modelId="{F8FFF93C-E882-4532-B97E-29D6366070B3}" type="presParOf" srcId="{98A53841-BC5A-497A-B57D-1454479482F6}" destId="{15FD5E7D-B852-41CD-A7EA-58DC9B0264A9}" srcOrd="5" destOrd="0" presId="urn:microsoft.com/office/officeart/2005/8/layout/pList1"/>
    <dgm:cxn modelId="{02354819-C6A6-4684-BAD5-C45F7AE2800E}" type="presParOf" srcId="{98A53841-BC5A-497A-B57D-1454479482F6}" destId="{15EF4FBB-E1BC-4701-95ED-7A38822C38F1}" srcOrd="6" destOrd="0" presId="urn:microsoft.com/office/officeart/2005/8/layout/pList1"/>
    <dgm:cxn modelId="{62FABAB2-727B-40B9-8DDD-1BE5237F019E}" type="presParOf" srcId="{15EF4FBB-E1BC-4701-95ED-7A38822C38F1}" destId="{1B98C199-4A2D-4A69-B6AA-C7B75D1C757F}" srcOrd="0" destOrd="0" presId="urn:microsoft.com/office/officeart/2005/8/layout/pList1"/>
    <dgm:cxn modelId="{A94D3BC4-70EB-45AE-BE3F-8CDF42235680}" type="presParOf" srcId="{15EF4FBB-E1BC-4701-95ED-7A38822C38F1}" destId="{721D4ED6-503E-49F5-946B-3CA76231617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EC8DEB-200D-4541-903D-A814197BAF8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3D7C14-0B7A-4B6E-B4A9-56D710374B75}">
      <dgm:prSet phldrT="[Text]" custT="1"/>
      <dgm:spPr>
        <a:solidFill>
          <a:schemeClr val="bg1">
            <a:lumMod val="65000"/>
            <a:lumOff val="35000"/>
            <a:alpha val="90000"/>
          </a:schemeClr>
        </a:solidFill>
      </dgm:spPr>
      <dgm:t>
        <a:bodyPr/>
        <a:lstStyle/>
        <a:p>
          <a:r>
            <a:rPr lang="bn-BD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ই-</a:t>
          </a:r>
          <a:r>
            <a:rPr lang="bn-IN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প্রশাসন</a:t>
          </a:r>
          <a:r>
            <a:rPr lang="bn-BD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041772-73F8-4149-B72A-4554D640852D}" type="parTrans" cxnId="{D7270A87-AA7B-4BEA-BFDA-DFDED1AAC1B2}">
      <dgm:prSet/>
      <dgm:spPr/>
      <dgm:t>
        <a:bodyPr/>
        <a:lstStyle/>
        <a:p>
          <a:endParaRPr lang="en-US"/>
        </a:p>
      </dgm:t>
    </dgm:pt>
    <dgm:pt modelId="{AD935A9D-3D02-43E1-87FC-9AECBC4B8DF0}" type="sibTrans" cxnId="{D7270A87-AA7B-4BEA-BFDA-DFDED1AAC1B2}">
      <dgm:prSet/>
      <dgm:spPr/>
      <dgm:t>
        <a:bodyPr/>
        <a:lstStyle/>
        <a:p>
          <a:endParaRPr lang="en-US"/>
        </a:p>
      </dgm:t>
    </dgm:pt>
    <dgm:pt modelId="{99359AF0-6BF1-49AF-9ADB-34EA58DBA373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bn-BD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ই- নাগরিক,</a:t>
          </a:r>
          <a:endParaRPr lang="en-US" sz="2400" dirty="0">
            <a:solidFill>
              <a:schemeClr val="accent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794BE8-1EF3-467A-909C-45DAD2E6D1BE}" type="parTrans" cxnId="{766C7BE2-3B68-40C8-861D-C046DA275468}">
      <dgm:prSet/>
      <dgm:spPr/>
      <dgm:t>
        <a:bodyPr/>
        <a:lstStyle/>
        <a:p>
          <a:endParaRPr lang="en-US"/>
        </a:p>
      </dgm:t>
    </dgm:pt>
    <dgm:pt modelId="{7B120BEC-DE47-4135-AA19-5B70A40CCCFB}" type="sibTrans" cxnId="{766C7BE2-3B68-40C8-861D-C046DA275468}">
      <dgm:prSet/>
      <dgm:spPr/>
      <dgm:t>
        <a:bodyPr/>
        <a:lstStyle/>
        <a:p>
          <a:endParaRPr lang="en-US"/>
        </a:p>
      </dgm:t>
    </dgm:pt>
    <dgm:pt modelId="{8FB2BCF6-816F-4E0B-B3DC-180EEE47FA85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bn-BD" sz="2000" dirty="0" smtClean="0">
              <a:solidFill>
                <a:srgbClr val="00B050"/>
              </a:solidFill>
              <a:latin typeface="NikohBAN"/>
            </a:rPr>
            <a:t>৪। ই-গনতন্ত্র,</a:t>
          </a:r>
          <a:endParaRPr lang="en-US" sz="2000" dirty="0">
            <a:solidFill>
              <a:srgbClr val="00B050"/>
            </a:solidFill>
            <a:latin typeface="NikohBAN"/>
          </a:endParaRPr>
        </a:p>
      </dgm:t>
    </dgm:pt>
    <dgm:pt modelId="{5FD9BFCF-53AA-4BD2-8D63-5CF658B6B6E0}" type="parTrans" cxnId="{2D8220D0-F458-43B8-873A-FC0712F51A5C}">
      <dgm:prSet/>
      <dgm:spPr/>
      <dgm:t>
        <a:bodyPr/>
        <a:lstStyle/>
        <a:p>
          <a:endParaRPr lang="en-US"/>
        </a:p>
      </dgm:t>
    </dgm:pt>
    <dgm:pt modelId="{FAB261AA-2436-410F-8F98-7A4498C131EF}" type="sibTrans" cxnId="{2D8220D0-F458-43B8-873A-FC0712F51A5C}">
      <dgm:prSet/>
      <dgm:spPr/>
      <dgm:t>
        <a:bodyPr/>
        <a:lstStyle/>
        <a:p>
          <a:endParaRPr lang="en-US"/>
        </a:p>
      </dgm:t>
    </dgm:pt>
    <dgm:pt modelId="{F85A7E7D-74FF-47D1-8BE6-D253C830CC81}">
      <dgm:prSet phldrT="[Text]"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bn-BD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ই-ব্যবস্থাপনা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E05864-7352-497F-A3FC-BFA54A3D2B46}" type="parTrans" cxnId="{AECD2294-6C2F-43F1-9404-500C981556A0}">
      <dgm:prSet/>
      <dgm:spPr/>
      <dgm:t>
        <a:bodyPr/>
        <a:lstStyle/>
        <a:p>
          <a:endParaRPr lang="en-US"/>
        </a:p>
      </dgm:t>
    </dgm:pt>
    <dgm:pt modelId="{E9887D3C-1119-4790-B532-AB7ADBEFA554}" type="sibTrans" cxnId="{AECD2294-6C2F-43F1-9404-500C981556A0}">
      <dgm:prSet/>
      <dgm:spPr/>
      <dgm:t>
        <a:bodyPr/>
        <a:lstStyle/>
        <a:p>
          <a:endParaRPr lang="en-US"/>
        </a:p>
      </dgm:t>
    </dgm:pt>
    <dgm:pt modelId="{D4C8A1DA-CB40-43C7-8378-5D13847941CC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ই-সেবা,</a:t>
          </a:r>
          <a:endParaRPr lang="en-US" sz="2800" dirty="0">
            <a:solidFill>
              <a:schemeClr val="bg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AD026A-6544-433C-9296-36322992E2BD}" type="parTrans" cxnId="{80833C41-9714-4B93-A0E6-4C6B8C1B5C10}">
      <dgm:prSet/>
      <dgm:spPr/>
      <dgm:t>
        <a:bodyPr/>
        <a:lstStyle/>
        <a:p>
          <a:endParaRPr lang="en-US"/>
        </a:p>
      </dgm:t>
    </dgm:pt>
    <dgm:pt modelId="{2973450E-12C7-4917-9D8E-FC3FE65112C9}" type="sibTrans" cxnId="{80833C41-9714-4B93-A0E6-4C6B8C1B5C10}">
      <dgm:prSet/>
      <dgm:spPr/>
      <dgm:t>
        <a:bodyPr/>
        <a:lstStyle/>
        <a:p>
          <a:endParaRPr lang="en-US"/>
        </a:p>
      </dgm:t>
    </dgm:pt>
    <dgm:pt modelId="{84A293F1-5BFB-4821-829A-05C687398CDC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sz="24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ই-ব্যবসা।</a:t>
          </a:r>
          <a:endParaRPr lang="en-US" sz="2400" dirty="0">
            <a:solidFill>
              <a:schemeClr val="accent1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C36063-F4A8-435A-9370-B95403BDF13B}" type="parTrans" cxnId="{A74BCC40-5650-424C-A28D-526956D6E517}">
      <dgm:prSet/>
      <dgm:spPr/>
      <dgm:t>
        <a:bodyPr/>
        <a:lstStyle/>
        <a:p>
          <a:endParaRPr lang="en-US"/>
        </a:p>
      </dgm:t>
    </dgm:pt>
    <dgm:pt modelId="{F26BE7D4-2470-4601-9D21-A9C03E196ADA}" type="sibTrans" cxnId="{A74BCC40-5650-424C-A28D-526956D6E517}">
      <dgm:prSet/>
      <dgm:spPr/>
      <dgm:t>
        <a:bodyPr/>
        <a:lstStyle/>
        <a:p>
          <a:endParaRPr lang="en-US"/>
        </a:p>
      </dgm:t>
    </dgm:pt>
    <dgm:pt modelId="{FACC23F5-E965-4D71-B0AA-A51005071042}" type="pres">
      <dgm:prSet presAssocID="{C7EC8DEB-200D-4541-903D-A814197BAF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94D813-FE71-4402-AE06-9E7272BFFA36}" type="pres">
      <dgm:prSet presAssocID="{133D7C14-0B7A-4B6E-B4A9-56D710374B75}" presName="hierRoot1" presStyleCnt="0"/>
      <dgm:spPr/>
    </dgm:pt>
    <dgm:pt modelId="{8328B7B9-C042-4D40-A614-956B4198C2D9}" type="pres">
      <dgm:prSet presAssocID="{133D7C14-0B7A-4B6E-B4A9-56D710374B75}" presName="composite" presStyleCnt="0"/>
      <dgm:spPr/>
    </dgm:pt>
    <dgm:pt modelId="{BB485D6E-FFBD-43F5-A942-E642BCF2E883}" type="pres">
      <dgm:prSet presAssocID="{133D7C14-0B7A-4B6E-B4A9-56D710374B75}" presName="background" presStyleLbl="node0" presStyleIdx="0" presStyleCnt="1"/>
      <dgm:spPr/>
    </dgm:pt>
    <dgm:pt modelId="{CB47BA6C-0E1B-4D51-975B-CD3E53F39072}" type="pres">
      <dgm:prSet presAssocID="{133D7C14-0B7A-4B6E-B4A9-56D710374B75}" presName="text" presStyleLbl="fgAcc0" presStyleIdx="0" presStyleCnt="1" custScaleX="113653" custScaleY="97520" custLinFactNeighborX="28922" custLinFactNeighborY="9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B8696-376C-410B-9595-536723262D1C}" type="pres">
      <dgm:prSet presAssocID="{133D7C14-0B7A-4B6E-B4A9-56D710374B75}" presName="hierChild2" presStyleCnt="0"/>
      <dgm:spPr/>
    </dgm:pt>
    <dgm:pt modelId="{51CBE5C9-CFC4-44D0-8597-18B44AD86AF3}" type="pres">
      <dgm:prSet presAssocID="{49794BE8-1EF3-467A-909C-45DAD2E6D1B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C77FE0E-C9DB-4241-A225-CB364B244884}" type="pres">
      <dgm:prSet presAssocID="{99359AF0-6BF1-49AF-9ADB-34EA58DBA373}" presName="hierRoot2" presStyleCnt="0"/>
      <dgm:spPr/>
    </dgm:pt>
    <dgm:pt modelId="{68AB8A03-6345-472E-A6A1-41C8AF3E394E}" type="pres">
      <dgm:prSet presAssocID="{99359AF0-6BF1-49AF-9ADB-34EA58DBA373}" presName="composite2" presStyleCnt="0"/>
      <dgm:spPr/>
    </dgm:pt>
    <dgm:pt modelId="{DFA10A6E-BED4-4E1D-BE08-891023A39AF9}" type="pres">
      <dgm:prSet presAssocID="{99359AF0-6BF1-49AF-9ADB-34EA58DBA373}" presName="background2" presStyleLbl="node2" presStyleIdx="0" presStyleCnt="2"/>
      <dgm:spPr/>
    </dgm:pt>
    <dgm:pt modelId="{18199CBA-7A6F-4998-ADA4-652E2C849C50}" type="pres">
      <dgm:prSet presAssocID="{99359AF0-6BF1-49AF-9ADB-34EA58DBA37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32D59E-83BA-4474-9294-72E1198D61B1}" type="pres">
      <dgm:prSet presAssocID="{99359AF0-6BF1-49AF-9ADB-34EA58DBA373}" presName="hierChild3" presStyleCnt="0"/>
      <dgm:spPr/>
    </dgm:pt>
    <dgm:pt modelId="{CDBE6433-43F9-40A0-BF59-D6F68D59523F}" type="pres">
      <dgm:prSet presAssocID="{5FD9BFCF-53AA-4BD2-8D63-5CF658B6B6E0}" presName="Name17" presStyleLbl="parChTrans1D3" presStyleIdx="0" presStyleCnt="3"/>
      <dgm:spPr/>
      <dgm:t>
        <a:bodyPr/>
        <a:lstStyle/>
        <a:p>
          <a:endParaRPr lang="en-US"/>
        </a:p>
      </dgm:t>
    </dgm:pt>
    <dgm:pt modelId="{9C71A719-EF33-4C87-A6E6-9A634D5F86E7}" type="pres">
      <dgm:prSet presAssocID="{8FB2BCF6-816F-4E0B-B3DC-180EEE47FA85}" presName="hierRoot3" presStyleCnt="0"/>
      <dgm:spPr/>
    </dgm:pt>
    <dgm:pt modelId="{AB0395AA-1706-4E9B-BFA4-4A41EA8DAFD2}" type="pres">
      <dgm:prSet presAssocID="{8FB2BCF6-816F-4E0B-B3DC-180EEE47FA85}" presName="composite3" presStyleCnt="0"/>
      <dgm:spPr/>
    </dgm:pt>
    <dgm:pt modelId="{1183C296-5A17-4264-9D79-2359BC627AE4}" type="pres">
      <dgm:prSet presAssocID="{8FB2BCF6-816F-4E0B-B3DC-180EEE47FA85}" presName="background3" presStyleLbl="node3" presStyleIdx="0" presStyleCnt="3"/>
      <dgm:spPr/>
    </dgm:pt>
    <dgm:pt modelId="{3AB9807B-A6B1-4C29-A546-D86064D26A7C}" type="pres">
      <dgm:prSet presAssocID="{8FB2BCF6-816F-4E0B-B3DC-180EEE47FA8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C1BBE0-E900-4FEB-8E61-E1286B41059F}" type="pres">
      <dgm:prSet presAssocID="{8FB2BCF6-816F-4E0B-B3DC-180EEE47FA85}" presName="hierChild4" presStyleCnt="0"/>
      <dgm:spPr/>
    </dgm:pt>
    <dgm:pt modelId="{6FF4C287-FF1D-44EB-BDA2-D69F1D8D5538}" type="pres">
      <dgm:prSet presAssocID="{2FE05864-7352-497F-A3FC-BFA54A3D2B46}" presName="Name17" presStyleLbl="parChTrans1D3" presStyleIdx="1" presStyleCnt="3"/>
      <dgm:spPr/>
      <dgm:t>
        <a:bodyPr/>
        <a:lstStyle/>
        <a:p>
          <a:endParaRPr lang="en-US"/>
        </a:p>
      </dgm:t>
    </dgm:pt>
    <dgm:pt modelId="{9764553F-6431-44CE-87CC-75653E4D4685}" type="pres">
      <dgm:prSet presAssocID="{F85A7E7D-74FF-47D1-8BE6-D253C830CC81}" presName="hierRoot3" presStyleCnt="0"/>
      <dgm:spPr/>
    </dgm:pt>
    <dgm:pt modelId="{E27E478B-3C86-4C7E-AC42-3CCC46EF13D6}" type="pres">
      <dgm:prSet presAssocID="{F85A7E7D-74FF-47D1-8BE6-D253C830CC81}" presName="composite3" presStyleCnt="0"/>
      <dgm:spPr/>
    </dgm:pt>
    <dgm:pt modelId="{2ACBF2E8-B4AA-43DF-ACDE-C2922A200131}" type="pres">
      <dgm:prSet presAssocID="{F85A7E7D-74FF-47D1-8BE6-D253C830CC81}" presName="background3" presStyleLbl="node3" presStyleIdx="1" presStyleCnt="3"/>
      <dgm:spPr/>
    </dgm:pt>
    <dgm:pt modelId="{F93FC300-665B-468A-A729-DF4A4F801A64}" type="pres">
      <dgm:prSet presAssocID="{F85A7E7D-74FF-47D1-8BE6-D253C830CC81}" presName="text3" presStyleLbl="fgAcc3" presStyleIdx="1" presStyleCnt="3" custLinFactNeighborX="15632" custLinFactNeighborY="7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F53D4E-62DE-4320-A552-9B1958E1B6B1}" type="pres">
      <dgm:prSet presAssocID="{F85A7E7D-74FF-47D1-8BE6-D253C830CC81}" presName="hierChild4" presStyleCnt="0"/>
      <dgm:spPr/>
    </dgm:pt>
    <dgm:pt modelId="{65E7CAAA-CBCA-4F7A-A307-C0A7BD7A4019}" type="pres">
      <dgm:prSet presAssocID="{E1AD026A-6544-433C-9296-36322992E2B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BD59CF7-BB7F-4749-972C-50D072767113}" type="pres">
      <dgm:prSet presAssocID="{D4C8A1DA-CB40-43C7-8378-5D13847941CC}" presName="hierRoot2" presStyleCnt="0"/>
      <dgm:spPr/>
    </dgm:pt>
    <dgm:pt modelId="{BBADBD6B-72FD-4473-9338-4D0DE2B98F8B}" type="pres">
      <dgm:prSet presAssocID="{D4C8A1DA-CB40-43C7-8378-5D13847941CC}" presName="composite2" presStyleCnt="0"/>
      <dgm:spPr/>
    </dgm:pt>
    <dgm:pt modelId="{09B2D5A9-15F2-42AC-B111-117E0E54E692}" type="pres">
      <dgm:prSet presAssocID="{D4C8A1DA-CB40-43C7-8378-5D13847941CC}" presName="background2" presStyleLbl="node2" presStyleIdx="1" presStyleCnt="2"/>
      <dgm:spPr/>
    </dgm:pt>
    <dgm:pt modelId="{726EE9AD-8018-42AE-B843-D51FD4F23692}" type="pres">
      <dgm:prSet presAssocID="{D4C8A1DA-CB40-43C7-8378-5D13847941CC}" presName="text2" presStyleLbl="fgAcc2" presStyleIdx="1" presStyleCnt="2" custLinFactNeighborX="-14012" custLinFactNeighborY="-159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1B4CE0-F55E-4C5F-AF39-B91954C7EF48}" type="pres">
      <dgm:prSet presAssocID="{D4C8A1DA-CB40-43C7-8378-5D13847941CC}" presName="hierChild3" presStyleCnt="0"/>
      <dgm:spPr/>
    </dgm:pt>
    <dgm:pt modelId="{E05BECA9-F029-4731-B873-4BDE06C34494}" type="pres">
      <dgm:prSet presAssocID="{8BC36063-F4A8-435A-9370-B95403BDF13B}" presName="Name17" presStyleLbl="parChTrans1D3" presStyleIdx="2" presStyleCnt="3"/>
      <dgm:spPr/>
      <dgm:t>
        <a:bodyPr/>
        <a:lstStyle/>
        <a:p>
          <a:endParaRPr lang="en-US"/>
        </a:p>
      </dgm:t>
    </dgm:pt>
    <dgm:pt modelId="{5E25747E-DB4A-4229-A1E9-8720F6B28ABA}" type="pres">
      <dgm:prSet presAssocID="{84A293F1-5BFB-4821-829A-05C687398CDC}" presName="hierRoot3" presStyleCnt="0"/>
      <dgm:spPr/>
    </dgm:pt>
    <dgm:pt modelId="{2BA42465-25A4-4009-9FAA-6DB58E81C2B4}" type="pres">
      <dgm:prSet presAssocID="{84A293F1-5BFB-4821-829A-05C687398CDC}" presName="composite3" presStyleCnt="0"/>
      <dgm:spPr/>
    </dgm:pt>
    <dgm:pt modelId="{331B23B4-9C8F-473C-89EC-F5BA3E30F1DA}" type="pres">
      <dgm:prSet presAssocID="{84A293F1-5BFB-4821-829A-05C687398CDC}" presName="background3" presStyleLbl="node3" presStyleIdx="2" presStyleCnt="3"/>
      <dgm:spPr/>
    </dgm:pt>
    <dgm:pt modelId="{5B71E356-7CA9-4EBD-A970-3BB4AB8856F4}" type="pres">
      <dgm:prSet presAssocID="{84A293F1-5BFB-4821-829A-05C687398CDC}" presName="text3" presStyleLbl="fgAcc3" presStyleIdx="2" presStyleCnt="3" custLinFactNeighborX="30482" custLinFactNeighborY="-12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253B44-4D5B-4ACF-9B10-8802A3F98CFF}" type="pres">
      <dgm:prSet presAssocID="{84A293F1-5BFB-4821-829A-05C687398CDC}" presName="hierChild4" presStyleCnt="0"/>
      <dgm:spPr/>
    </dgm:pt>
  </dgm:ptLst>
  <dgm:cxnLst>
    <dgm:cxn modelId="{A74BCC40-5650-424C-A28D-526956D6E517}" srcId="{D4C8A1DA-CB40-43C7-8378-5D13847941CC}" destId="{84A293F1-5BFB-4821-829A-05C687398CDC}" srcOrd="0" destOrd="0" parTransId="{8BC36063-F4A8-435A-9370-B95403BDF13B}" sibTransId="{F26BE7D4-2470-4601-9D21-A9C03E196ADA}"/>
    <dgm:cxn modelId="{0C8F98E7-057C-4D81-8F09-93A698A70701}" type="presOf" srcId="{D4C8A1DA-CB40-43C7-8378-5D13847941CC}" destId="{726EE9AD-8018-42AE-B843-D51FD4F23692}" srcOrd="0" destOrd="0" presId="urn:microsoft.com/office/officeart/2005/8/layout/hierarchy1"/>
    <dgm:cxn modelId="{D7270A87-AA7B-4BEA-BFDA-DFDED1AAC1B2}" srcId="{C7EC8DEB-200D-4541-903D-A814197BAF8B}" destId="{133D7C14-0B7A-4B6E-B4A9-56D710374B75}" srcOrd="0" destOrd="0" parTransId="{AA041772-73F8-4149-B72A-4554D640852D}" sibTransId="{AD935A9D-3D02-43E1-87FC-9AECBC4B8DF0}"/>
    <dgm:cxn modelId="{AD9ED790-B048-44E1-8FED-41520E09371F}" type="presOf" srcId="{99359AF0-6BF1-49AF-9ADB-34EA58DBA373}" destId="{18199CBA-7A6F-4998-ADA4-652E2C849C50}" srcOrd="0" destOrd="0" presId="urn:microsoft.com/office/officeart/2005/8/layout/hierarchy1"/>
    <dgm:cxn modelId="{796F994B-AC9A-459F-9F94-F7A9E3116C63}" type="presOf" srcId="{5FD9BFCF-53AA-4BD2-8D63-5CF658B6B6E0}" destId="{CDBE6433-43F9-40A0-BF59-D6F68D59523F}" srcOrd="0" destOrd="0" presId="urn:microsoft.com/office/officeart/2005/8/layout/hierarchy1"/>
    <dgm:cxn modelId="{5FA225AB-F55B-461A-8D3E-8775918669DE}" type="presOf" srcId="{49794BE8-1EF3-467A-909C-45DAD2E6D1BE}" destId="{51CBE5C9-CFC4-44D0-8597-18B44AD86AF3}" srcOrd="0" destOrd="0" presId="urn:microsoft.com/office/officeart/2005/8/layout/hierarchy1"/>
    <dgm:cxn modelId="{80833C41-9714-4B93-A0E6-4C6B8C1B5C10}" srcId="{133D7C14-0B7A-4B6E-B4A9-56D710374B75}" destId="{D4C8A1DA-CB40-43C7-8378-5D13847941CC}" srcOrd="1" destOrd="0" parTransId="{E1AD026A-6544-433C-9296-36322992E2BD}" sibTransId="{2973450E-12C7-4917-9D8E-FC3FE65112C9}"/>
    <dgm:cxn modelId="{AE9AA4F4-8BF7-4CCA-B85D-B6EB3373939B}" type="presOf" srcId="{133D7C14-0B7A-4B6E-B4A9-56D710374B75}" destId="{CB47BA6C-0E1B-4D51-975B-CD3E53F39072}" srcOrd="0" destOrd="0" presId="urn:microsoft.com/office/officeart/2005/8/layout/hierarchy1"/>
    <dgm:cxn modelId="{AECD2294-6C2F-43F1-9404-500C981556A0}" srcId="{99359AF0-6BF1-49AF-9ADB-34EA58DBA373}" destId="{F85A7E7D-74FF-47D1-8BE6-D253C830CC81}" srcOrd="1" destOrd="0" parTransId="{2FE05864-7352-497F-A3FC-BFA54A3D2B46}" sibTransId="{E9887D3C-1119-4790-B532-AB7ADBEFA554}"/>
    <dgm:cxn modelId="{EFE06D3A-A6B7-4451-83A5-C1C0ADD7C6C0}" type="presOf" srcId="{84A293F1-5BFB-4821-829A-05C687398CDC}" destId="{5B71E356-7CA9-4EBD-A970-3BB4AB8856F4}" srcOrd="0" destOrd="0" presId="urn:microsoft.com/office/officeart/2005/8/layout/hierarchy1"/>
    <dgm:cxn modelId="{2D8220D0-F458-43B8-873A-FC0712F51A5C}" srcId="{99359AF0-6BF1-49AF-9ADB-34EA58DBA373}" destId="{8FB2BCF6-816F-4E0B-B3DC-180EEE47FA85}" srcOrd="0" destOrd="0" parTransId="{5FD9BFCF-53AA-4BD2-8D63-5CF658B6B6E0}" sibTransId="{FAB261AA-2436-410F-8F98-7A4498C131EF}"/>
    <dgm:cxn modelId="{6A235C37-9C51-4872-994D-93CC73AD26CD}" type="presOf" srcId="{8FB2BCF6-816F-4E0B-B3DC-180EEE47FA85}" destId="{3AB9807B-A6B1-4C29-A546-D86064D26A7C}" srcOrd="0" destOrd="0" presId="urn:microsoft.com/office/officeart/2005/8/layout/hierarchy1"/>
    <dgm:cxn modelId="{721B1CEE-7C58-493C-92C4-F528480B86AA}" type="presOf" srcId="{C7EC8DEB-200D-4541-903D-A814197BAF8B}" destId="{FACC23F5-E965-4D71-B0AA-A51005071042}" srcOrd="0" destOrd="0" presId="urn:microsoft.com/office/officeart/2005/8/layout/hierarchy1"/>
    <dgm:cxn modelId="{766C7BE2-3B68-40C8-861D-C046DA275468}" srcId="{133D7C14-0B7A-4B6E-B4A9-56D710374B75}" destId="{99359AF0-6BF1-49AF-9ADB-34EA58DBA373}" srcOrd="0" destOrd="0" parTransId="{49794BE8-1EF3-467A-909C-45DAD2E6D1BE}" sibTransId="{7B120BEC-DE47-4135-AA19-5B70A40CCCFB}"/>
    <dgm:cxn modelId="{B361782F-AFCD-4407-89A3-A6E8F083FED3}" type="presOf" srcId="{8BC36063-F4A8-435A-9370-B95403BDF13B}" destId="{E05BECA9-F029-4731-B873-4BDE06C34494}" srcOrd="0" destOrd="0" presId="urn:microsoft.com/office/officeart/2005/8/layout/hierarchy1"/>
    <dgm:cxn modelId="{42295B92-3775-4942-A34E-14CA1BC1B30A}" type="presOf" srcId="{F85A7E7D-74FF-47D1-8BE6-D253C830CC81}" destId="{F93FC300-665B-468A-A729-DF4A4F801A64}" srcOrd="0" destOrd="0" presId="urn:microsoft.com/office/officeart/2005/8/layout/hierarchy1"/>
    <dgm:cxn modelId="{206B9925-CD1C-4260-9C41-44AB8BD36803}" type="presOf" srcId="{E1AD026A-6544-433C-9296-36322992E2BD}" destId="{65E7CAAA-CBCA-4F7A-A307-C0A7BD7A4019}" srcOrd="0" destOrd="0" presId="urn:microsoft.com/office/officeart/2005/8/layout/hierarchy1"/>
    <dgm:cxn modelId="{2FA2B666-D09F-40FB-AA44-B5383AA9D435}" type="presOf" srcId="{2FE05864-7352-497F-A3FC-BFA54A3D2B46}" destId="{6FF4C287-FF1D-44EB-BDA2-D69F1D8D5538}" srcOrd="0" destOrd="0" presId="urn:microsoft.com/office/officeart/2005/8/layout/hierarchy1"/>
    <dgm:cxn modelId="{849086A3-8EB2-4623-9FDC-5D3F411707FE}" type="presParOf" srcId="{FACC23F5-E965-4D71-B0AA-A51005071042}" destId="{1994D813-FE71-4402-AE06-9E7272BFFA36}" srcOrd="0" destOrd="0" presId="urn:microsoft.com/office/officeart/2005/8/layout/hierarchy1"/>
    <dgm:cxn modelId="{DCF096F0-8FA3-426A-976B-AE16BFDCBAC8}" type="presParOf" srcId="{1994D813-FE71-4402-AE06-9E7272BFFA36}" destId="{8328B7B9-C042-4D40-A614-956B4198C2D9}" srcOrd="0" destOrd="0" presId="urn:microsoft.com/office/officeart/2005/8/layout/hierarchy1"/>
    <dgm:cxn modelId="{13EAE32B-0CAC-47AE-A162-529B6526B9BC}" type="presParOf" srcId="{8328B7B9-C042-4D40-A614-956B4198C2D9}" destId="{BB485D6E-FFBD-43F5-A942-E642BCF2E883}" srcOrd="0" destOrd="0" presId="urn:microsoft.com/office/officeart/2005/8/layout/hierarchy1"/>
    <dgm:cxn modelId="{2CF327C3-29E9-44BE-A136-FC3420D06668}" type="presParOf" srcId="{8328B7B9-C042-4D40-A614-956B4198C2D9}" destId="{CB47BA6C-0E1B-4D51-975B-CD3E53F39072}" srcOrd="1" destOrd="0" presId="urn:microsoft.com/office/officeart/2005/8/layout/hierarchy1"/>
    <dgm:cxn modelId="{82A8ADC1-17CD-4FF0-9F48-A5AFEBC2F674}" type="presParOf" srcId="{1994D813-FE71-4402-AE06-9E7272BFFA36}" destId="{DBEB8696-376C-410B-9595-536723262D1C}" srcOrd="1" destOrd="0" presId="urn:microsoft.com/office/officeart/2005/8/layout/hierarchy1"/>
    <dgm:cxn modelId="{B47D3F7B-7A69-4B8F-8B10-8DFEDBB0EC9F}" type="presParOf" srcId="{DBEB8696-376C-410B-9595-536723262D1C}" destId="{51CBE5C9-CFC4-44D0-8597-18B44AD86AF3}" srcOrd="0" destOrd="0" presId="urn:microsoft.com/office/officeart/2005/8/layout/hierarchy1"/>
    <dgm:cxn modelId="{09010FA1-03A2-4ACB-8915-74AB0DD19A93}" type="presParOf" srcId="{DBEB8696-376C-410B-9595-536723262D1C}" destId="{DC77FE0E-C9DB-4241-A225-CB364B244884}" srcOrd="1" destOrd="0" presId="urn:microsoft.com/office/officeart/2005/8/layout/hierarchy1"/>
    <dgm:cxn modelId="{47492D89-BCC5-4572-BF19-D27898D56357}" type="presParOf" srcId="{DC77FE0E-C9DB-4241-A225-CB364B244884}" destId="{68AB8A03-6345-472E-A6A1-41C8AF3E394E}" srcOrd="0" destOrd="0" presId="urn:microsoft.com/office/officeart/2005/8/layout/hierarchy1"/>
    <dgm:cxn modelId="{EF14FE03-93FE-4C24-B69E-60D7FB2AB499}" type="presParOf" srcId="{68AB8A03-6345-472E-A6A1-41C8AF3E394E}" destId="{DFA10A6E-BED4-4E1D-BE08-891023A39AF9}" srcOrd="0" destOrd="0" presId="urn:microsoft.com/office/officeart/2005/8/layout/hierarchy1"/>
    <dgm:cxn modelId="{CD14A7EA-627E-43EF-AE4C-FC2EC3E2625D}" type="presParOf" srcId="{68AB8A03-6345-472E-A6A1-41C8AF3E394E}" destId="{18199CBA-7A6F-4998-ADA4-652E2C849C50}" srcOrd="1" destOrd="0" presId="urn:microsoft.com/office/officeart/2005/8/layout/hierarchy1"/>
    <dgm:cxn modelId="{FDDA8A7D-98BF-4392-AD8C-8DD5A6CF4F24}" type="presParOf" srcId="{DC77FE0E-C9DB-4241-A225-CB364B244884}" destId="{9432D59E-83BA-4474-9294-72E1198D61B1}" srcOrd="1" destOrd="0" presId="urn:microsoft.com/office/officeart/2005/8/layout/hierarchy1"/>
    <dgm:cxn modelId="{A33748BE-694C-4E03-A28A-C8E4D570D52A}" type="presParOf" srcId="{9432D59E-83BA-4474-9294-72E1198D61B1}" destId="{CDBE6433-43F9-40A0-BF59-D6F68D59523F}" srcOrd="0" destOrd="0" presId="urn:microsoft.com/office/officeart/2005/8/layout/hierarchy1"/>
    <dgm:cxn modelId="{41ED750F-5E73-4E68-90C7-B4BAF41FAA46}" type="presParOf" srcId="{9432D59E-83BA-4474-9294-72E1198D61B1}" destId="{9C71A719-EF33-4C87-A6E6-9A634D5F86E7}" srcOrd="1" destOrd="0" presId="urn:microsoft.com/office/officeart/2005/8/layout/hierarchy1"/>
    <dgm:cxn modelId="{D31CD67C-FBC9-43FD-AC13-C4341F4334F4}" type="presParOf" srcId="{9C71A719-EF33-4C87-A6E6-9A634D5F86E7}" destId="{AB0395AA-1706-4E9B-BFA4-4A41EA8DAFD2}" srcOrd="0" destOrd="0" presId="urn:microsoft.com/office/officeart/2005/8/layout/hierarchy1"/>
    <dgm:cxn modelId="{28F8B4B5-179D-4E1A-9E0A-1C44AF652B5F}" type="presParOf" srcId="{AB0395AA-1706-4E9B-BFA4-4A41EA8DAFD2}" destId="{1183C296-5A17-4264-9D79-2359BC627AE4}" srcOrd="0" destOrd="0" presId="urn:microsoft.com/office/officeart/2005/8/layout/hierarchy1"/>
    <dgm:cxn modelId="{7D2DFF3F-42FA-4E22-81E4-672501A0C13B}" type="presParOf" srcId="{AB0395AA-1706-4E9B-BFA4-4A41EA8DAFD2}" destId="{3AB9807B-A6B1-4C29-A546-D86064D26A7C}" srcOrd="1" destOrd="0" presId="urn:microsoft.com/office/officeart/2005/8/layout/hierarchy1"/>
    <dgm:cxn modelId="{25D80F0B-0054-4F20-A7A9-C0508E893281}" type="presParOf" srcId="{9C71A719-EF33-4C87-A6E6-9A634D5F86E7}" destId="{2CC1BBE0-E900-4FEB-8E61-E1286B41059F}" srcOrd="1" destOrd="0" presId="urn:microsoft.com/office/officeart/2005/8/layout/hierarchy1"/>
    <dgm:cxn modelId="{038F78EE-52FC-44CF-AD7C-64346D68E948}" type="presParOf" srcId="{9432D59E-83BA-4474-9294-72E1198D61B1}" destId="{6FF4C287-FF1D-44EB-BDA2-D69F1D8D5538}" srcOrd="2" destOrd="0" presId="urn:microsoft.com/office/officeart/2005/8/layout/hierarchy1"/>
    <dgm:cxn modelId="{45189249-10A1-4F0A-8FE1-B8C593537B8E}" type="presParOf" srcId="{9432D59E-83BA-4474-9294-72E1198D61B1}" destId="{9764553F-6431-44CE-87CC-75653E4D4685}" srcOrd="3" destOrd="0" presId="urn:microsoft.com/office/officeart/2005/8/layout/hierarchy1"/>
    <dgm:cxn modelId="{C532CDD8-C6F7-4FC1-884C-28E3DF0FB370}" type="presParOf" srcId="{9764553F-6431-44CE-87CC-75653E4D4685}" destId="{E27E478B-3C86-4C7E-AC42-3CCC46EF13D6}" srcOrd="0" destOrd="0" presId="urn:microsoft.com/office/officeart/2005/8/layout/hierarchy1"/>
    <dgm:cxn modelId="{22BEC62B-4A72-4794-A1AD-E4502E3A6945}" type="presParOf" srcId="{E27E478B-3C86-4C7E-AC42-3CCC46EF13D6}" destId="{2ACBF2E8-B4AA-43DF-ACDE-C2922A200131}" srcOrd="0" destOrd="0" presId="urn:microsoft.com/office/officeart/2005/8/layout/hierarchy1"/>
    <dgm:cxn modelId="{4FF9B26E-3DD2-480F-B253-C5A6D0951833}" type="presParOf" srcId="{E27E478B-3C86-4C7E-AC42-3CCC46EF13D6}" destId="{F93FC300-665B-468A-A729-DF4A4F801A64}" srcOrd="1" destOrd="0" presId="urn:microsoft.com/office/officeart/2005/8/layout/hierarchy1"/>
    <dgm:cxn modelId="{8190E4A8-7629-4720-B3C3-4AE9F55E478F}" type="presParOf" srcId="{9764553F-6431-44CE-87CC-75653E4D4685}" destId="{A6F53D4E-62DE-4320-A552-9B1958E1B6B1}" srcOrd="1" destOrd="0" presId="urn:microsoft.com/office/officeart/2005/8/layout/hierarchy1"/>
    <dgm:cxn modelId="{C1F7E314-3262-4C95-B2A9-73666995E6F1}" type="presParOf" srcId="{DBEB8696-376C-410B-9595-536723262D1C}" destId="{65E7CAAA-CBCA-4F7A-A307-C0A7BD7A4019}" srcOrd="2" destOrd="0" presId="urn:microsoft.com/office/officeart/2005/8/layout/hierarchy1"/>
    <dgm:cxn modelId="{DA9678B7-F1C8-4F2C-963F-EBADE4CC5A90}" type="presParOf" srcId="{DBEB8696-376C-410B-9595-536723262D1C}" destId="{4BD59CF7-BB7F-4749-972C-50D072767113}" srcOrd="3" destOrd="0" presId="urn:microsoft.com/office/officeart/2005/8/layout/hierarchy1"/>
    <dgm:cxn modelId="{7393DFB4-7C5F-4659-BB97-AF4F8951800B}" type="presParOf" srcId="{4BD59CF7-BB7F-4749-972C-50D072767113}" destId="{BBADBD6B-72FD-4473-9338-4D0DE2B98F8B}" srcOrd="0" destOrd="0" presId="urn:microsoft.com/office/officeart/2005/8/layout/hierarchy1"/>
    <dgm:cxn modelId="{BE435B80-4A4F-4008-B02B-1AFD835FD7CD}" type="presParOf" srcId="{BBADBD6B-72FD-4473-9338-4D0DE2B98F8B}" destId="{09B2D5A9-15F2-42AC-B111-117E0E54E692}" srcOrd="0" destOrd="0" presId="urn:microsoft.com/office/officeart/2005/8/layout/hierarchy1"/>
    <dgm:cxn modelId="{57A7C47D-F479-4597-977B-2214A6349786}" type="presParOf" srcId="{BBADBD6B-72FD-4473-9338-4D0DE2B98F8B}" destId="{726EE9AD-8018-42AE-B843-D51FD4F23692}" srcOrd="1" destOrd="0" presId="urn:microsoft.com/office/officeart/2005/8/layout/hierarchy1"/>
    <dgm:cxn modelId="{078BC3B0-B1E5-485B-B0D5-3C188AF7EEBE}" type="presParOf" srcId="{4BD59CF7-BB7F-4749-972C-50D072767113}" destId="{A81B4CE0-F55E-4C5F-AF39-B91954C7EF48}" srcOrd="1" destOrd="0" presId="urn:microsoft.com/office/officeart/2005/8/layout/hierarchy1"/>
    <dgm:cxn modelId="{BEE55421-076D-4E18-A363-DEAC04BB901B}" type="presParOf" srcId="{A81B4CE0-F55E-4C5F-AF39-B91954C7EF48}" destId="{E05BECA9-F029-4731-B873-4BDE06C34494}" srcOrd="0" destOrd="0" presId="urn:microsoft.com/office/officeart/2005/8/layout/hierarchy1"/>
    <dgm:cxn modelId="{BA905E40-6D58-413C-8066-79944ADEB272}" type="presParOf" srcId="{A81B4CE0-F55E-4C5F-AF39-B91954C7EF48}" destId="{5E25747E-DB4A-4229-A1E9-8720F6B28ABA}" srcOrd="1" destOrd="0" presId="urn:microsoft.com/office/officeart/2005/8/layout/hierarchy1"/>
    <dgm:cxn modelId="{87582772-5F1D-4DC9-9D2F-E5621F6F1585}" type="presParOf" srcId="{5E25747E-DB4A-4229-A1E9-8720F6B28ABA}" destId="{2BA42465-25A4-4009-9FAA-6DB58E81C2B4}" srcOrd="0" destOrd="0" presId="urn:microsoft.com/office/officeart/2005/8/layout/hierarchy1"/>
    <dgm:cxn modelId="{78DD96E9-0F6C-424E-BE60-A1B13407E893}" type="presParOf" srcId="{2BA42465-25A4-4009-9FAA-6DB58E81C2B4}" destId="{331B23B4-9C8F-473C-89EC-F5BA3E30F1DA}" srcOrd="0" destOrd="0" presId="urn:microsoft.com/office/officeart/2005/8/layout/hierarchy1"/>
    <dgm:cxn modelId="{1DFD4CE7-539D-4656-AC86-2F22BCD7E1A9}" type="presParOf" srcId="{2BA42465-25A4-4009-9FAA-6DB58E81C2B4}" destId="{5B71E356-7CA9-4EBD-A970-3BB4AB8856F4}" srcOrd="1" destOrd="0" presId="urn:microsoft.com/office/officeart/2005/8/layout/hierarchy1"/>
    <dgm:cxn modelId="{58969E88-65F4-4430-B6A6-17BEC9AC6161}" type="presParOf" srcId="{5E25747E-DB4A-4229-A1E9-8720F6B28ABA}" destId="{4F253B44-4D5B-4ACF-9B10-8802A3F98C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28D894-43B9-4F5B-862C-6C6122CDFE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39E026-4080-4B34-8DEE-12EBB6A5935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স্বচ্ছতা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E27F52-8BFC-42E2-B988-23B6F427E550}" type="parTrans" cxnId="{7F6641B1-1880-46F1-A307-5FFC1FA8A099}">
      <dgm:prSet/>
      <dgm:spPr/>
      <dgm:t>
        <a:bodyPr/>
        <a:lstStyle/>
        <a:p>
          <a:endParaRPr lang="en-US"/>
        </a:p>
      </dgm:t>
    </dgm:pt>
    <dgm:pt modelId="{7A08156A-D8C5-4CF6-ACE5-8CCFB0725B7E}" type="sibTrans" cxnId="{7F6641B1-1880-46F1-A307-5FFC1FA8A099}">
      <dgm:prSet/>
      <dgm:spPr/>
      <dgm:t>
        <a:bodyPr/>
        <a:lstStyle/>
        <a:p>
          <a:endParaRPr lang="en-US"/>
        </a:p>
      </dgm:t>
    </dgm:pt>
    <dgm:pt modelId="{FD7B31DB-0DA9-4996-9025-3EBDF4F434A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দুর্নীতি</a:t>
          </a:r>
          <a:r>
            <a: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হ্রাস</a:t>
          </a:r>
          <a:r>
            <a: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accent1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434178-BC66-4D3A-914E-CC6C1758BE07}" type="parTrans" cxnId="{07957D70-4688-45CF-84B2-718D40957415}">
      <dgm:prSet/>
      <dgm:spPr/>
      <dgm:t>
        <a:bodyPr/>
        <a:lstStyle/>
        <a:p>
          <a:endParaRPr lang="en-US"/>
        </a:p>
      </dgm:t>
    </dgm:pt>
    <dgm:pt modelId="{005E082D-98CE-4FC7-9820-F5DB366C641E}" type="sibTrans" cxnId="{07957D70-4688-45CF-84B2-718D40957415}">
      <dgm:prSet/>
      <dgm:spPr/>
      <dgm:t>
        <a:bodyPr/>
        <a:lstStyle/>
        <a:p>
          <a:endParaRPr lang="en-US"/>
        </a:p>
      </dgm:t>
    </dgm:pt>
    <dgm:pt modelId="{3533E101-91E3-4116-BBB5-4CFA512CDB5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৩।সরকারী </a:t>
          </a:r>
          <a:r>
            <a:rPr lang="en-US" sz="3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r>
            <a: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9DA57C-7759-479C-AF27-AC38997F440F}" type="parTrans" cxnId="{50431DFB-B7A7-4A8E-B321-29AFB9D360B5}">
      <dgm:prSet/>
      <dgm:spPr/>
      <dgm:t>
        <a:bodyPr/>
        <a:lstStyle/>
        <a:p>
          <a:endParaRPr lang="en-US"/>
        </a:p>
      </dgm:t>
    </dgm:pt>
    <dgm:pt modelId="{83342788-DB9D-4449-B7C0-2A7DE15B99CD}" type="sibTrans" cxnId="{50431DFB-B7A7-4A8E-B321-29AFB9D360B5}">
      <dgm:prSet/>
      <dgm:spPr/>
      <dgm:t>
        <a:bodyPr/>
        <a:lstStyle/>
        <a:p>
          <a:endParaRPr lang="en-US"/>
        </a:p>
      </dgm:t>
    </dgm:pt>
    <dgm:pt modelId="{6222BFF2-B8ED-436E-BF9C-263D7166FCC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নাগরিকের</a:t>
          </a:r>
          <a:r>
            <a:rPr lang="en-US" sz="3200" dirty="0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3200" dirty="0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r>
            <a:rPr lang="en-US" sz="3200" dirty="0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নিশ্চিত</a:t>
          </a:r>
          <a:r>
            <a:rPr lang="en-US" sz="3200" dirty="0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accent1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27993E-C4D6-46E0-8C9B-B85845A2927F}" type="parTrans" cxnId="{245BC64E-ACB2-47CF-B9F1-22BBC9F89465}">
      <dgm:prSet/>
      <dgm:spPr/>
      <dgm:t>
        <a:bodyPr/>
        <a:lstStyle/>
        <a:p>
          <a:endParaRPr lang="en-US"/>
        </a:p>
      </dgm:t>
    </dgm:pt>
    <dgm:pt modelId="{18E46013-3156-46B2-8E7F-0DC067622A77}" type="sibTrans" cxnId="{245BC64E-ACB2-47CF-B9F1-22BBC9F89465}">
      <dgm:prSet/>
      <dgm:spPr/>
      <dgm:t>
        <a:bodyPr/>
        <a:lstStyle/>
        <a:p>
          <a:endParaRPr lang="en-US"/>
        </a:p>
      </dgm:t>
    </dgm:pt>
    <dgm:pt modelId="{BDD1DAA1-D0FA-435F-92E3-FBE861C24683}">
      <dgm:prSet phldrT="[Text]" custT="1"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৫।মানব </a:t>
          </a:r>
          <a:r>
            <a:rPr lang="en-US" sz="3200" dirty="0" err="1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  <a:r>
            <a:rPr lang="en-US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r>
            <a:rPr lang="en-US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bg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C8658D-2EFA-4F8D-BA3A-A903A2B0CB10}" type="parTrans" cxnId="{D21AAEEB-F391-4AAD-BD76-34B355F49F2E}">
      <dgm:prSet/>
      <dgm:spPr/>
      <dgm:t>
        <a:bodyPr/>
        <a:lstStyle/>
        <a:p>
          <a:endParaRPr lang="en-US"/>
        </a:p>
      </dgm:t>
    </dgm:pt>
    <dgm:pt modelId="{949B4297-F68B-4843-985F-0BF59E50F019}" type="sibTrans" cxnId="{D21AAEEB-F391-4AAD-BD76-34B355F49F2E}">
      <dgm:prSet/>
      <dgm:spPr/>
      <dgm:t>
        <a:bodyPr/>
        <a:lstStyle/>
        <a:p>
          <a:endParaRPr lang="en-US"/>
        </a:p>
      </dgm:t>
    </dgm:pt>
    <dgm:pt modelId="{F698A655-E25E-49B5-A892-67E61C79DF92}" type="pres">
      <dgm:prSet presAssocID="{B728D894-43B9-4F5B-862C-6C6122CDFE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619C1F-2BF1-439E-A14C-40423FF5952A}" type="pres">
      <dgm:prSet presAssocID="{BA39E026-4080-4B34-8DEE-12EBB6A5935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3D9BE-B1B2-46D1-8EDF-33FF413A9540}" type="pres">
      <dgm:prSet presAssocID="{7A08156A-D8C5-4CF6-ACE5-8CCFB0725B7E}" presName="sibTrans" presStyleCnt="0"/>
      <dgm:spPr/>
    </dgm:pt>
    <dgm:pt modelId="{ACDB90D6-4C88-4B6E-B81B-BED40AE48EA0}" type="pres">
      <dgm:prSet presAssocID="{FD7B31DB-0DA9-4996-9025-3EBDF4F434A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68BBF-4A32-4392-8C25-68975BB87EE8}" type="pres">
      <dgm:prSet presAssocID="{005E082D-98CE-4FC7-9820-F5DB366C641E}" presName="sibTrans" presStyleCnt="0"/>
      <dgm:spPr/>
    </dgm:pt>
    <dgm:pt modelId="{95EC77BA-3403-46AC-88EE-3A1D5E21FDD5}" type="pres">
      <dgm:prSet presAssocID="{3533E101-91E3-4116-BBB5-4CFA512CDB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029B8-BC4A-4DA7-8C28-D98B59F09A0B}" type="pres">
      <dgm:prSet presAssocID="{83342788-DB9D-4449-B7C0-2A7DE15B99CD}" presName="sibTrans" presStyleCnt="0"/>
      <dgm:spPr/>
    </dgm:pt>
    <dgm:pt modelId="{8DA19141-AF13-450B-8219-CC7BFFB72288}" type="pres">
      <dgm:prSet presAssocID="{6222BFF2-B8ED-436E-BF9C-263D7166FC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2FB9F-BCA1-4524-BAE9-5E0FB12A5005}" type="pres">
      <dgm:prSet presAssocID="{18E46013-3156-46B2-8E7F-0DC067622A77}" presName="sibTrans" presStyleCnt="0"/>
      <dgm:spPr/>
    </dgm:pt>
    <dgm:pt modelId="{A29B42F3-D6B6-4DEF-A71D-8C89DF6AF337}" type="pres">
      <dgm:prSet presAssocID="{BDD1DAA1-D0FA-435F-92E3-FBE861C246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F3BBEF-E4DF-4B73-8EF1-4AE92132AE84}" type="presOf" srcId="{BA39E026-4080-4B34-8DEE-12EBB6A59353}" destId="{96619C1F-2BF1-439E-A14C-40423FF5952A}" srcOrd="0" destOrd="0" presId="urn:microsoft.com/office/officeart/2005/8/layout/default"/>
    <dgm:cxn modelId="{7D025B95-50FC-4F1A-B59D-44E0F32E6C0D}" type="presOf" srcId="{B728D894-43B9-4F5B-862C-6C6122CDFE0F}" destId="{F698A655-E25E-49B5-A892-67E61C79DF92}" srcOrd="0" destOrd="0" presId="urn:microsoft.com/office/officeart/2005/8/layout/default"/>
    <dgm:cxn modelId="{07957D70-4688-45CF-84B2-718D40957415}" srcId="{B728D894-43B9-4F5B-862C-6C6122CDFE0F}" destId="{FD7B31DB-0DA9-4996-9025-3EBDF4F434A0}" srcOrd="1" destOrd="0" parTransId="{8D434178-BC66-4D3A-914E-CC6C1758BE07}" sibTransId="{005E082D-98CE-4FC7-9820-F5DB366C641E}"/>
    <dgm:cxn modelId="{245BC64E-ACB2-47CF-B9F1-22BBC9F89465}" srcId="{B728D894-43B9-4F5B-862C-6C6122CDFE0F}" destId="{6222BFF2-B8ED-436E-BF9C-263D7166FCCA}" srcOrd="3" destOrd="0" parTransId="{1927993E-C4D6-46E0-8C9B-B85845A2927F}" sibTransId="{18E46013-3156-46B2-8E7F-0DC067622A77}"/>
    <dgm:cxn modelId="{057FF98A-6F7A-4D15-92AF-C6051AC8A7D0}" type="presOf" srcId="{FD7B31DB-0DA9-4996-9025-3EBDF4F434A0}" destId="{ACDB90D6-4C88-4B6E-B81B-BED40AE48EA0}" srcOrd="0" destOrd="0" presId="urn:microsoft.com/office/officeart/2005/8/layout/default"/>
    <dgm:cxn modelId="{67DA1494-67E4-431C-AB6C-22C9A1245CB8}" type="presOf" srcId="{6222BFF2-B8ED-436E-BF9C-263D7166FCCA}" destId="{8DA19141-AF13-450B-8219-CC7BFFB72288}" srcOrd="0" destOrd="0" presId="urn:microsoft.com/office/officeart/2005/8/layout/default"/>
    <dgm:cxn modelId="{E0493832-3CFB-4098-86E0-967A64DE2F6B}" type="presOf" srcId="{3533E101-91E3-4116-BBB5-4CFA512CDB5B}" destId="{95EC77BA-3403-46AC-88EE-3A1D5E21FDD5}" srcOrd="0" destOrd="0" presId="urn:microsoft.com/office/officeart/2005/8/layout/default"/>
    <dgm:cxn modelId="{D21AAEEB-F391-4AAD-BD76-34B355F49F2E}" srcId="{B728D894-43B9-4F5B-862C-6C6122CDFE0F}" destId="{BDD1DAA1-D0FA-435F-92E3-FBE861C24683}" srcOrd="4" destOrd="0" parTransId="{A3C8658D-2EFA-4F8D-BA3A-A903A2B0CB10}" sibTransId="{949B4297-F68B-4843-985F-0BF59E50F019}"/>
    <dgm:cxn modelId="{7AF8D538-850D-44EB-BE46-5E9074241767}" type="presOf" srcId="{BDD1DAA1-D0FA-435F-92E3-FBE861C24683}" destId="{A29B42F3-D6B6-4DEF-A71D-8C89DF6AF337}" srcOrd="0" destOrd="0" presId="urn:microsoft.com/office/officeart/2005/8/layout/default"/>
    <dgm:cxn modelId="{50431DFB-B7A7-4A8E-B321-29AFB9D360B5}" srcId="{B728D894-43B9-4F5B-862C-6C6122CDFE0F}" destId="{3533E101-91E3-4116-BBB5-4CFA512CDB5B}" srcOrd="2" destOrd="0" parTransId="{A69DA57C-7759-479C-AF27-AC38997F440F}" sibTransId="{83342788-DB9D-4449-B7C0-2A7DE15B99CD}"/>
    <dgm:cxn modelId="{7F6641B1-1880-46F1-A307-5FFC1FA8A099}" srcId="{B728D894-43B9-4F5B-862C-6C6122CDFE0F}" destId="{BA39E026-4080-4B34-8DEE-12EBB6A59353}" srcOrd="0" destOrd="0" parTransId="{73E27F52-8BFC-42E2-B988-23B6F427E550}" sibTransId="{7A08156A-D8C5-4CF6-ACE5-8CCFB0725B7E}"/>
    <dgm:cxn modelId="{C2295686-3ADE-46A9-A3AD-E05DE828AA3C}" type="presParOf" srcId="{F698A655-E25E-49B5-A892-67E61C79DF92}" destId="{96619C1F-2BF1-439E-A14C-40423FF5952A}" srcOrd="0" destOrd="0" presId="urn:microsoft.com/office/officeart/2005/8/layout/default"/>
    <dgm:cxn modelId="{DBE75F22-5676-4E5B-8D23-3CC2F3F605F9}" type="presParOf" srcId="{F698A655-E25E-49B5-A892-67E61C79DF92}" destId="{BC23D9BE-B1B2-46D1-8EDF-33FF413A9540}" srcOrd="1" destOrd="0" presId="urn:microsoft.com/office/officeart/2005/8/layout/default"/>
    <dgm:cxn modelId="{C650DF6D-DA60-4135-B5B0-426AEFE21186}" type="presParOf" srcId="{F698A655-E25E-49B5-A892-67E61C79DF92}" destId="{ACDB90D6-4C88-4B6E-B81B-BED40AE48EA0}" srcOrd="2" destOrd="0" presId="urn:microsoft.com/office/officeart/2005/8/layout/default"/>
    <dgm:cxn modelId="{953EA1CA-91AD-4507-9F2E-E848CDEF9D41}" type="presParOf" srcId="{F698A655-E25E-49B5-A892-67E61C79DF92}" destId="{A9968BBF-4A32-4392-8C25-68975BB87EE8}" srcOrd="3" destOrd="0" presId="urn:microsoft.com/office/officeart/2005/8/layout/default"/>
    <dgm:cxn modelId="{A02A6854-D82A-4F5E-A55D-1DDADFCCB817}" type="presParOf" srcId="{F698A655-E25E-49B5-A892-67E61C79DF92}" destId="{95EC77BA-3403-46AC-88EE-3A1D5E21FDD5}" srcOrd="4" destOrd="0" presId="urn:microsoft.com/office/officeart/2005/8/layout/default"/>
    <dgm:cxn modelId="{312DB91A-D478-49A7-BE44-03B57ECFE1A3}" type="presParOf" srcId="{F698A655-E25E-49B5-A892-67E61C79DF92}" destId="{2FF029B8-BC4A-4DA7-8C28-D98B59F09A0B}" srcOrd="5" destOrd="0" presId="urn:microsoft.com/office/officeart/2005/8/layout/default"/>
    <dgm:cxn modelId="{F42A42B8-9473-4E7D-9260-8DA70DAF3EA3}" type="presParOf" srcId="{F698A655-E25E-49B5-A892-67E61C79DF92}" destId="{8DA19141-AF13-450B-8219-CC7BFFB72288}" srcOrd="6" destOrd="0" presId="urn:microsoft.com/office/officeart/2005/8/layout/default"/>
    <dgm:cxn modelId="{3375313D-650B-40A6-B565-CA415CDE2A0E}" type="presParOf" srcId="{F698A655-E25E-49B5-A892-67E61C79DF92}" destId="{67B2FB9F-BCA1-4524-BAE9-5E0FB12A5005}" srcOrd="7" destOrd="0" presId="urn:microsoft.com/office/officeart/2005/8/layout/default"/>
    <dgm:cxn modelId="{28706780-CE4C-418B-A0D0-AFFF938BDE03}" type="presParOf" srcId="{F698A655-E25E-49B5-A892-67E61C79DF92}" destId="{A29B42F3-D6B6-4DEF-A71D-8C89DF6AF33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8C7FA1-FCDD-4C67-828A-2A26DFA46D5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3E0376-CEA8-4D2B-9C4B-5DBD107C8D7D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১।স্বচ্ছতার </a:t>
          </a:r>
          <a:r>
            <a:rPr lang="en-US" sz="3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F07B1C-9B4D-4F4A-9192-94F8B3E5F975}" type="parTrans" cxnId="{17A1F518-BAD0-484D-BA4C-76DEC49A3EFB}">
      <dgm:prSet/>
      <dgm:spPr/>
      <dgm:t>
        <a:bodyPr/>
        <a:lstStyle/>
        <a:p>
          <a:endParaRPr lang="en-US"/>
        </a:p>
      </dgm:t>
    </dgm:pt>
    <dgm:pt modelId="{64EEF5E1-8E9D-43EA-ACF8-8F607C7FB7CA}" type="sibTrans" cxnId="{17A1F518-BAD0-484D-BA4C-76DEC49A3EFB}">
      <dgm:prSet/>
      <dgm:spPr/>
      <dgm:t>
        <a:bodyPr/>
        <a:lstStyle/>
        <a:p>
          <a:endParaRPr lang="en-US"/>
        </a:p>
      </dgm:t>
    </dgm:pt>
    <dgm:pt modelId="{E787F04A-0472-43C1-9678-567FA96A108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ব্যয়বহুল</a:t>
          </a:r>
          <a:r>
            <a:rPr lang="en-US" sz="3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F882EB-DBFC-435A-BF9A-84E09BFB0933}" type="parTrans" cxnId="{F64D3BDA-3D5E-4982-924C-3D59FC0C3EEB}">
      <dgm:prSet/>
      <dgm:spPr/>
      <dgm:t>
        <a:bodyPr/>
        <a:lstStyle/>
        <a:p>
          <a:endParaRPr lang="en-US"/>
        </a:p>
      </dgm:t>
    </dgm:pt>
    <dgm:pt modelId="{12058069-4777-49AB-9F9D-6D27405B28A3}" type="sibTrans" cxnId="{F64D3BDA-3D5E-4982-924C-3D59FC0C3EEB}">
      <dgm:prSet/>
      <dgm:spPr/>
      <dgm:t>
        <a:bodyPr/>
        <a:lstStyle/>
        <a:p>
          <a:endParaRPr lang="en-US"/>
        </a:p>
      </dgm:t>
    </dgm:pt>
    <dgm:pt modelId="{9D7E0D98-1FB4-484C-9573-56F41521E11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200" dirty="0" err="1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সদিচ্ছার</a:t>
          </a:r>
          <a:r>
            <a:rPr lang="en-US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bg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DF8787-3CBC-45E0-A1A5-34A1CC6E8848}" type="parTrans" cxnId="{2DBCE7AE-B5D5-40DE-B93D-8487CED6B4F2}">
      <dgm:prSet/>
      <dgm:spPr/>
      <dgm:t>
        <a:bodyPr/>
        <a:lstStyle/>
        <a:p>
          <a:endParaRPr lang="en-US"/>
        </a:p>
      </dgm:t>
    </dgm:pt>
    <dgm:pt modelId="{E79B51EB-7543-43AF-A3F0-3DB982F406E2}" type="sibTrans" cxnId="{2DBCE7AE-B5D5-40DE-B93D-8487CED6B4F2}">
      <dgm:prSet/>
      <dgm:spPr/>
      <dgm:t>
        <a:bodyPr/>
        <a:lstStyle/>
        <a:p>
          <a:endParaRPr lang="en-US"/>
        </a:p>
      </dgm:t>
    </dgm:pt>
    <dgm:pt modelId="{EAEED669-3AB7-4DD8-BA21-347D5DBF1BE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জনসচেতনার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EE9484-B5C5-4797-A490-3FE1EA3FA8B8}" type="parTrans" cxnId="{D717BD14-25B2-4B7B-ACD6-BF9CB57E844B}">
      <dgm:prSet/>
      <dgm:spPr/>
      <dgm:t>
        <a:bodyPr/>
        <a:lstStyle/>
        <a:p>
          <a:endParaRPr lang="en-US"/>
        </a:p>
      </dgm:t>
    </dgm:pt>
    <dgm:pt modelId="{ADFF2DB5-59D6-45F0-87FD-A6E54D6D0EFA}" type="sibTrans" cxnId="{D717BD14-25B2-4B7B-ACD6-BF9CB57E844B}">
      <dgm:prSet/>
      <dgm:spPr/>
      <dgm:t>
        <a:bodyPr/>
        <a:lstStyle/>
        <a:p>
          <a:endParaRPr lang="en-US"/>
        </a:p>
      </dgm:t>
    </dgm:pt>
    <dgm:pt modelId="{2E2CC21A-0A24-41B0-A61F-29072D71FA3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জ্ঞানের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DC94B9-53AF-4998-8AF7-65BA2913F9A1}" type="parTrans" cxnId="{3D57C6FE-C5D8-4F57-9FC9-441F073C5BFC}">
      <dgm:prSet/>
      <dgm:spPr/>
      <dgm:t>
        <a:bodyPr/>
        <a:lstStyle/>
        <a:p>
          <a:endParaRPr lang="en-US"/>
        </a:p>
      </dgm:t>
    </dgm:pt>
    <dgm:pt modelId="{31308707-8D33-41B8-B4F7-81F6C1EFD14B}" type="sibTrans" cxnId="{3D57C6FE-C5D8-4F57-9FC9-441F073C5BFC}">
      <dgm:prSet/>
      <dgm:spPr/>
      <dgm:t>
        <a:bodyPr/>
        <a:lstStyle/>
        <a:p>
          <a:endParaRPr lang="en-US"/>
        </a:p>
      </dgm:t>
    </dgm:pt>
    <dgm:pt modelId="{C73D73E8-9EE5-4ACB-BB1A-012F5357B08C}" type="pres">
      <dgm:prSet presAssocID="{AC8C7FA1-FCDD-4C67-828A-2A26DFA46D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3DB971-8D80-4CEA-81BE-DCEC717C9F49}" type="pres">
      <dgm:prSet presAssocID="{233E0376-CEA8-4D2B-9C4B-5DBD107C8D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D455D-DEDE-4322-8E2C-9A39C6483F6E}" type="pres">
      <dgm:prSet presAssocID="{64EEF5E1-8E9D-43EA-ACF8-8F607C7FB7CA}" presName="sibTrans" presStyleCnt="0"/>
      <dgm:spPr/>
    </dgm:pt>
    <dgm:pt modelId="{F43FED6D-93A7-4083-9590-572896CE85F8}" type="pres">
      <dgm:prSet presAssocID="{E787F04A-0472-43C1-9678-567FA96A108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A9214-06DB-4EAC-9744-D216A24F61CE}" type="pres">
      <dgm:prSet presAssocID="{12058069-4777-49AB-9F9D-6D27405B28A3}" presName="sibTrans" presStyleCnt="0"/>
      <dgm:spPr/>
    </dgm:pt>
    <dgm:pt modelId="{6531B3EA-7059-4BC8-BE73-2F87C960B713}" type="pres">
      <dgm:prSet presAssocID="{9D7E0D98-1FB4-484C-9573-56F41521E11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1376D-80DC-4625-95F7-C7C92C2993B4}" type="pres">
      <dgm:prSet presAssocID="{E79B51EB-7543-43AF-A3F0-3DB982F406E2}" presName="sibTrans" presStyleCnt="0"/>
      <dgm:spPr/>
    </dgm:pt>
    <dgm:pt modelId="{059FAC15-905A-40DD-A71E-628CDDF4174D}" type="pres">
      <dgm:prSet presAssocID="{EAEED669-3AB7-4DD8-BA21-347D5DBF1B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79423-3B35-49B8-ACA5-0FD635FFF55C}" type="pres">
      <dgm:prSet presAssocID="{ADFF2DB5-59D6-45F0-87FD-A6E54D6D0EFA}" presName="sibTrans" presStyleCnt="0"/>
      <dgm:spPr/>
    </dgm:pt>
    <dgm:pt modelId="{58299950-E1A5-48BB-A122-49E8EC18662A}" type="pres">
      <dgm:prSet presAssocID="{2E2CC21A-0A24-41B0-A61F-29072D71FA3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17BD14-25B2-4B7B-ACD6-BF9CB57E844B}" srcId="{AC8C7FA1-FCDD-4C67-828A-2A26DFA46D53}" destId="{EAEED669-3AB7-4DD8-BA21-347D5DBF1BEC}" srcOrd="3" destOrd="0" parTransId="{38EE9484-B5C5-4797-A490-3FE1EA3FA8B8}" sibTransId="{ADFF2DB5-59D6-45F0-87FD-A6E54D6D0EFA}"/>
    <dgm:cxn modelId="{17A1F518-BAD0-484D-BA4C-76DEC49A3EFB}" srcId="{AC8C7FA1-FCDD-4C67-828A-2A26DFA46D53}" destId="{233E0376-CEA8-4D2B-9C4B-5DBD107C8D7D}" srcOrd="0" destOrd="0" parTransId="{58F07B1C-9B4D-4F4A-9192-94F8B3E5F975}" sibTransId="{64EEF5E1-8E9D-43EA-ACF8-8F607C7FB7CA}"/>
    <dgm:cxn modelId="{2DBCE7AE-B5D5-40DE-B93D-8487CED6B4F2}" srcId="{AC8C7FA1-FCDD-4C67-828A-2A26DFA46D53}" destId="{9D7E0D98-1FB4-484C-9573-56F41521E11C}" srcOrd="2" destOrd="0" parTransId="{99DF8787-3CBC-45E0-A1A5-34A1CC6E8848}" sibTransId="{E79B51EB-7543-43AF-A3F0-3DB982F406E2}"/>
    <dgm:cxn modelId="{A924C205-F620-49E4-8EC6-3F4E5C31E3EF}" type="presOf" srcId="{2E2CC21A-0A24-41B0-A61F-29072D71FA30}" destId="{58299950-E1A5-48BB-A122-49E8EC18662A}" srcOrd="0" destOrd="0" presId="urn:microsoft.com/office/officeart/2005/8/layout/default"/>
    <dgm:cxn modelId="{F64D3BDA-3D5E-4982-924C-3D59FC0C3EEB}" srcId="{AC8C7FA1-FCDD-4C67-828A-2A26DFA46D53}" destId="{E787F04A-0472-43C1-9678-567FA96A1084}" srcOrd="1" destOrd="0" parTransId="{0AF882EB-DBFC-435A-BF9A-84E09BFB0933}" sibTransId="{12058069-4777-49AB-9F9D-6D27405B28A3}"/>
    <dgm:cxn modelId="{E3239ABB-0794-49C4-A3B9-1DDAEAE92596}" type="presOf" srcId="{EAEED669-3AB7-4DD8-BA21-347D5DBF1BEC}" destId="{059FAC15-905A-40DD-A71E-628CDDF4174D}" srcOrd="0" destOrd="0" presId="urn:microsoft.com/office/officeart/2005/8/layout/default"/>
    <dgm:cxn modelId="{3D57C6FE-C5D8-4F57-9FC9-441F073C5BFC}" srcId="{AC8C7FA1-FCDD-4C67-828A-2A26DFA46D53}" destId="{2E2CC21A-0A24-41B0-A61F-29072D71FA30}" srcOrd="4" destOrd="0" parTransId="{36DC94B9-53AF-4998-8AF7-65BA2913F9A1}" sibTransId="{31308707-8D33-41B8-B4F7-81F6C1EFD14B}"/>
    <dgm:cxn modelId="{6A8607F2-564A-4A96-94A7-754909007CD6}" type="presOf" srcId="{AC8C7FA1-FCDD-4C67-828A-2A26DFA46D53}" destId="{C73D73E8-9EE5-4ACB-BB1A-012F5357B08C}" srcOrd="0" destOrd="0" presId="urn:microsoft.com/office/officeart/2005/8/layout/default"/>
    <dgm:cxn modelId="{E8C28AF1-AD5E-4CE2-953A-B30376DCB91A}" type="presOf" srcId="{9D7E0D98-1FB4-484C-9573-56F41521E11C}" destId="{6531B3EA-7059-4BC8-BE73-2F87C960B713}" srcOrd="0" destOrd="0" presId="urn:microsoft.com/office/officeart/2005/8/layout/default"/>
    <dgm:cxn modelId="{9D9B288C-4DF2-4F3F-9154-F276F7F238C6}" type="presOf" srcId="{E787F04A-0472-43C1-9678-567FA96A1084}" destId="{F43FED6D-93A7-4083-9590-572896CE85F8}" srcOrd="0" destOrd="0" presId="urn:microsoft.com/office/officeart/2005/8/layout/default"/>
    <dgm:cxn modelId="{8B3A54BF-26A8-4598-8D6D-4A1FDBB42616}" type="presOf" srcId="{233E0376-CEA8-4D2B-9C4B-5DBD107C8D7D}" destId="{AE3DB971-8D80-4CEA-81BE-DCEC717C9F49}" srcOrd="0" destOrd="0" presId="urn:microsoft.com/office/officeart/2005/8/layout/default"/>
    <dgm:cxn modelId="{DAC83ED3-B37A-469E-9AA9-C742B1DFD1ED}" type="presParOf" srcId="{C73D73E8-9EE5-4ACB-BB1A-012F5357B08C}" destId="{AE3DB971-8D80-4CEA-81BE-DCEC717C9F49}" srcOrd="0" destOrd="0" presId="urn:microsoft.com/office/officeart/2005/8/layout/default"/>
    <dgm:cxn modelId="{ECD1511F-D641-4526-BB30-9AC505047536}" type="presParOf" srcId="{C73D73E8-9EE5-4ACB-BB1A-012F5357B08C}" destId="{7C1D455D-DEDE-4322-8E2C-9A39C6483F6E}" srcOrd="1" destOrd="0" presId="urn:microsoft.com/office/officeart/2005/8/layout/default"/>
    <dgm:cxn modelId="{AA21FFAA-4DBF-40AC-9D16-BD6590C3E9C3}" type="presParOf" srcId="{C73D73E8-9EE5-4ACB-BB1A-012F5357B08C}" destId="{F43FED6D-93A7-4083-9590-572896CE85F8}" srcOrd="2" destOrd="0" presId="urn:microsoft.com/office/officeart/2005/8/layout/default"/>
    <dgm:cxn modelId="{E1F03B03-0C83-46D8-B5BF-5A6AE0FACF95}" type="presParOf" srcId="{C73D73E8-9EE5-4ACB-BB1A-012F5357B08C}" destId="{62DA9214-06DB-4EAC-9744-D216A24F61CE}" srcOrd="3" destOrd="0" presId="urn:microsoft.com/office/officeart/2005/8/layout/default"/>
    <dgm:cxn modelId="{378BEA6D-248F-4C2D-802A-735C5B04904B}" type="presParOf" srcId="{C73D73E8-9EE5-4ACB-BB1A-012F5357B08C}" destId="{6531B3EA-7059-4BC8-BE73-2F87C960B713}" srcOrd="4" destOrd="0" presId="urn:microsoft.com/office/officeart/2005/8/layout/default"/>
    <dgm:cxn modelId="{196FC6B0-275C-4752-B30E-1D3C298C3AF4}" type="presParOf" srcId="{C73D73E8-9EE5-4ACB-BB1A-012F5357B08C}" destId="{CA91376D-80DC-4625-95F7-C7C92C2993B4}" srcOrd="5" destOrd="0" presId="urn:microsoft.com/office/officeart/2005/8/layout/default"/>
    <dgm:cxn modelId="{9C9F9987-F5BE-4D2B-BDF3-CF2A1BB526DF}" type="presParOf" srcId="{C73D73E8-9EE5-4ACB-BB1A-012F5357B08C}" destId="{059FAC15-905A-40DD-A71E-628CDDF4174D}" srcOrd="6" destOrd="0" presId="urn:microsoft.com/office/officeart/2005/8/layout/default"/>
    <dgm:cxn modelId="{40BF9863-D0F5-4C58-824E-D12F5C10E6ED}" type="presParOf" srcId="{C73D73E8-9EE5-4ACB-BB1A-012F5357B08C}" destId="{14679423-3B35-49B8-ACA5-0FD635FFF55C}" srcOrd="7" destOrd="0" presId="urn:microsoft.com/office/officeart/2005/8/layout/default"/>
    <dgm:cxn modelId="{B4195459-BC16-4315-A905-1F700F5F438A}" type="presParOf" srcId="{C73D73E8-9EE5-4ACB-BB1A-012F5357B08C}" destId="{58299950-E1A5-48BB-A122-49E8EC18662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5B7E4-AF01-44D0-8112-80C5AADB017B}">
      <dsp:nvSpPr>
        <dsp:cNvPr id="0" name=""/>
        <dsp:cNvSpPr/>
      </dsp:nvSpPr>
      <dsp:spPr>
        <a:xfrm rot="16200000">
          <a:off x="562" y="1082"/>
          <a:ext cx="5262562" cy="5262562"/>
        </a:xfrm>
        <a:prstGeom prst="upArrow">
          <a:avLst>
            <a:gd name="adj1" fmla="val 50000"/>
            <a:gd name="adj2" fmla="val 3500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ELECTRONIC GOVERNANCE</a:t>
          </a:r>
          <a:endParaRPr lang="en-US" sz="36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921511" y="1316721"/>
        <a:ext cx="4341614" cy="2631281"/>
      </dsp:txXfrm>
    </dsp:sp>
    <dsp:sp modelId="{F77A79F1-1727-4B9B-89CB-FE3FB7C8C087}">
      <dsp:nvSpPr>
        <dsp:cNvPr id="0" name=""/>
        <dsp:cNvSpPr/>
      </dsp:nvSpPr>
      <dsp:spPr>
        <a:xfrm rot="5400000">
          <a:off x="6928874" y="1082"/>
          <a:ext cx="5262562" cy="5262562"/>
        </a:xfrm>
        <a:prstGeom prst="upArrow">
          <a:avLst>
            <a:gd name="adj1" fmla="val 50000"/>
            <a:gd name="adj2" fmla="val 35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ই-</a:t>
          </a:r>
          <a:r>
            <a:rPr lang="en-US" sz="5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গভর্নেন্স</a:t>
          </a:r>
          <a:r>
            <a:rPr lang="en-US" sz="5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5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ইংরেজী</a:t>
          </a:r>
          <a:r>
            <a:rPr lang="en-US" sz="5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প্রতিশব্দ</a:t>
          </a:r>
          <a:r>
            <a:rPr lang="en-US" sz="5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6928875" y="1316723"/>
        <a:ext cx="4341614" cy="2631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1F301-1EBA-4D70-84A5-9E9D3E8D1C85}">
      <dsp:nvSpPr>
        <dsp:cNvPr id="0" name=""/>
        <dsp:cNvSpPr/>
      </dsp:nvSpPr>
      <dsp:spPr>
        <a:xfrm>
          <a:off x="2011" y="261588"/>
          <a:ext cx="3732609" cy="2239565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B050"/>
              </a:solidFill>
            </a:rPr>
            <a:t>S=SIMPLE,</a:t>
          </a:r>
          <a:endParaRPr lang="en-US" sz="3200" kern="1200" dirty="0">
            <a:solidFill>
              <a:srgbClr val="00B050"/>
            </a:solidFill>
          </a:endParaRPr>
        </a:p>
      </dsp:txBody>
      <dsp:txXfrm>
        <a:off x="2011" y="261588"/>
        <a:ext cx="3732609" cy="2239565"/>
      </dsp:txXfrm>
    </dsp:sp>
    <dsp:sp modelId="{4796E49D-9D51-41A6-A7BF-663A76C649D0}">
      <dsp:nvSpPr>
        <dsp:cNvPr id="0" name=""/>
        <dsp:cNvSpPr/>
      </dsp:nvSpPr>
      <dsp:spPr>
        <a:xfrm>
          <a:off x="4107881" y="220022"/>
          <a:ext cx="3732609" cy="2239565"/>
        </a:xfrm>
        <a:prstGeom prst="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B0F0"/>
              </a:solidFill>
            </a:rPr>
            <a:t>M=MORAL,</a:t>
          </a:r>
          <a:endParaRPr lang="en-US" sz="3200" kern="1200" dirty="0">
            <a:solidFill>
              <a:srgbClr val="00B0F0"/>
            </a:solidFill>
          </a:endParaRPr>
        </a:p>
      </dsp:txBody>
      <dsp:txXfrm>
        <a:off x="4107881" y="220022"/>
        <a:ext cx="3732609" cy="2239565"/>
      </dsp:txXfrm>
    </dsp:sp>
    <dsp:sp modelId="{2C517E87-0AEE-461F-80E4-50161DA7F2BF}">
      <dsp:nvSpPr>
        <dsp:cNvPr id="0" name=""/>
        <dsp:cNvSpPr/>
      </dsp:nvSpPr>
      <dsp:spPr>
        <a:xfrm>
          <a:off x="8213751" y="220022"/>
          <a:ext cx="3976236" cy="2239565"/>
        </a:xfrm>
        <a:prstGeom prst="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00"/>
              </a:solidFill>
            </a:rPr>
            <a:t>A=ACCOUNTABLE,</a:t>
          </a:r>
          <a:endParaRPr lang="en-US" sz="3200" kern="1200" dirty="0">
            <a:solidFill>
              <a:srgbClr val="FFFF00"/>
            </a:solidFill>
          </a:endParaRPr>
        </a:p>
      </dsp:txBody>
      <dsp:txXfrm>
        <a:off x="8213751" y="220022"/>
        <a:ext cx="3976236" cy="2239565"/>
      </dsp:txXfrm>
    </dsp:sp>
    <dsp:sp modelId="{FC2CE5FA-28A5-4E1F-9500-7D7F258919B2}">
      <dsp:nvSpPr>
        <dsp:cNvPr id="0" name=""/>
        <dsp:cNvSpPr/>
      </dsp:nvSpPr>
      <dsp:spPr>
        <a:xfrm>
          <a:off x="2176760" y="2832848"/>
          <a:ext cx="3732609" cy="2239565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70C0"/>
              </a:solidFill>
            </a:rPr>
            <a:t>R=RESPONSIVE,</a:t>
          </a:r>
          <a:endParaRPr lang="en-US" sz="3200" kern="1200" dirty="0">
            <a:solidFill>
              <a:srgbClr val="0070C0"/>
            </a:solidFill>
          </a:endParaRPr>
        </a:p>
      </dsp:txBody>
      <dsp:txXfrm>
        <a:off x="2176760" y="2832848"/>
        <a:ext cx="3732609" cy="2239565"/>
      </dsp:txXfrm>
    </dsp:sp>
    <dsp:sp modelId="{F65A8D1A-F74F-4033-B830-F2BD26DC0D20}">
      <dsp:nvSpPr>
        <dsp:cNvPr id="0" name=""/>
        <dsp:cNvSpPr/>
      </dsp:nvSpPr>
      <dsp:spPr>
        <a:xfrm>
          <a:off x="6282630" y="2832848"/>
          <a:ext cx="3732609" cy="22395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T=TRANSPARENT,</a:t>
          </a:r>
          <a:endParaRPr lang="en-US" sz="32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6282630" y="2832848"/>
        <a:ext cx="3732609" cy="2239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36B88-274E-4E66-8DBC-905F02C6ABAD}">
      <dsp:nvSpPr>
        <dsp:cNvPr id="0" name=""/>
        <dsp:cNvSpPr/>
      </dsp:nvSpPr>
      <dsp:spPr>
        <a:xfrm>
          <a:off x="5952" y="445340"/>
          <a:ext cx="2832497" cy="1951590"/>
        </a:xfrm>
        <a:prstGeom prst="roundRect">
          <a:avLst/>
        </a:prstGeom>
        <a:solidFill>
          <a:schemeClr val="bg1">
            <a:lumMod val="75000"/>
            <a:lumOff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96AF6-9201-4811-905F-E26A94346371}">
      <dsp:nvSpPr>
        <dsp:cNvPr id="0" name=""/>
        <dsp:cNvSpPr/>
      </dsp:nvSpPr>
      <dsp:spPr>
        <a:xfrm>
          <a:off x="3" y="983770"/>
          <a:ext cx="2832497" cy="105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kern="1200" dirty="0" err="1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3200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solidFill>
              <a:schemeClr val="bg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" y="983770"/>
        <a:ext cx="2832497" cy="1050856"/>
      </dsp:txXfrm>
    </dsp:sp>
    <dsp:sp modelId="{1B9AFBF1-A05F-4939-92DE-415345DF8419}">
      <dsp:nvSpPr>
        <dsp:cNvPr id="0" name=""/>
        <dsp:cNvSpPr/>
      </dsp:nvSpPr>
      <dsp:spPr>
        <a:xfrm>
          <a:off x="3121818" y="445340"/>
          <a:ext cx="2832497" cy="1951590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E640E-B154-46A4-A661-92A65AB47A14}">
      <dsp:nvSpPr>
        <dsp:cNvPr id="0" name=""/>
        <dsp:cNvSpPr/>
      </dsp:nvSpPr>
      <dsp:spPr>
        <a:xfrm>
          <a:off x="3135668" y="969909"/>
          <a:ext cx="2832497" cy="105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নেটওয়াকিং</a:t>
          </a:r>
          <a:endParaRPr lang="en-US" sz="3200" kern="1200" dirty="0">
            <a:solidFill>
              <a:schemeClr val="accent1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35668" y="969909"/>
        <a:ext cx="2832497" cy="1050856"/>
      </dsp:txXfrm>
    </dsp:sp>
    <dsp:sp modelId="{42BE4F94-6A0C-4E6B-83E3-D4763F698F2D}">
      <dsp:nvSpPr>
        <dsp:cNvPr id="0" name=""/>
        <dsp:cNvSpPr/>
      </dsp:nvSpPr>
      <dsp:spPr>
        <a:xfrm>
          <a:off x="6237683" y="445340"/>
          <a:ext cx="2832497" cy="195159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0F971-E863-4C83-A385-B1DA29A41EB6}">
      <dsp:nvSpPr>
        <dsp:cNvPr id="0" name=""/>
        <dsp:cNvSpPr/>
      </dsp:nvSpPr>
      <dsp:spPr>
        <a:xfrm>
          <a:off x="6209982" y="942198"/>
          <a:ext cx="2832497" cy="105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অনলাইন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উপস্থিতি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09982" y="942198"/>
        <a:ext cx="2832497" cy="1050856"/>
      </dsp:txXfrm>
    </dsp:sp>
    <dsp:sp modelId="{1B98C199-4A2D-4A69-B6AA-C7B75D1C757F}">
      <dsp:nvSpPr>
        <dsp:cNvPr id="0" name=""/>
        <dsp:cNvSpPr/>
      </dsp:nvSpPr>
      <dsp:spPr>
        <a:xfrm>
          <a:off x="9353549" y="445340"/>
          <a:ext cx="2832497" cy="1951590"/>
        </a:xfrm>
        <a:prstGeom prst="round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D4ED6-503E-49F5-946B-3CA762316172}">
      <dsp:nvSpPr>
        <dsp:cNvPr id="0" name=""/>
        <dsp:cNvSpPr/>
      </dsp:nvSpPr>
      <dsp:spPr>
        <a:xfrm>
          <a:off x="9641742" y="831375"/>
          <a:ext cx="2422323" cy="105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অনলাইন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মিথস্ত্রিয়া</a:t>
          </a:r>
          <a:endParaRPr lang="en-US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41742" y="831375"/>
        <a:ext cx="2422323" cy="10508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BECA9-F029-4731-B873-4BDE06C34494}">
      <dsp:nvSpPr>
        <dsp:cNvPr id="0" name=""/>
        <dsp:cNvSpPr/>
      </dsp:nvSpPr>
      <dsp:spPr>
        <a:xfrm>
          <a:off x="8103048" y="2736020"/>
          <a:ext cx="842900" cy="72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332"/>
              </a:lnTo>
              <a:lnTo>
                <a:pt x="842900" y="552332"/>
              </a:lnTo>
              <a:lnTo>
                <a:pt x="842900" y="72782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7CAAA-CBCA-4F7A-A307-C0A7BD7A4019}">
      <dsp:nvSpPr>
        <dsp:cNvPr id="0" name=""/>
        <dsp:cNvSpPr/>
      </dsp:nvSpPr>
      <dsp:spPr>
        <a:xfrm>
          <a:off x="7179850" y="1289644"/>
          <a:ext cx="923197" cy="24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27"/>
              </a:lnTo>
              <a:lnTo>
                <a:pt x="923197" y="67927"/>
              </a:lnTo>
              <a:lnTo>
                <a:pt x="923197" y="24342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4C287-FF1D-44EB-BDA2-D69F1D8D5538}">
      <dsp:nvSpPr>
        <dsp:cNvPr id="0" name=""/>
        <dsp:cNvSpPr/>
      </dsp:nvSpPr>
      <dsp:spPr>
        <a:xfrm>
          <a:off x="4895403" y="2927699"/>
          <a:ext cx="1453831" cy="551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131"/>
              </a:lnTo>
              <a:lnTo>
                <a:pt x="1453831" y="376131"/>
              </a:lnTo>
              <a:lnTo>
                <a:pt x="1453831" y="55162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E6433-43F9-40A0-BF59-D6F68D59523F}">
      <dsp:nvSpPr>
        <dsp:cNvPr id="0" name=""/>
        <dsp:cNvSpPr/>
      </dsp:nvSpPr>
      <dsp:spPr>
        <a:xfrm>
          <a:off x="3737706" y="2927699"/>
          <a:ext cx="1157696" cy="550958"/>
        </a:xfrm>
        <a:custGeom>
          <a:avLst/>
          <a:gdLst/>
          <a:ahLst/>
          <a:cxnLst/>
          <a:rect l="0" t="0" r="0" b="0"/>
          <a:pathLst>
            <a:path>
              <a:moveTo>
                <a:pt x="1157696" y="0"/>
              </a:moveTo>
              <a:lnTo>
                <a:pt x="1157696" y="375462"/>
              </a:lnTo>
              <a:lnTo>
                <a:pt x="0" y="375462"/>
              </a:lnTo>
              <a:lnTo>
                <a:pt x="0" y="55095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BE5C9-CFC4-44D0-8597-18B44AD86AF3}">
      <dsp:nvSpPr>
        <dsp:cNvPr id="0" name=""/>
        <dsp:cNvSpPr/>
      </dsp:nvSpPr>
      <dsp:spPr>
        <a:xfrm>
          <a:off x="4895403" y="1289644"/>
          <a:ext cx="2284447" cy="435102"/>
        </a:xfrm>
        <a:custGeom>
          <a:avLst/>
          <a:gdLst/>
          <a:ahLst/>
          <a:cxnLst/>
          <a:rect l="0" t="0" r="0" b="0"/>
          <a:pathLst>
            <a:path>
              <a:moveTo>
                <a:pt x="2284447" y="0"/>
              </a:moveTo>
              <a:lnTo>
                <a:pt x="2284447" y="259605"/>
              </a:lnTo>
              <a:lnTo>
                <a:pt x="0" y="259605"/>
              </a:lnTo>
              <a:lnTo>
                <a:pt x="0" y="4351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85D6E-FFBD-43F5-A942-E642BCF2E883}">
      <dsp:nvSpPr>
        <dsp:cNvPr id="0" name=""/>
        <dsp:cNvSpPr/>
      </dsp:nvSpPr>
      <dsp:spPr>
        <a:xfrm>
          <a:off x="6103321" y="116525"/>
          <a:ext cx="2153056" cy="1173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7BA6C-0E1B-4D51-975B-CD3E53F39072}">
      <dsp:nvSpPr>
        <dsp:cNvPr id="0" name=""/>
        <dsp:cNvSpPr/>
      </dsp:nvSpPr>
      <dsp:spPr>
        <a:xfrm>
          <a:off x="6313812" y="316491"/>
          <a:ext cx="2153056" cy="1173118"/>
        </a:xfrm>
        <a:prstGeom prst="roundRect">
          <a:avLst>
            <a:gd name="adj" fmla="val 10000"/>
          </a:avLst>
        </a:prstGeom>
        <a:solidFill>
          <a:schemeClr val="bg1">
            <a:lumMod val="65000"/>
            <a:lumOff val="35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ই-</a:t>
          </a:r>
          <a:r>
            <a:rPr lang="bn-IN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প্রশাসন</a:t>
          </a:r>
          <a:r>
            <a:rPr lang="bn-BD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48171" y="350850"/>
        <a:ext cx="2084338" cy="1104400"/>
      </dsp:txXfrm>
    </dsp:sp>
    <dsp:sp modelId="{DFA10A6E-BED4-4E1D-BE08-891023A39AF9}">
      <dsp:nvSpPr>
        <dsp:cNvPr id="0" name=""/>
        <dsp:cNvSpPr/>
      </dsp:nvSpPr>
      <dsp:spPr>
        <a:xfrm>
          <a:off x="3948196" y="1724746"/>
          <a:ext cx="1894412" cy="1202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99CBA-7A6F-4998-ADA4-652E2C849C50}">
      <dsp:nvSpPr>
        <dsp:cNvPr id="0" name=""/>
        <dsp:cNvSpPr/>
      </dsp:nvSpPr>
      <dsp:spPr>
        <a:xfrm>
          <a:off x="4158687" y="1924712"/>
          <a:ext cx="1894412" cy="120295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ই- নাগরিক,</a:t>
          </a:r>
          <a:endParaRPr lang="en-US" sz="2400" kern="1200" dirty="0">
            <a:solidFill>
              <a:schemeClr val="accent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93920" y="1959945"/>
        <a:ext cx="1823946" cy="1132486"/>
      </dsp:txXfrm>
    </dsp:sp>
    <dsp:sp modelId="{1183C296-5A17-4264-9D79-2359BC627AE4}">
      <dsp:nvSpPr>
        <dsp:cNvPr id="0" name=""/>
        <dsp:cNvSpPr/>
      </dsp:nvSpPr>
      <dsp:spPr>
        <a:xfrm>
          <a:off x="2790500" y="3478657"/>
          <a:ext cx="1894412" cy="1202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9807B-A6B1-4C29-A546-D86064D26A7C}">
      <dsp:nvSpPr>
        <dsp:cNvPr id="0" name=""/>
        <dsp:cNvSpPr/>
      </dsp:nvSpPr>
      <dsp:spPr>
        <a:xfrm>
          <a:off x="3000990" y="3678623"/>
          <a:ext cx="1894412" cy="120295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00B050"/>
              </a:solidFill>
              <a:latin typeface="NikohBAN"/>
            </a:rPr>
            <a:t>৪। ই-গনতন্ত্র,</a:t>
          </a:r>
          <a:endParaRPr lang="en-US" sz="2000" kern="1200" dirty="0">
            <a:solidFill>
              <a:srgbClr val="00B050"/>
            </a:solidFill>
            <a:latin typeface="NikohBAN"/>
          </a:endParaRPr>
        </a:p>
      </dsp:txBody>
      <dsp:txXfrm>
        <a:off x="3036223" y="3713856"/>
        <a:ext cx="1823946" cy="1132486"/>
      </dsp:txXfrm>
    </dsp:sp>
    <dsp:sp modelId="{2ACBF2E8-B4AA-43DF-ACDE-C2922A200131}">
      <dsp:nvSpPr>
        <dsp:cNvPr id="0" name=""/>
        <dsp:cNvSpPr/>
      </dsp:nvSpPr>
      <dsp:spPr>
        <a:xfrm>
          <a:off x="5402028" y="3479327"/>
          <a:ext cx="1894412" cy="1202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FC300-665B-468A-A729-DF4A4F801A64}">
      <dsp:nvSpPr>
        <dsp:cNvPr id="0" name=""/>
        <dsp:cNvSpPr/>
      </dsp:nvSpPr>
      <dsp:spPr>
        <a:xfrm>
          <a:off x="5612518" y="3679292"/>
          <a:ext cx="1894412" cy="1202952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ই-ব্যবস্থাপনা</a:t>
          </a: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7751" y="3714525"/>
        <a:ext cx="1823946" cy="1132486"/>
      </dsp:txXfrm>
    </dsp:sp>
    <dsp:sp modelId="{09B2D5A9-15F2-42AC-B111-117E0E54E692}">
      <dsp:nvSpPr>
        <dsp:cNvPr id="0" name=""/>
        <dsp:cNvSpPr/>
      </dsp:nvSpPr>
      <dsp:spPr>
        <a:xfrm>
          <a:off x="7155841" y="1533068"/>
          <a:ext cx="1894412" cy="1202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EE9AD-8018-42AE-B843-D51FD4F23692}">
      <dsp:nvSpPr>
        <dsp:cNvPr id="0" name=""/>
        <dsp:cNvSpPr/>
      </dsp:nvSpPr>
      <dsp:spPr>
        <a:xfrm>
          <a:off x="7366332" y="1733034"/>
          <a:ext cx="1894412" cy="120295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ই-সেবা,</a:t>
          </a:r>
          <a:endParaRPr lang="en-US" sz="2800" kern="1200" dirty="0">
            <a:solidFill>
              <a:schemeClr val="bg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01565" y="1768267"/>
        <a:ext cx="1823946" cy="1132486"/>
      </dsp:txXfrm>
    </dsp:sp>
    <dsp:sp modelId="{331B23B4-9C8F-473C-89EC-F5BA3E30F1DA}">
      <dsp:nvSpPr>
        <dsp:cNvPr id="0" name=""/>
        <dsp:cNvSpPr/>
      </dsp:nvSpPr>
      <dsp:spPr>
        <a:xfrm>
          <a:off x="7998741" y="3463849"/>
          <a:ext cx="1894412" cy="1202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1E356-7CA9-4EBD-A970-3BB4AB8856F4}">
      <dsp:nvSpPr>
        <dsp:cNvPr id="0" name=""/>
        <dsp:cNvSpPr/>
      </dsp:nvSpPr>
      <dsp:spPr>
        <a:xfrm>
          <a:off x="8209232" y="3663814"/>
          <a:ext cx="1894412" cy="120295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ই-ব্যবসা।</a:t>
          </a:r>
          <a:endParaRPr lang="en-US" sz="2400" kern="1200" dirty="0">
            <a:solidFill>
              <a:schemeClr val="accent1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44465" y="3699047"/>
        <a:ext cx="1823946" cy="11324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19C1F-2BF1-439E-A14C-40423FF5952A}">
      <dsp:nvSpPr>
        <dsp:cNvPr id="0" name=""/>
        <dsp:cNvSpPr/>
      </dsp:nvSpPr>
      <dsp:spPr>
        <a:xfrm>
          <a:off x="800100" y="2922"/>
          <a:ext cx="3309937" cy="1985962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স্বচ্ছতা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0100" y="2922"/>
        <a:ext cx="3309937" cy="1985962"/>
      </dsp:txXfrm>
    </dsp:sp>
    <dsp:sp modelId="{ACDB90D6-4C88-4B6E-B81B-BED40AE48EA0}">
      <dsp:nvSpPr>
        <dsp:cNvPr id="0" name=""/>
        <dsp:cNvSpPr/>
      </dsp:nvSpPr>
      <dsp:spPr>
        <a:xfrm>
          <a:off x="4441031" y="2922"/>
          <a:ext cx="3309937" cy="1985962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দুর্নীতি</a:t>
          </a:r>
          <a:r>
            <a:rPr lang="en-US" sz="32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হ্রাস</a:t>
          </a:r>
          <a:r>
            <a:rPr lang="en-US" sz="32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accent1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41031" y="2922"/>
        <a:ext cx="3309937" cy="1985962"/>
      </dsp:txXfrm>
    </dsp:sp>
    <dsp:sp modelId="{95EC77BA-3403-46AC-88EE-3A1D5E21FDD5}">
      <dsp:nvSpPr>
        <dsp:cNvPr id="0" name=""/>
        <dsp:cNvSpPr/>
      </dsp:nvSpPr>
      <dsp:spPr>
        <a:xfrm>
          <a:off x="8081962" y="2922"/>
          <a:ext cx="3309937" cy="1985962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৩।সরকারী </a:t>
          </a:r>
          <a:r>
            <a:rPr lang="en-US" sz="32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r>
            <a:rPr lang="en-US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81962" y="2922"/>
        <a:ext cx="3309937" cy="1985962"/>
      </dsp:txXfrm>
    </dsp:sp>
    <dsp:sp modelId="{8DA19141-AF13-450B-8219-CC7BFFB72288}">
      <dsp:nvSpPr>
        <dsp:cNvPr id="0" name=""/>
        <dsp:cNvSpPr/>
      </dsp:nvSpPr>
      <dsp:spPr>
        <a:xfrm>
          <a:off x="2620565" y="2319878"/>
          <a:ext cx="3309937" cy="1985962"/>
        </a:xfrm>
        <a:prstGeom prst="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kern="1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নাগরিকের</a:t>
          </a:r>
          <a:r>
            <a:rPr lang="en-US" sz="3200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3200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r>
            <a:rPr lang="en-US" sz="3200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নিশ্চিত</a:t>
          </a:r>
          <a:r>
            <a:rPr lang="en-US" sz="3200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accent1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20565" y="2319878"/>
        <a:ext cx="3309937" cy="1985962"/>
      </dsp:txXfrm>
    </dsp:sp>
    <dsp:sp modelId="{A29B42F3-D6B6-4DEF-A71D-8C89DF6AF337}">
      <dsp:nvSpPr>
        <dsp:cNvPr id="0" name=""/>
        <dsp:cNvSpPr/>
      </dsp:nvSpPr>
      <dsp:spPr>
        <a:xfrm>
          <a:off x="6261496" y="2319878"/>
          <a:ext cx="3309937" cy="1985962"/>
        </a:xfrm>
        <a:prstGeom prst="rect">
          <a:avLst/>
        </a:prstGeom>
        <a:solidFill>
          <a:schemeClr val="bg1">
            <a:lumMod val="85000"/>
            <a:lumOff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৫।মানব </a:t>
          </a:r>
          <a:r>
            <a:rPr lang="en-US" sz="3200" kern="1200" dirty="0" err="1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  <a:r>
            <a:rPr lang="en-US" sz="3200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r>
            <a:rPr lang="en-US" sz="3200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bg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1496" y="2319878"/>
        <a:ext cx="3309937" cy="19859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B971-8D80-4CEA-81BE-DCEC717C9F49}">
      <dsp:nvSpPr>
        <dsp:cNvPr id="0" name=""/>
        <dsp:cNvSpPr/>
      </dsp:nvSpPr>
      <dsp:spPr>
        <a:xfrm>
          <a:off x="800100" y="2922"/>
          <a:ext cx="3309937" cy="1985962"/>
        </a:xfrm>
        <a:prstGeom prst="rect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১।স্বচ্ছতার </a:t>
          </a:r>
          <a:r>
            <a:rPr lang="en-US" sz="3200" kern="1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2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0100" y="2922"/>
        <a:ext cx="3309937" cy="1985962"/>
      </dsp:txXfrm>
    </dsp:sp>
    <dsp:sp modelId="{F43FED6D-93A7-4083-9590-572896CE85F8}">
      <dsp:nvSpPr>
        <dsp:cNvPr id="0" name=""/>
        <dsp:cNvSpPr/>
      </dsp:nvSpPr>
      <dsp:spPr>
        <a:xfrm>
          <a:off x="4441031" y="2922"/>
          <a:ext cx="3309937" cy="1985962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kern="1200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ব্যয়বহুল</a:t>
          </a: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41031" y="2922"/>
        <a:ext cx="3309937" cy="1985962"/>
      </dsp:txXfrm>
    </dsp:sp>
    <dsp:sp modelId="{6531B3EA-7059-4BC8-BE73-2F87C960B713}">
      <dsp:nvSpPr>
        <dsp:cNvPr id="0" name=""/>
        <dsp:cNvSpPr/>
      </dsp:nvSpPr>
      <dsp:spPr>
        <a:xfrm>
          <a:off x="8081962" y="2922"/>
          <a:ext cx="3309937" cy="1985962"/>
        </a:xfrm>
        <a:prstGeom prst="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200" kern="1200" dirty="0" err="1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sz="3200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সদিচ্ছার</a:t>
          </a:r>
          <a:r>
            <a:rPr lang="en-US" sz="3200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200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bg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81962" y="2922"/>
        <a:ext cx="3309937" cy="1985962"/>
      </dsp:txXfrm>
    </dsp:sp>
    <dsp:sp modelId="{059FAC15-905A-40DD-A71E-628CDDF4174D}">
      <dsp:nvSpPr>
        <dsp:cNvPr id="0" name=""/>
        <dsp:cNvSpPr/>
      </dsp:nvSpPr>
      <dsp:spPr>
        <a:xfrm>
          <a:off x="2620565" y="2319878"/>
          <a:ext cx="3309937" cy="1985962"/>
        </a:xfrm>
        <a:prstGeom prst="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জনসচেতনার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20565" y="2319878"/>
        <a:ext cx="3309937" cy="1985962"/>
      </dsp:txXfrm>
    </dsp:sp>
    <dsp:sp modelId="{58299950-E1A5-48BB-A122-49E8EC18662A}">
      <dsp:nvSpPr>
        <dsp:cNvPr id="0" name=""/>
        <dsp:cNvSpPr/>
      </dsp:nvSpPr>
      <dsp:spPr>
        <a:xfrm>
          <a:off x="6261496" y="2319878"/>
          <a:ext cx="3309937" cy="1985962"/>
        </a:xfrm>
        <a:prstGeom prst="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জ্ঞানের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1496" y="2319878"/>
        <a:ext cx="3309937" cy="1985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D0FD2-C659-4B88-8671-2ECEC6A2305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541F-2513-4A55-A8DC-17346494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1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541F-2513-4A55-A8DC-1734649461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0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6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9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6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46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5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53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30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0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7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2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9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2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0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3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2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F8DD0E-A8A3-40D9-A495-F9179586ADB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D1F13-82A6-45E8-BD92-3082B2369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17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6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399" y="1634836"/>
            <a:ext cx="11859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34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309" y="6234545"/>
            <a:ext cx="1091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9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309" y="6359236"/>
            <a:ext cx="1126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20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473" y="6220691"/>
            <a:ext cx="1113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17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872" y="6211669"/>
            <a:ext cx="1108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303"/>
            <a:ext cx="12192000" cy="6331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745" y="6273225"/>
            <a:ext cx="1123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89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6192982"/>
            <a:ext cx="10931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4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50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7291" y="6150114"/>
            <a:ext cx="8437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891" y="0"/>
            <a:ext cx="10723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9411226"/>
              </p:ext>
            </p:extLst>
          </p:nvPr>
        </p:nvGraphicFramePr>
        <p:xfrm>
          <a:off x="0" y="1593272"/>
          <a:ext cx="12192000" cy="526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9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5B7E4-AF01-44D0-8112-80C5AADB0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5B7E4-AF01-44D0-8112-80C5AADB0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5B7E4-AF01-44D0-8112-80C5AADB0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5B7E4-AF01-44D0-8112-80C5AADB0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5B7E4-AF01-44D0-8112-80C5AADB0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5B7E4-AF01-44D0-8112-80C5AADB0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5B7E4-AF01-44D0-8112-80C5AADB0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5B7E4-AF01-44D0-8112-80C5AADB017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5B7E4-AF01-44D0-8112-80C5AADB01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5B7E4-AF01-44D0-8112-80C5AADB017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5B7E4-AF01-44D0-8112-80C5AADB01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5B7E4-AF01-44D0-8112-80C5AADB017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5B7E4-AF01-44D0-8112-80C5AADB01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5B7E4-AF01-44D0-8112-80C5AADB017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5B7E4-AF01-44D0-8112-80C5AADB01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A79F1-1727-4B9B-89CB-FE3FB7C8C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A79F1-1727-4B9B-89CB-FE3FB7C8C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A79F1-1727-4B9B-89CB-FE3FB7C8C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A79F1-1727-4B9B-89CB-FE3FB7C8C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A79F1-1727-4B9B-89CB-FE3FB7C8C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A79F1-1727-4B9B-89CB-FE3FB7C8C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A79F1-1727-4B9B-89CB-FE3FB7C8C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A79F1-1727-4B9B-89CB-FE3FB7C8C08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A79F1-1727-4B9B-89CB-FE3FB7C8C0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A79F1-1727-4B9B-89CB-FE3FB7C8C08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A79F1-1727-4B9B-89CB-FE3FB7C8C0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A79F1-1727-4B9B-89CB-FE3FB7C8C08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A79F1-1727-4B9B-89CB-FE3FB7C8C0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A79F1-1727-4B9B-89CB-FE3FB7C8C08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A79F1-1727-4B9B-89CB-FE3FB7C8C0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7" y="374073"/>
            <a:ext cx="1208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অন্ধ্রপ্রদেশের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মুখ্যমন্ত্রী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চন্দ্রবাবু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নাইডু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গভর্নেন্সকে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SMART GOVERNMENT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করেছেনঃ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09501682"/>
              </p:ext>
            </p:extLst>
          </p:nvPr>
        </p:nvGraphicFramePr>
        <p:xfrm>
          <a:off x="0" y="1565563"/>
          <a:ext cx="12192000" cy="529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57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1F301-1EBA-4D70-84A5-9E9D3E8D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1F301-1EBA-4D70-84A5-9E9D3E8D1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1F301-1EBA-4D70-84A5-9E9D3E8D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1F301-1EBA-4D70-84A5-9E9D3E8D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1F301-1EBA-4D70-84A5-9E9D3E8D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1F301-1EBA-4D70-84A5-9E9D3E8D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1F301-1EBA-4D70-84A5-9E9D3E8D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1F301-1EBA-4D70-84A5-9E9D3E8D1C8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1F301-1EBA-4D70-84A5-9E9D3E8D1C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1F301-1EBA-4D70-84A5-9E9D3E8D1C8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1F301-1EBA-4D70-84A5-9E9D3E8D1C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1F301-1EBA-4D70-84A5-9E9D3E8D1C8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1F301-1EBA-4D70-84A5-9E9D3E8D1C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1F301-1EBA-4D70-84A5-9E9D3E8D1C8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1F301-1EBA-4D70-84A5-9E9D3E8D1C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6E49D-9D51-41A6-A7BF-663A76C64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6E49D-9D51-41A6-A7BF-663A76C64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6E49D-9D51-41A6-A7BF-663A76C64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6E49D-9D51-41A6-A7BF-663A76C64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6E49D-9D51-41A6-A7BF-663A76C64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6E49D-9D51-41A6-A7BF-663A76C64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6E49D-9D51-41A6-A7BF-663A76C64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6E49D-9D51-41A6-A7BF-663A76C649D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6E49D-9D51-41A6-A7BF-663A76C649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6E49D-9D51-41A6-A7BF-663A76C649D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6E49D-9D51-41A6-A7BF-663A76C649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6E49D-9D51-41A6-A7BF-663A76C649D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6E49D-9D51-41A6-A7BF-663A76C649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6E49D-9D51-41A6-A7BF-663A76C649D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6E49D-9D51-41A6-A7BF-663A76C649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17E87-0AEE-461F-80E4-50161DA7F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17E87-0AEE-461F-80E4-50161DA7F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17E87-0AEE-461F-80E4-50161DA7F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17E87-0AEE-461F-80E4-50161DA7F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17E87-0AEE-461F-80E4-50161DA7F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17E87-0AEE-461F-80E4-50161DA7F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17E87-0AEE-461F-80E4-50161DA7F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17E87-0AEE-461F-80E4-50161DA7F2B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17E87-0AEE-461F-80E4-50161DA7F2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17E87-0AEE-461F-80E4-50161DA7F2B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17E87-0AEE-461F-80E4-50161DA7F2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17E87-0AEE-461F-80E4-50161DA7F2B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17E87-0AEE-461F-80E4-50161DA7F2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17E87-0AEE-461F-80E4-50161DA7F2B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17E87-0AEE-461F-80E4-50161DA7F2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CE5FA-28A5-4E1F-9500-7D7F25891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CE5FA-28A5-4E1F-9500-7D7F25891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CE5FA-28A5-4E1F-9500-7D7F25891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CE5FA-28A5-4E1F-9500-7D7F25891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CE5FA-28A5-4E1F-9500-7D7F25891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CE5FA-28A5-4E1F-9500-7D7F25891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CE5FA-28A5-4E1F-9500-7D7F25891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CE5FA-28A5-4E1F-9500-7D7F258919B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CE5FA-28A5-4E1F-9500-7D7F258919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CE5FA-28A5-4E1F-9500-7D7F258919B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CE5FA-28A5-4E1F-9500-7D7F258919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CE5FA-28A5-4E1F-9500-7D7F258919B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CE5FA-28A5-4E1F-9500-7D7F258919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CE5FA-28A5-4E1F-9500-7D7F258919B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CE5FA-28A5-4E1F-9500-7D7F258919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A8D1A-F74F-4033-B830-F2BD26DC0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A8D1A-F74F-4033-B830-F2BD26DC0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A8D1A-F74F-4033-B830-F2BD26DC0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A8D1A-F74F-4033-B830-F2BD26DC0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A8D1A-F74F-4033-B830-F2BD26DC0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A8D1A-F74F-4033-B830-F2BD26DC0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A8D1A-F74F-4033-B830-F2BD26DC0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A8D1A-F74F-4033-B830-F2BD26DC0D2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A8D1A-F74F-4033-B830-F2BD26DC0D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A8D1A-F74F-4033-B830-F2BD26DC0D2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A8D1A-F74F-4033-B830-F2BD26DC0D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A8D1A-F74F-4033-B830-F2BD26DC0D2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A8D1A-F74F-4033-B830-F2BD26DC0D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A8D1A-F74F-4033-B830-F2BD26DC0D2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A8D1A-F74F-4033-B830-F2BD26DC0D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499" y="1537583"/>
            <a:ext cx="10293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32909"/>
            <a:ext cx="1188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ইগভর্নেন্স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Electronic governance.। ই-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শাসনকার্যে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স্বচ্ছতা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দ্রূতগতি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আনায়নের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দপ্তরের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সর্বাধুনিক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ঘটেনো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নিশিচত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ওয়াইড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পৌছানোই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5726" y="1361901"/>
            <a:ext cx="4969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82" y="3576187"/>
            <a:ext cx="5763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</a:t>
            </a:r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জহারুল </a:t>
            </a:r>
            <a:r>
              <a:rPr lang="bn-BD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</a:t>
            </a:r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গালিয়া ইউনিয়ন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 কিশোরগঞ্জ,</a:t>
            </a:r>
          </a:p>
          <a:p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০১৭১২৩৮৯৭৫২,</a:t>
            </a:r>
          </a:p>
          <a:p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iazharul09@gmail.com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7163" y="3576187"/>
            <a:ext cx="54058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BD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নিট,</a:t>
            </a:r>
          </a:p>
          <a:p>
            <a:r>
              <a:rPr lang="bn-BD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bn-BD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532909" cy="343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8672" y="2599"/>
            <a:ext cx="3435928" cy="3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2644" y="990915"/>
            <a:ext cx="9788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ই-গভর্নেন্সের স্তর সমূহঃ-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2557849"/>
              </p:ext>
            </p:extLst>
          </p:nvPr>
        </p:nvGraphicFramePr>
        <p:xfrm>
          <a:off x="0" y="2964873"/>
          <a:ext cx="12191999" cy="3893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53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36B88-274E-4E66-8DBC-905F02C6A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36B88-274E-4E66-8DBC-905F02C6A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36B88-274E-4E66-8DBC-905F02C6A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36B88-274E-4E66-8DBC-905F02C6A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36B88-274E-4E66-8DBC-905F02C6A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36B88-274E-4E66-8DBC-905F02C6A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36B88-274E-4E66-8DBC-905F02C6A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36B88-274E-4E66-8DBC-905F02C6ABA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36B88-274E-4E66-8DBC-905F02C6AB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36B88-274E-4E66-8DBC-905F02C6ABA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36B88-274E-4E66-8DBC-905F02C6AB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36B88-274E-4E66-8DBC-905F02C6ABA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36B88-274E-4E66-8DBC-905F02C6AB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36B88-274E-4E66-8DBC-905F02C6ABA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36B88-274E-4E66-8DBC-905F02C6AB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96AF6-9201-4811-905F-E26A94346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96AF6-9201-4811-905F-E26A94346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96AF6-9201-4811-905F-E26A94346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96AF6-9201-4811-905F-E26A94346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96AF6-9201-4811-905F-E26A94346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96AF6-9201-4811-905F-E26A94346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96AF6-9201-4811-905F-E26A94346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96AF6-9201-4811-905F-E26A9434637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96AF6-9201-4811-905F-E26A9434637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96AF6-9201-4811-905F-E26A9434637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96AF6-9201-4811-905F-E26A9434637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96AF6-9201-4811-905F-E26A9434637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96AF6-9201-4811-905F-E26A9434637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96AF6-9201-4811-905F-E26A9434637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96AF6-9201-4811-905F-E26A9434637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AFBF1-A05F-4939-92DE-415345DF8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AFBF1-A05F-4939-92DE-415345DF8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AFBF1-A05F-4939-92DE-415345DF8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AFBF1-A05F-4939-92DE-415345DF8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AFBF1-A05F-4939-92DE-415345DF8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AFBF1-A05F-4939-92DE-415345DF8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AFBF1-A05F-4939-92DE-415345DF8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AFBF1-A05F-4939-92DE-415345DF841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AFBF1-A05F-4939-92DE-415345DF84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AFBF1-A05F-4939-92DE-415345DF841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AFBF1-A05F-4939-92DE-415345DF84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AFBF1-A05F-4939-92DE-415345DF841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AFBF1-A05F-4939-92DE-415345DF84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AFBF1-A05F-4939-92DE-415345DF841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AFBF1-A05F-4939-92DE-415345DF84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E640E-B154-46A4-A661-92A65AB47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E640E-B154-46A4-A661-92A65AB47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E640E-B154-46A4-A661-92A65AB47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E640E-B154-46A4-A661-92A65AB47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E640E-B154-46A4-A661-92A65AB47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E640E-B154-46A4-A661-92A65AB47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E640E-B154-46A4-A661-92A65AB47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E640E-B154-46A4-A661-92A65AB47A1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E640E-B154-46A4-A661-92A65AB47A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E640E-B154-46A4-A661-92A65AB47A1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E640E-B154-46A4-A661-92A65AB47A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E640E-B154-46A4-A661-92A65AB47A1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E640E-B154-46A4-A661-92A65AB47A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E640E-B154-46A4-A661-92A65AB47A1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E640E-B154-46A4-A661-92A65AB47A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E4F94-6A0C-4E6B-83E3-D4763F698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E4F94-6A0C-4E6B-83E3-D4763F698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E4F94-6A0C-4E6B-83E3-D4763F698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E4F94-6A0C-4E6B-83E3-D4763F698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E4F94-6A0C-4E6B-83E3-D4763F698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E4F94-6A0C-4E6B-83E3-D4763F698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E4F94-6A0C-4E6B-83E3-D4763F698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E4F94-6A0C-4E6B-83E3-D4763F698F2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E4F94-6A0C-4E6B-83E3-D4763F698F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E4F94-6A0C-4E6B-83E3-D4763F698F2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E4F94-6A0C-4E6B-83E3-D4763F698F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E4F94-6A0C-4E6B-83E3-D4763F698F2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E4F94-6A0C-4E6B-83E3-D4763F698F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E4F94-6A0C-4E6B-83E3-D4763F698F2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E4F94-6A0C-4E6B-83E3-D4763F698F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0F971-E863-4C83-A385-B1DA29A41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0F971-E863-4C83-A385-B1DA29A41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0F971-E863-4C83-A385-B1DA29A41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0F971-E863-4C83-A385-B1DA29A41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0F971-E863-4C83-A385-B1DA29A41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0F971-E863-4C83-A385-B1DA29A41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0F971-E863-4C83-A385-B1DA29A41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0F971-E863-4C83-A385-B1DA29A41EB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0F971-E863-4C83-A385-B1DA29A41E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0F971-E863-4C83-A385-B1DA29A41EB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0F971-E863-4C83-A385-B1DA29A41E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0F971-E863-4C83-A385-B1DA29A41EB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0F971-E863-4C83-A385-B1DA29A41E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0F971-E863-4C83-A385-B1DA29A41EB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0F971-E863-4C83-A385-B1DA29A41E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8C199-4A2D-4A69-B6AA-C7B75D1C7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8C199-4A2D-4A69-B6AA-C7B75D1C7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8C199-4A2D-4A69-B6AA-C7B75D1C7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8C199-4A2D-4A69-B6AA-C7B75D1C7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8C199-4A2D-4A69-B6AA-C7B75D1C7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8C199-4A2D-4A69-B6AA-C7B75D1C7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8C199-4A2D-4A69-B6AA-C7B75D1C7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8C199-4A2D-4A69-B6AA-C7B75D1C757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8C199-4A2D-4A69-B6AA-C7B75D1C75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8C199-4A2D-4A69-B6AA-C7B75D1C757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8C199-4A2D-4A69-B6AA-C7B75D1C75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8C199-4A2D-4A69-B6AA-C7B75D1C757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8C199-4A2D-4A69-B6AA-C7B75D1C75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8C199-4A2D-4A69-B6AA-C7B75D1C757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8C199-4A2D-4A69-B6AA-C7B75D1C75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D4ED6-503E-49F5-946B-3CA762316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D4ED6-503E-49F5-946B-3CA762316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D4ED6-503E-49F5-946B-3CA762316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D4ED6-503E-49F5-946B-3CA762316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D4ED6-503E-49F5-946B-3CA762316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D4ED6-503E-49F5-946B-3CA762316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D4ED6-503E-49F5-946B-3CA762316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D4ED6-503E-49F5-946B-3CA7623161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D4ED6-503E-49F5-946B-3CA7623161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D4ED6-503E-49F5-946B-3CA7623161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D4ED6-503E-49F5-946B-3CA7623161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D4ED6-503E-49F5-946B-3CA7623161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D4ED6-503E-49F5-946B-3CA7623161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D4ED6-503E-49F5-946B-3CA7623161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D4ED6-503E-49F5-946B-3CA7623161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93" y="436314"/>
            <a:ext cx="9404723" cy="901767"/>
          </a:xfrm>
        </p:spPr>
        <p:txBody>
          <a:bodyPr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ই-গভর্নেন্সের ক্ষেত্র সমূহঃ-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264901"/>
              </p:ext>
            </p:extLst>
          </p:nvPr>
        </p:nvGraphicFramePr>
        <p:xfrm>
          <a:off x="-124691" y="1975755"/>
          <a:ext cx="12316690" cy="488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85D6E-FFBD-43F5-A942-E642BCF2E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85D6E-FFBD-43F5-A942-E642BCF2E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85D6E-FFBD-43F5-A942-E642BCF2E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85D6E-FFBD-43F5-A942-E642BCF2E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85D6E-FFBD-43F5-A942-E642BCF2E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85D6E-FFBD-43F5-A942-E642BCF2E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85D6E-FFBD-43F5-A942-E642BCF2E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85D6E-FFBD-43F5-A942-E642BCF2E88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85D6E-FFBD-43F5-A942-E642BCF2E8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85D6E-FFBD-43F5-A942-E642BCF2E88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85D6E-FFBD-43F5-A942-E642BCF2E8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85D6E-FFBD-43F5-A942-E642BCF2E88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85D6E-FFBD-43F5-A942-E642BCF2E8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85D6E-FFBD-43F5-A942-E642BCF2E88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85D6E-FFBD-43F5-A942-E642BCF2E8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7BA6C-0E1B-4D51-975B-CD3E53F39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7BA6C-0E1B-4D51-975B-CD3E53F39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7BA6C-0E1B-4D51-975B-CD3E53F39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7BA6C-0E1B-4D51-975B-CD3E53F39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7BA6C-0E1B-4D51-975B-CD3E53F39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7BA6C-0E1B-4D51-975B-CD3E53F39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7BA6C-0E1B-4D51-975B-CD3E53F39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7BA6C-0E1B-4D51-975B-CD3E53F390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7BA6C-0E1B-4D51-975B-CD3E53F39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7BA6C-0E1B-4D51-975B-CD3E53F390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7BA6C-0E1B-4D51-975B-CD3E53F39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7BA6C-0E1B-4D51-975B-CD3E53F390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7BA6C-0E1B-4D51-975B-CD3E53F39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7BA6C-0E1B-4D51-975B-CD3E53F390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7BA6C-0E1B-4D51-975B-CD3E53F39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BE5C9-CFC4-44D0-8597-18B44AD86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BE5C9-CFC4-44D0-8597-18B44AD86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BE5C9-CFC4-44D0-8597-18B44AD86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BE5C9-CFC4-44D0-8597-18B44AD86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BE5C9-CFC4-44D0-8597-18B44AD86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BE5C9-CFC4-44D0-8597-18B44AD86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BE5C9-CFC4-44D0-8597-18B44AD86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BE5C9-CFC4-44D0-8597-18B44AD86AF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BE5C9-CFC4-44D0-8597-18B44AD86A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BE5C9-CFC4-44D0-8597-18B44AD86AF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BE5C9-CFC4-44D0-8597-18B44AD86A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BE5C9-CFC4-44D0-8597-18B44AD86AF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BE5C9-CFC4-44D0-8597-18B44AD86A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BE5C9-CFC4-44D0-8597-18B44AD86AF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BE5C9-CFC4-44D0-8597-18B44AD86A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10A6E-BED4-4E1D-BE08-891023A39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10A6E-BED4-4E1D-BE08-891023A39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10A6E-BED4-4E1D-BE08-891023A39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10A6E-BED4-4E1D-BE08-891023A39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10A6E-BED4-4E1D-BE08-891023A39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10A6E-BED4-4E1D-BE08-891023A39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10A6E-BED4-4E1D-BE08-891023A39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10A6E-BED4-4E1D-BE08-891023A39AF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10A6E-BED4-4E1D-BE08-891023A39AF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10A6E-BED4-4E1D-BE08-891023A39AF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10A6E-BED4-4E1D-BE08-891023A39AF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10A6E-BED4-4E1D-BE08-891023A39AF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10A6E-BED4-4E1D-BE08-891023A39AF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10A6E-BED4-4E1D-BE08-891023A39AF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10A6E-BED4-4E1D-BE08-891023A39AF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99CBA-7A6F-4998-ADA4-652E2C849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99CBA-7A6F-4998-ADA4-652E2C849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99CBA-7A6F-4998-ADA4-652E2C849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99CBA-7A6F-4998-ADA4-652E2C849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99CBA-7A6F-4998-ADA4-652E2C849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99CBA-7A6F-4998-ADA4-652E2C849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99CBA-7A6F-4998-ADA4-652E2C849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99CBA-7A6F-4998-ADA4-652E2C849C5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99CBA-7A6F-4998-ADA4-652E2C849C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99CBA-7A6F-4998-ADA4-652E2C849C5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99CBA-7A6F-4998-ADA4-652E2C849C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99CBA-7A6F-4998-ADA4-652E2C849C5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99CBA-7A6F-4998-ADA4-652E2C849C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99CBA-7A6F-4998-ADA4-652E2C849C5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99CBA-7A6F-4998-ADA4-652E2C849C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7CAAA-CBCA-4F7A-A307-C0A7BD7A4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7CAAA-CBCA-4F7A-A307-C0A7BD7A4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7CAAA-CBCA-4F7A-A307-C0A7BD7A4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7CAAA-CBCA-4F7A-A307-C0A7BD7A4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7CAAA-CBCA-4F7A-A307-C0A7BD7A4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7CAAA-CBCA-4F7A-A307-C0A7BD7A4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7CAAA-CBCA-4F7A-A307-C0A7BD7A4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7CAAA-CBCA-4F7A-A307-C0A7BD7A401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7CAAA-CBCA-4F7A-A307-C0A7BD7A40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7CAAA-CBCA-4F7A-A307-C0A7BD7A401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7CAAA-CBCA-4F7A-A307-C0A7BD7A40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7CAAA-CBCA-4F7A-A307-C0A7BD7A401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7CAAA-CBCA-4F7A-A307-C0A7BD7A40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7CAAA-CBCA-4F7A-A307-C0A7BD7A401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7CAAA-CBCA-4F7A-A307-C0A7BD7A40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2D5A9-15F2-42AC-B111-117E0E54E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2D5A9-15F2-42AC-B111-117E0E54E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2D5A9-15F2-42AC-B111-117E0E54E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2D5A9-15F2-42AC-B111-117E0E54E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2D5A9-15F2-42AC-B111-117E0E54E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2D5A9-15F2-42AC-B111-117E0E54E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2D5A9-15F2-42AC-B111-117E0E54E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2D5A9-15F2-42AC-B111-117E0E54E69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2D5A9-15F2-42AC-B111-117E0E54E6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2D5A9-15F2-42AC-B111-117E0E54E69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2D5A9-15F2-42AC-B111-117E0E54E6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2D5A9-15F2-42AC-B111-117E0E54E69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2D5A9-15F2-42AC-B111-117E0E54E6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2D5A9-15F2-42AC-B111-117E0E54E69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2D5A9-15F2-42AC-B111-117E0E54E6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EE9AD-8018-42AE-B843-D51FD4F23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EE9AD-8018-42AE-B843-D51FD4F23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EE9AD-8018-42AE-B843-D51FD4F23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EE9AD-8018-42AE-B843-D51FD4F23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EE9AD-8018-42AE-B843-D51FD4F23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EE9AD-8018-42AE-B843-D51FD4F23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EE9AD-8018-42AE-B843-D51FD4F23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EE9AD-8018-42AE-B843-D51FD4F2369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EE9AD-8018-42AE-B843-D51FD4F236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EE9AD-8018-42AE-B843-D51FD4F2369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EE9AD-8018-42AE-B843-D51FD4F236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EE9AD-8018-42AE-B843-D51FD4F2369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EE9AD-8018-42AE-B843-D51FD4F236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EE9AD-8018-42AE-B843-D51FD4F2369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EE9AD-8018-42AE-B843-D51FD4F236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E6433-43F9-40A0-BF59-D6F68D59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E6433-43F9-40A0-BF59-D6F68D595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E6433-43F9-40A0-BF59-D6F68D59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E6433-43F9-40A0-BF59-D6F68D59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E6433-43F9-40A0-BF59-D6F68D59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E6433-43F9-40A0-BF59-D6F68D59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E6433-43F9-40A0-BF59-D6F68D59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E6433-43F9-40A0-BF59-D6F68D59523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E6433-43F9-40A0-BF59-D6F68D5952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E6433-43F9-40A0-BF59-D6F68D59523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E6433-43F9-40A0-BF59-D6F68D5952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E6433-43F9-40A0-BF59-D6F68D59523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E6433-43F9-40A0-BF59-D6F68D5952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E6433-43F9-40A0-BF59-D6F68D59523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E6433-43F9-40A0-BF59-D6F68D5952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3C296-5A17-4264-9D79-2359BC627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3C296-5A17-4264-9D79-2359BC627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3C296-5A17-4264-9D79-2359BC627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3C296-5A17-4264-9D79-2359BC627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3C296-5A17-4264-9D79-2359BC627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3C296-5A17-4264-9D79-2359BC627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3C296-5A17-4264-9D79-2359BC627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3C296-5A17-4264-9D79-2359BC627AE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3C296-5A17-4264-9D79-2359BC627A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3C296-5A17-4264-9D79-2359BC627AE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3C296-5A17-4264-9D79-2359BC627A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3C296-5A17-4264-9D79-2359BC627AE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3C296-5A17-4264-9D79-2359BC627A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3C296-5A17-4264-9D79-2359BC627AE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3C296-5A17-4264-9D79-2359BC627A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9807B-A6B1-4C29-A546-D86064D2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9807B-A6B1-4C29-A546-D86064D26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9807B-A6B1-4C29-A546-D86064D2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9807B-A6B1-4C29-A546-D86064D2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9807B-A6B1-4C29-A546-D86064D2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9807B-A6B1-4C29-A546-D86064D2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9807B-A6B1-4C29-A546-D86064D2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9807B-A6B1-4C29-A546-D86064D26A7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9807B-A6B1-4C29-A546-D86064D26A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9807B-A6B1-4C29-A546-D86064D26A7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9807B-A6B1-4C29-A546-D86064D26A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9807B-A6B1-4C29-A546-D86064D26A7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9807B-A6B1-4C29-A546-D86064D26A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9807B-A6B1-4C29-A546-D86064D26A7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9807B-A6B1-4C29-A546-D86064D26A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4C287-FF1D-44EB-BDA2-D69F1D8D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4C287-FF1D-44EB-BDA2-D69F1D8D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4C287-FF1D-44EB-BDA2-D69F1D8D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4C287-FF1D-44EB-BDA2-D69F1D8D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4C287-FF1D-44EB-BDA2-D69F1D8D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4C287-FF1D-44EB-BDA2-D69F1D8D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4C287-FF1D-44EB-BDA2-D69F1D8D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4C287-FF1D-44EB-BDA2-D69F1D8D553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4C287-FF1D-44EB-BDA2-D69F1D8D55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4C287-FF1D-44EB-BDA2-D69F1D8D553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4C287-FF1D-44EB-BDA2-D69F1D8D55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4C287-FF1D-44EB-BDA2-D69F1D8D553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4C287-FF1D-44EB-BDA2-D69F1D8D55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4C287-FF1D-44EB-BDA2-D69F1D8D553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4C287-FF1D-44EB-BDA2-D69F1D8D55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BF2E8-B4AA-43DF-ACDE-C2922A200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BF2E8-B4AA-43DF-ACDE-C2922A200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BF2E8-B4AA-43DF-ACDE-C2922A200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BF2E8-B4AA-43DF-ACDE-C2922A200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BF2E8-B4AA-43DF-ACDE-C2922A200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BF2E8-B4AA-43DF-ACDE-C2922A200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BF2E8-B4AA-43DF-ACDE-C2922A200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BF2E8-B4AA-43DF-ACDE-C2922A20013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BF2E8-B4AA-43DF-ACDE-C2922A20013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BF2E8-B4AA-43DF-ACDE-C2922A20013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BF2E8-B4AA-43DF-ACDE-C2922A20013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BF2E8-B4AA-43DF-ACDE-C2922A20013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BF2E8-B4AA-43DF-ACDE-C2922A20013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BF2E8-B4AA-43DF-ACDE-C2922A20013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BF2E8-B4AA-43DF-ACDE-C2922A20013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FC300-665B-468A-A729-DF4A4F801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FC300-665B-468A-A729-DF4A4F801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FC300-665B-468A-A729-DF4A4F801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FC300-665B-468A-A729-DF4A4F801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FC300-665B-468A-A729-DF4A4F801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FC300-665B-468A-A729-DF4A4F801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FC300-665B-468A-A729-DF4A4F801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FC300-665B-468A-A729-DF4A4F801A6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FC300-665B-468A-A729-DF4A4F801A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FC300-665B-468A-A729-DF4A4F801A6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FC300-665B-468A-A729-DF4A4F801A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FC300-665B-468A-A729-DF4A4F801A6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FC300-665B-468A-A729-DF4A4F801A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FC300-665B-468A-A729-DF4A4F801A6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FC300-665B-468A-A729-DF4A4F801A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BECA9-F029-4731-B873-4BDE06C34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BECA9-F029-4731-B873-4BDE06C34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BECA9-F029-4731-B873-4BDE06C34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BECA9-F029-4731-B873-4BDE06C34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BECA9-F029-4731-B873-4BDE06C34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BECA9-F029-4731-B873-4BDE06C34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BECA9-F029-4731-B873-4BDE06C34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BECA9-F029-4731-B873-4BDE06C3449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BECA9-F029-4731-B873-4BDE06C344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BECA9-F029-4731-B873-4BDE06C3449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BECA9-F029-4731-B873-4BDE06C344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BECA9-F029-4731-B873-4BDE06C3449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BECA9-F029-4731-B873-4BDE06C344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BECA9-F029-4731-B873-4BDE06C3449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BECA9-F029-4731-B873-4BDE06C344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B23B4-9C8F-473C-89EC-F5BA3E30F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B23B4-9C8F-473C-89EC-F5BA3E30F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B23B4-9C8F-473C-89EC-F5BA3E30F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B23B4-9C8F-473C-89EC-F5BA3E30F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B23B4-9C8F-473C-89EC-F5BA3E30F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B23B4-9C8F-473C-89EC-F5BA3E30F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B23B4-9C8F-473C-89EC-F5BA3E30F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B23B4-9C8F-473C-89EC-F5BA3E30F1D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B23B4-9C8F-473C-89EC-F5BA3E30F1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B23B4-9C8F-473C-89EC-F5BA3E30F1D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B23B4-9C8F-473C-89EC-F5BA3E30F1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B23B4-9C8F-473C-89EC-F5BA3E30F1D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B23B4-9C8F-473C-89EC-F5BA3E30F1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B23B4-9C8F-473C-89EC-F5BA3E30F1D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B23B4-9C8F-473C-89EC-F5BA3E30F1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1E356-7CA9-4EBD-A970-3BB4AB885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1E356-7CA9-4EBD-A970-3BB4AB885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1E356-7CA9-4EBD-A970-3BB4AB885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1E356-7CA9-4EBD-A970-3BB4AB885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1E356-7CA9-4EBD-A970-3BB4AB885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1E356-7CA9-4EBD-A970-3BB4AB885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1E356-7CA9-4EBD-A970-3BB4AB885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1E356-7CA9-4EBD-A970-3BB4AB8856F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1E356-7CA9-4EBD-A970-3BB4AB8856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1E356-7CA9-4EBD-A970-3BB4AB8856F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1E356-7CA9-4EBD-A970-3BB4AB8856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1E356-7CA9-4EBD-A970-3BB4AB8856F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1E356-7CA9-4EBD-A970-3BB4AB8856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1E356-7CA9-4EBD-A970-3BB4AB8856F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1E356-7CA9-4EBD-A970-3BB4AB8856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09220374"/>
              </p:ext>
            </p:extLst>
          </p:nvPr>
        </p:nvGraphicFramePr>
        <p:xfrm>
          <a:off x="0" y="2549236"/>
          <a:ext cx="12192000" cy="430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10145" y="374072"/>
            <a:ext cx="9171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গভর্নেন্সের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19C1F-2BF1-439E-A14C-40423FF59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19C1F-2BF1-439E-A14C-40423FF59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19C1F-2BF1-439E-A14C-40423FF59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19C1F-2BF1-439E-A14C-40423FF59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19C1F-2BF1-439E-A14C-40423FF59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19C1F-2BF1-439E-A14C-40423FF59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19C1F-2BF1-439E-A14C-40423FF59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19C1F-2BF1-439E-A14C-40423FF5952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19C1F-2BF1-439E-A14C-40423FF595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19C1F-2BF1-439E-A14C-40423FF5952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19C1F-2BF1-439E-A14C-40423FF595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19C1F-2BF1-439E-A14C-40423FF5952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19C1F-2BF1-439E-A14C-40423FF595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19C1F-2BF1-439E-A14C-40423FF5952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19C1F-2BF1-439E-A14C-40423FF595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90D6-4C88-4B6E-B81B-BED40AE48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90D6-4C88-4B6E-B81B-BED40AE48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90D6-4C88-4B6E-B81B-BED40AE48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90D6-4C88-4B6E-B81B-BED40AE48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90D6-4C88-4B6E-B81B-BED40AE48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90D6-4C88-4B6E-B81B-BED40AE48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90D6-4C88-4B6E-B81B-BED40AE48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90D6-4C88-4B6E-B81B-BED40AE48EA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90D6-4C88-4B6E-B81B-BED40AE48E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90D6-4C88-4B6E-B81B-BED40AE48EA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90D6-4C88-4B6E-B81B-BED40AE48E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90D6-4C88-4B6E-B81B-BED40AE48EA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90D6-4C88-4B6E-B81B-BED40AE48E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90D6-4C88-4B6E-B81B-BED40AE48EA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B90D6-4C88-4B6E-B81B-BED40AE48E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C77BA-3403-46AC-88EE-3A1D5E21F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C77BA-3403-46AC-88EE-3A1D5E21F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C77BA-3403-46AC-88EE-3A1D5E21F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C77BA-3403-46AC-88EE-3A1D5E21F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C77BA-3403-46AC-88EE-3A1D5E21F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C77BA-3403-46AC-88EE-3A1D5E21F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C77BA-3403-46AC-88EE-3A1D5E21F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C77BA-3403-46AC-88EE-3A1D5E21FDD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C77BA-3403-46AC-88EE-3A1D5E21FD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C77BA-3403-46AC-88EE-3A1D5E21FDD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C77BA-3403-46AC-88EE-3A1D5E21FD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C77BA-3403-46AC-88EE-3A1D5E21FDD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C77BA-3403-46AC-88EE-3A1D5E21FD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C77BA-3403-46AC-88EE-3A1D5E21FDD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C77BA-3403-46AC-88EE-3A1D5E21FD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19141-AF13-450B-8219-CC7BFFB72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19141-AF13-450B-8219-CC7BFFB72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19141-AF13-450B-8219-CC7BFFB72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19141-AF13-450B-8219-CC7BFFB72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19141-AF13-450B-8219-CC7BFFB72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19141-AF13-450B-8219-CC7BFFB72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19141-AF13-450B-8219-CC7BFFB72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19141-AF13-450B-8219-CC7BFFB7228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19141-AF13-450B-8219-CC7BFFB722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19141-AF13-450B-8219-CC7BFFB7228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19141-AF13-450B-8219-CC7BFFB722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19141-AF13-450B-8219-CC7BFFB7228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19141-AF13-450B-8219-CC7BFFB722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19141-AF13-450B-8219-CC7BFFB7228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19141-AF13-450B-8219-CC7BFFB722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B42F3-D6B6-4DEF-A71D-8C89DF6AF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B42F3-D6B6-4DEF-A71D-8C89DF6AF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B42F3-D6B6-4DEF-A71D-8C89DF6AF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B42F3-D6B6-4DEF-A71D-8C89DF6AF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B42F3-D6B6-4DEF-A71D-8C89DF6AF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B42F3-D6B6-4DEF-A71D-8C89DF6AF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B42F3-D6B6-4DEF-A71D-8C89DF6AF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B42F3-D6B6-4DEF-A71D-8C89DF6AF33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B42F3-D6B6-4DEF-A71D-8C89DF6AF3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B42F3-D6B6-4DEF-A71D-8C89DF6AF33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B42F3-D6B6-4DEF-A71D-8C89DF6AF3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B42F3-D6B6-4DEF-A71D-8C89DF6AF33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B42F3-D6B6-4DEF-A71D-8C89DF6AF3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B42F3-D6B6-4DEF-A71D-8C89DF6AF33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B42F3-D6B6-4DEF-A71D-8C89DF6AF3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435" y="224787"/>
            <a:ext cx="9989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গভর্নেন্সের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77636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স্বচ্ছতা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করেঃ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স্বচ্ছতার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বিষয়টিকে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সংগঠনগুলিতে,বিভিন্ন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মন্ত্রণালয়ের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কাজকর্মে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প্রশাসনের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স্বচ্ছতা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করছে,কেন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করছে,কি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মূলনীতির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ই-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জানাতে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72" y="3052557"/>
            <a:ext cx="12053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করেঃ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প্রশাসনে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4364182"/>
            <a:ext cx="1205345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করেঃ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গভর্নেন্সের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সিদ্ধান্তগুলো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যেমন-ইন্টারনেট,মোবাইল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ব্যাপকভাবে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0327"/>
            <a:ext cx="118179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করেঃ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সুনিশ্চিত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82" y="3574473"/>
            <a:ext cx="120950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 </a:t>
            </a:r>
            <a:r>
              <a:rPr lang="en-US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করেঃ</a:t>
            </a:r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তথ্য-প্রযুক্তির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বেকার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জনগোষ্টির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তথ্য-প্রযুক্তি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তথ্য-প্রযুক্তির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3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40625120"/>
              </p:ext>
            </p:extLst>
          </p:nvPr>
        </p:nvGraphicFramePr>
        <p:xfrm>
          <a:off x="0" y="2452255"/>
          <a:ext cx="12192000" cy="430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51709" y="568036"/>
            <a:ext cx="9379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গভর্নেন্সের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3DB971-8D80-4CEA-81BE-DCEC717C9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AE3DB971-8D80-4CEA-81BE-DCEC717C9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AE3DB971-8D80-4CEA-81BE-DCEC717C9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AE3DB971-8D80-4CEA-81BE-DCEC717C9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AE3DB971-8D80-4CEA-81BE-DCEC717C9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3FED6D-93A7-4083-9590-572896CE8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F43FED6D-93A7-4083-9590-572896CE8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F43FED6D-93A7-4083-9590-572896CE8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F43FED6D-93A7-4083-9590-572896CE8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F43FED6D-93A7-4083-9590-572896CE8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31B3EA-7059-4BC8-BE73-2F87C960B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6531B3EA-7059-4BC8-BE73-2F87C960B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6531B3EA-7059-4BC8-BE73-2F87C960B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6531B3EA-7059-4BC8-BE73-2F87C960B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6531B3EA-7059-4BC8-BE73-2F87C960B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9FAC15-905A-40DD-A71E-628CDDF41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059FAC15-905A-40DD-A71E-628CDDF41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059FAC15-905A-40DD-A71E-628CDDF41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059FAC15-905A-40DD-A71E-628CDDF41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059FAC15-905A-40DD-A71E-628CDDF41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299950-E1A5-48BB-A122-49E8EC18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58299950-E1A5-48BB-A122-49E8EC18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58299950-E1A5-48BB-A122-49E8EC18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58299950-E1A5-48BB-A122-49E8EC18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58299950-E1A5-48BB-A122-49E8EC186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4648"/>
            <a:ext cx="117902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স্বচ্ছতার</a:t>
            </a:r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অভাবঃ</a:t>
            </a:r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অবাদ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অনিশ্চিতা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অস্বচ্ছতা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অপরদিকে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কর্মকর্তা-কর্মচারি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দায়িত্বহীনতা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82" y="4377024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সদিচ্ছার</a:t>
            </a:r>
            <a:r>
              <a:rPr lang="en-US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অভাবঃ</a:t>
            </a:r>
            <a:r>
              <a:rPr lang="en-US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রাজনোইতিক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সদিচ্ছার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কনো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রাজনীতিবিদ্গন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প্রতিষ্টায়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018" y="609599"/>
            <a:ext cx="10099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6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গভর্নেন্সের</a:t>
            </a:r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5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91" y="479885"/>
            <a:ext cx="11762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।ব্যয়বহুলঃ- 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প্রতিষ্টার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ব্যয়বহুল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ব্যয়বহুল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691" y="1978407"/>
            <a:ext cx="120257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জনসচেতনার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অভাবঃ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অশিক্ষিত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" y="4373763"/>
            <a:ext cx="11776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অভাবঃ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প্রতিষ্টার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সরকারি-বেসরকারি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অবগত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9" y="4951178"/>
            <a:ext cx="11297651" cy="1738380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গভর্নেন্সের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গভর্নেন্সের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গভর্নেন্সের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সুবিধা-অসুবিধা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767" y="0"/>
            <a:ext cx="10404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5662"/>
            <a:ext cx="12192000" cy="39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95" y="0"/>
            <a:ext cx="11189368" cy="1179616"/>
          </a:xfrm>
        </p:spPr>
        <p:txBody>
          <a:bodyPr/>
          <a:lstStyle/>
          <a:p>
            <a:pPr algn="ctr"/>
            <a:r>
              <a:rPr lang="en-US" sz="7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r>
              <a:rPr lang="en-US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উপস্থাপনাঃ</a:t>
            </a:r>
            <a:r>
              <a:rPr lang="en-US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44379" y="5811252"/>
            <a:ext cx="12192000" cy="871966"/>
          </a:xfrm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ই-গভর্নেন্স কি,ই-গভর্নেন্সের উপাদান সমূহ কি কি ,ইগভর্নেন্সের সুবিধা-অসুবিধা কি কি।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616"/>
            <a:ext cx="12192000" cy="46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96982"/>
            <a:ext cx="12192000" cy="6954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14745" y="5320146"/>
            <a:ext cx="11665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মাননীয়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উপদেষ্টা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জনাব,সজীব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ওয়াজেদ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46" y="0"/>
            <a:ext cx="11129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5"/>
            <a:ext cx="12191999" cy="4549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946" y="5657671"/>
            <a:ext cx="9420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দলঃ ই-গভর্নেন্স বলতে কি বুঝ ?</a:t>
            </a:r>
          </a:p>
          <a:p>
            <a:r>
              <a:rPr lang="bn-IN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দলঃ ই-গভর্নেন্সের বৈশিষ্ট্য সমূহ ব্যাখ্যা কর ?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728" y="0"/>
            <a:ext cx="11265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728" y="6179586"/>
            <a:ext cx="992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ই-গভর্নেন্সের সুবিধা- অসুবিধা সমূহ কি কি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559"/>
            <a:ext cx="12192000" cy="498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866" y="0"/>
            <a:ext cx="101185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6"/>
            <a:ext cx="6082145" cy="4843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5" y="1107996"/>
            <a:ext cx="6109855" cy="4843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4389" y="5951467"/>
            <a:ext cx="594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 ভোট বলতে কি বুঝ ?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13022"/>
            <a:ext cx="586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ই-প্রশাসন বলতে কি বুঝ ?</a:t>
            </a:r>
          </a:p>
        </p:txBody>
      </p:sp>
    </p:spTree>
    <p:extLst>
      <p:ext uri="{BB962C8B-B14F-4D97-AF65-F5344CB8AC3E}">
        <p14:creationId xmlns:p14="http://schemas.microsoft.com/office/powerpoint/2010/main" val="8585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2" y="499585"/>
            <a:ext cx="11194472" cy="122959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bn-IN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69" y="1867721"/>
            <a:ext cx="10765280" cy="463215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bn-BD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 ই-সেবা পেতে হলে কোনটির প্রয়োজন?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ফ্যাক্স,                               ২। ইন্টারনেট,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৩।মোবাইল,                           ৪।কম্পিউটার।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 ই-গভর্নেন্সের স্তর কয়টি?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২টি,                                   ২। ৩টি,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 ৪টি,                                  ৪। ৫টি।</a:t>
            </a:r>
          </a:p>
        </p:txBody>
      </p:sp>
    </p:spTree>
    <p:extLst>
      <p:ext uri="{BB962C8B-B14F-4D97-AF65-F5344CB8AC3E}">
        <p14:creationId xmlns:p14="http://schemas.microsoft.com/office/powerpoint/2010/main" val="71822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53" y="0"/>
            <a:ext cx="10154651" cy="1163782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কাজঃ-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38" y="6029324"/>
            <a:ext cx="12053262" cy="74445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ই-গভর্নেন্স উপর একটি প্রতিবেদন তৈরী করে জমা দিবা।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782"/>
            <a:ext cx="12192000" cy="486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964" y="2299855"/>
            <a:ext cx="113607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অসংখ্য ধন্যবাদ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2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691" y="5278582"/>
            <a:ext cx="1194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মাননীয়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প্রতিমন্ত্রী,জনাব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জুনায়েদ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পলক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2" y="124691"/>
            <a:ext cx="10418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E-GOVERNANCE LOGO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220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4618" y="6211669"/>
            <a:ext cx="1040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7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1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179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727" y="6179127"/>
            <a:ext cx="1126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3"/>
            <a:ext cx="12192000" cy="6539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255" y="6151418"/>
            <a:ext cx="1068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660</TotalTime>
  <Words>897</Words>
  <Application>Microsoft Office PowerPoint</Application>
  <PresentationFormat>Widescreen</PresentationFormat>
  <Paragraphs>101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Century Gothic</vt:lpstr>
      <vt:lpstr>NikohBAN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ই-গভর্নেন্সের ক্ষেত্র সমূহঃ-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 উপস্থাপনাঃ-</vt:lpstr>
      <vt:lpstr>PowerPoint Presentation</vt:lpstr>
      <vt:lpstr>PowerPoint Presentation</vt:lpstr>
      <vt:lpstr>PowerPoint Presentation</vt:lpstr>
      <vt:lpstr>মূল্যায়নঃ-</vt:lpstr>
      <vt:lpstr>বাড়ীর কাজঃ-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azharul islam</cp:lastModifiedBy>
  <cp:revision>198</cp:revision>
  <dcterms:created xsi:type="dcterms:W3CDTF">2019-07-31T11:55:21Z</dcterms:created>
  <dcterms:modified xsi:type="dcterms:W3CDTF">2020-05-22T14:51:31Z</dcterms:modified>
</cp:coreProperties>
</file>