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0" r:id="rId6"/>
    <p:sldId id="281" r:id="rId7"/>
    <p:sldId id="270" r:id="rId8"/>
    <p:sldId id="278" r:id="rId9"/>
    <p:sldId id="265" r:id="rId10"/>
    <p:sldId id="285" r:id="rId11"/>
    <p:sldId id="286" r:id="rId12"/>
    <p:sldId id="266" r:id="rId13"/>
    <p:sldId id="264" r:id="rId14"/>
    <p:sldId id="261" r:id="rId15"/>
    <p:sldId id="282" r:id="rId16"/>
    <p:sldId id="262" r:id="rId17"/>
    <p:sldId id="268" r:id="rId18"/>
    <p:sldId id="269" r:id="rId19"/>
    <p:sldId id="271" r:id="rId20"/>
    <p:sldId id="272" r:id="rId21"/>
    <p:sldId id="273" r:id="rId22"/>
    <p:sldId id="277" r:id="rId23"/>
    <p:sldId id="283" r:id="rId24"/>
    <p:sldId id="284" r:id="rId25"/>
    <p:sldId id="276" r:id="rId26"/>
    <p:sldId id="279" r:id="rId27"/>
    <p:sldId id="274" r:id="rId28"/>
    <p:sldId id="27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>
      <p:cViewPr varScale="1">
        <p:scale>
          <a:sx n="94" d="100"/>
          <a:sy n="94" d="100"/>
        </p:scale>
        <p:origin x="7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2BBF-4F8E-4B10-860E-35A1DC92BFC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853F-5CA7-40DE-91F4-493BECF22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21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2BBF-4F8E-4B10-860E-35A1DC92BFC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853F-5CA7-40DE-91F4-493BECF22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0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2BBF-4F8E-4B10-860E-35A1DC92BFC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853F-5CA7-40DE-91F4-493BECF22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6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2BBF-4F8E-4B10-860E-35A1DC92BFC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853F-5CA7-40DE-91F4-493BECF22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25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2BBF-4F8E-4B10-860E-35A1DC92BFC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853F-5CA7-40DE-91F4-493BECF22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88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2BBF-4F8E-4B10-860E-35A1DC92BFC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853F-5CA7-40DE-91F4-493BECF22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18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2BBF-4F8E-4B10-860E-35A1DC92BFC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853F-5CA7-40DE-91F4-493BECF22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99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2BBF-4F8E-4B10-860E-35A1DC92BFC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853F-5CA7-40DE-91F4-493BECF22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25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2BBF-4F8E-4B10-860E-35A1DC92BFC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853F-5CA7-40DE-91F4-493BECF22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13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2BBF-4F8E-4B10-860E-35A1DC92BFC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853F-5CA7-40DE-91F4-493BECF22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23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2BBF-4F8E-4B10-860E-35A1DC92BFC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853F-5CA7-40DE-91F4-493BECF22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2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42BBF-4F8E-4B10-860E-35A1DC92BFC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9853F-5CA7-40DE-91F4-493BECF22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8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7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2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41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49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33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4800" y="0"/>
            <a:ext cx="12556121" cy="6858000"/>
            <a:chOff x="-304800" y="0"/>
            <a:chExt cx="12556121" cy="6858000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63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effectLst>
            <a:outerShdw blurRad="50800" dist="38100" dir="8100000" algn="tr" rotWithShape="0">
              <a:srgbClr val="FF33CC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Rectangle 3"/>
            <p:cNvSpPr/>
            <p:nvPr/>
          </p:nvSpPr>
          <p:spPr>
            <a:xfrm>
              <a:off x="-304800" y="0"/>
              <a:ext cx="228600" cy="6858000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39600" y="0"/>
              <a:ext cx="211720" cy="6858000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840754" y="-6143626"/>
              <a:ext cx="228602" cy="12515853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5858960" y="465639"/>
              <a:ext cx="228601" cy="12556121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456868" y="815370"/>
            <a:ext cx="89963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সবাইকে</a:t>
            </a:r>
            <a:r>
              <a:rPr lang="en-US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9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শুভেচ্ছা</a:t>
            </a:r>
            <a:endParaRPr lang="en-US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49786" y="193044"/>
            <a:ext cx="4748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আজকের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ক্লাসে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" r="6465"/>
          <a:stretch/>
        </p:blipFill>
        <p:spPr>
          <a:xfrm>
            <a:off x="838200" y="2133600"/>
            <a:ext cx="105918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3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33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4800" y="0"/>
            <a:ext cx="12556121" cy="6858000"/>
            <a:chOff x="-304800" y="0"/>
            <a:chExt cx="12556121" cy="6858000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63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effectLst>
            <a:outerShdw blurRad="50800" dist="38100" dir="8100000" algn="tr" rotWithShape="0">
              <a:srgbClr val="FF33CC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Rectangle 3"/>
            <p:cNvSpPr/>
            <p:nvPr/>
          </p:nvSpPr>
          <p:spPr>
            <a:xfrm>
              <a:off x="-304800" y="0"/>
              <a:ext cx="228600" cy="6858000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39600" y="0"/>
              <a:ext cx="211720" cy="6858000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840754" y="-6143626"/>
              <a:ext cx="228602" cy="12515853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5858960" y="465639"/>
              <a:ext cx="228601" cy="12556121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456526" y="4567296"/>
            <a:ext cx="110490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কবি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মনে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যখন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তাঁর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মৃত্যু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হবে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তখন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দেশের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সঙ্গে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তাঁর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মমতার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বাঁধন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শেষ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হবে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তিনি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বাংলার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নদী,মাঠ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ফসলের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খেতকে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ভালোবেসে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শঙ্খচিল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শালিকের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বেশে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এ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দেশে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ফিরে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আসবেন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আবার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ভোরের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কুয়াশায়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মিশে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যাবেন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" y="372926"/>
            <a:ext cx="1900954" cy="3814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776" y="395170"/>
            <a:ext cx="1941224" cy="37985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581" y="304836"/>
            <a:ext cx="2308504" cy="38989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636" y="337601"/>
            <a:ext cx="2079629" cy="38827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1" y="410342"/>
            <a:ext cx="2133600" cy="38100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085" y="304836"/>
            <a:ext cx="1663352" cy="394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6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04800" y="0"/>
            <a:ext cx="12556121" cy="6858000"/>
            <a:chOff x="-304800" y="0"/>
            <a:chExt cx="12556121" cy="6858000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63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effectLst>
            <a:outerShdw blurRad="50800" dist="38100" dir="8100000" algn="tr" rotWithShape="0">
              <a:srgbClr val="FF33CC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-304800" y="0"/>
              <a:ext cx="228600" cy="6858000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039600" y="0"/>
              <a:ext cx="211720" cy="6858000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5840754" y="-6143626"/>
              <a:ext cx="228602" cy="12515853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5858960" y="465639"/>
              <a:ext cx="228601" cy="12556121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238760" y="4074854"/>
            <a:ext cx="111252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এমনও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হতে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তিনি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হাঁস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সারাদিন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কলমির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গন্ধ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ভরা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বিলের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পানিতে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ভেসে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বেড়াবেন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এমনকি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দিনের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শেষে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সাদা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বকের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দল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মেঘের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কোল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ঘেঁসে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নীড়ে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ফিরে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আসে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তাদের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মাঝেও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কবিকে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খুঁজে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পাওয়া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যাবে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এভাবে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তিনি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বাংলাদেশের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রূপময়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প্রকৃতির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সঙ্গে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মিশে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যাবেন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28602"/>
            <a:ext cx="2438401" cy="38462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2" y="228603"/>
            <a:ext cx="2655596" cy="3846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798" y="250279"/>
            <a:ext cx="2676525" cy="38245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394" y="250278"/>
            <a:ext cx="2343150" cy="38462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538" y="239441"/>
            <a:ext cx="2019061" cy="384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9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33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4800" y="0"/>
            <a:ext cx="12556121" cy="6858000"/>
            <a:chOff x="-304800" y="0"/>
            <a:chExt cx="12556121" cy="6858000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63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effectLst>
            <a:outerShdw blurRad="50800" dist="38100" dir="8100000" algn="tr" rotWithShape="0">
              <a:srgbClr val="FF33CC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Rectangle 3"/>
            <p:cNvSpPr/>
            <p:nvPr/>
          </p:nvSpPr>
          <p:spPr>
            <a:xfrm>
              <a:off x="-304800" y="0"/>
              <a:ext cx="228600" cy="6858000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39600" y="0"/>
              <a:ext cx="211720" cy="6858000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840754" y="-6143626"/>
              <a:ext cx="228602" cy="12515853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5858960" y="465639"/>
              <a:ext cx="228601" cy="12556121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17341" y="156746"/>
            <a:ext cx="2092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শব্দার্থ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1228" y="1080076"/>
            <a:ext cx="18245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ধানসিঁড়ি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29348" y="816727"/>
            <a:ext cx="63473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ঝালকাঠি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জেলায়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ধানসিঁড়ি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নামে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নদী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ছিল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72200" y="2223637"/>
            <a:ext cx="41777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ধরনের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সাদা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চিল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47570" y="3777852"/>
            <a:ext cx="12153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নবান্ন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02638" y="2144690"/>
            <a:ext cx="17299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শঙ্খচিল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76506" y="3392602"/>
            <a:ext cx="56820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নতুন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ধান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কাটার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আমাদের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দেশে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এ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উৎসব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3272" y="5247832"/>
            <a:ext cx="281279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কার্তিকের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নবান্নের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দেশে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82496" y="4935943"/>
            <a:ext cx="562339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কবি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নিজের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জন্মভূমি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বাংলাদেশকে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নবান্নের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দেশ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বলেছেন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967538" y="292144"/>
            <a:ext cx="3038351" cy="1629914"/>
            <a:chOff x="3535662" y="1013544"/>
            <a:chExt cx="1818863" cy="107572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087" b="-1"/>
            <a:stretch/>
          </p:blipFill>
          <p:spPr>
            <a:xfrm>
              <a:off x="3535662" y="1546158"/>
              <a:ext cx="1818863" cy="54311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817"/>
            <a:stretch/>
          </p:blipFill>
          <p:spPr>
            <a:xfrm>
              <a:off x="3535662" y="1013544"/>
              <a:ext cx="1818863" cy="532613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422" y="5182703"/>
            <a:ext cx="1447800" cy="14000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081" y="1878530"/>
            <a:ext cx="3043808" cy="14727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654" y="3351245"/>
            <a:ext cx="2975486" cy="18026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9"/>
          <a:stretch/>
        </p:blipFill>
        <p:spPr>
          <a:xfrm>
            <a:off x="4459956" y="5119504"/>
            <a:ext cx="1530183" cy="142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24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33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4800" y="0"/>
            <a:ext cx="12556121" cy="6858000"/>
            <a:chOff x="-304800" y="0"/>
            <a:chExt cx="12556121" cy="6858000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63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effectLst>
            <a:outerShdw blurRad="50800" dist="38100" dir="8100000" algn="tr" rotWithShape="0">
              <a:srgbClr val="FF33CC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Rectangle 3"/>
            <p:cNvSpPr/>
            <p:nvPr/>
          </p:nvSpPr>
          <p:spPr>
            <a:xfrm>
              <a:off x="-304800" y="0"/>
              <a:ext cx="228600" cy="6858000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39600" y="0"/>
              <a:ext cx="211720" cy="6858000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840754" y="-6143626"/>
              <a:ext cx="228602" cy="12515853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5858960" y="465639"/>
              <a:ext cx="228601" cy="12556121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363893" y="2357905"/>
            <a:ext cx="15921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জলাঙ্গী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02644" y="581225"/>
            <a:ext cx="11288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ঘুঙুর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33835" y="680300"/>
            <a:ext cx="47355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নূপুর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পায়ের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অলংকার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07263" y="1959047"/>
            <a:ext cx="471282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কবি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নদীকে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জলাঙ্গী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নামে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অভিহিত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করেছেন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34766" y="3601725"/>
            <a:ext cx="11432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ডাঙা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22990" y="3735327"/>
            <a:ext cx="47612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শুকনো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জায়গা,স্থল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ভূমি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04110" y="5120837"/>
            <a:ext cx="21948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লক্ষ্মীপেঁচা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10400" y="5182868"/>
            <a:ext cx="36166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সুলক্ষণযুক্ত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পেঁচা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62" y="4775834"/>
            <a:ext cx="3659058" cy="1838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74" b="-1"/>
          <a:stretch/>
        </p:blipFill>
        <p:spPr>
          <a:xfrm>
            <a:off x="3198942" y="3154166"/>
            <a:ext cx="3666933" cy="16140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956" y="1600200"/>
            <a:ext cx="3641919" cy="15539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849" y="226165"/>
            <a:ext cx="3679026" cy="137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92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3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33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4800" y="0"/>
            <a:ext cx="12556121" cy="6858000"/>
            <a:chOff x="-304800" y="0"/>
            <a:chExt cx="12556121" cy="6858000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63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effectLst>
            <a:outerShdw blurRad="50800" dist="38100" dir="8100000" algn="tr" rotWithShape="0">
              <a:srgbClr val="FF33CC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Rectangle 3"/>
            <p:cNvSpPr/>
            <p:nvPr/>
          </p:nvSpPr>
          <p:spPr>
            <a:xfrm>
              <a:off x="-304800" y="0"/>
              <a:ext cx="228600" cy="6858000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39600" y="0"/>
              <a:ext cx="211720" cy="6858000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840754" y="-6143626"/>
              <a:ext cx="228602" cy="12515853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5858960" y="465639"/>
              <a:ext cx="228601" cy="12556121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6781800" y="575427"/>
            <a:ext cx="555148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খুলনা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শহরের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পাশ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দিয়ে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প্রবাহিত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নদীর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নাম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2322" y="1872285"/>
            <a:ext cx="11432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ডিঙা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55105" y="576480"/>
            <a:ext cx="13837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রূপসা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11300" y="1915062"/>
            <a:ext cx="23374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ছোট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নৌকা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04321" y="3043519"/>
            <a:ext cx="51053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ধরনের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গুবরে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পোকা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24538" y="4198308"/>
            <a:ext cx="23374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পাখির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বাসা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03207" y="5520596"/>
            <a:ext cx="10470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সাদা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42386" y="5520596"/>
            <a:ext cx="10711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ধবল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416" y="4189921"/>
            <a:ext cx="3987099" cy="11343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7" t="62000" r="20285" b="4000"/>
          <a:stretch/>
        </p:blipFill>
        <p:spPr>
          <a:xfrm>
            <a:off x="2925894" y="1582395"/>
            <a:ext cx="3969621" cy="12370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94" y="228602"/>
            <a:ext cx="3958582" cy="13652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451" y="5296238"/>
            <a:ext cx="4014387" cy="137088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490288" y="4286929"/>
            <a:ext cx="11753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নীড়ে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05108" y="3053262"/>
            <a:ext cx="18033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সুদর্শন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017" y="2800921"/>
            <a:ext cx="4008049" cy="141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7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33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4800" y="0"/>
            <a:ext cx="12556121" cy="6858000"/>
            <a:chOff x="-304800" y="0"/>
            <a:chExt cx="12556121" cy="6858000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63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effectLst>
            <a:outerShdw blurRad="50800" dist="38100" dir="8100000" algn="tr" rotWithShape="0">
              <a:srgbClr val="FF33CC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Rectangle 3"/>
            <p:cNvSpPr/>
            <p:nvPr/>
          </p:nvSpPr>
          <p:spPr>
            <a:xfrm>
              <a:off x="-304800" y="0"/>
              <a:ext cx="228600" cy="6858000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39600" y="0"/>
              <a:ext cx="211720" cy="6858000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840754" y="-6143626"/>
              <a:ext cx="228602" cy="12515853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5858960" y="465639"/>
              <a:ext cx="228601" cy="12556121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215558" y="228602"/>
            <a:ext cx="5532284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শিক্ষকের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আবৃত্তি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44265"/>
            <a:ext cx="8839200" cy="5080335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209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33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4800" y="0"/>
            <a:ext cx="12556121" cy="6858000"/>
            <a:chOff x="-304800" y="0"/>
            <a:chExt cx="12556121" cy="6858000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63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effectLst>
            <a:outerShdw blurRad="50800" dist="38100" dir="8100000" algn="tr" rotWithShape="0">
              <a:srgbClr val="FF33CC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Rectangle 3"/>
            <p:cNvSpPr/>
            <p:nvPr/>
          </p:nvSpPr>
          <p:spPr>
            <a:xfrm>
              <a:off x="-304800" y="0"/>
              <a:ext cx="228600" cy="6858000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39600" y="0"/>
              <a:ext cx="211720" cy="6858000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840754" y="-6143626"/>
              <a:ext cx="228602" cy="12515853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5858960" y="465639"/>
              <a:ext cx="228601" cy="12556121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920220" y="228602"/>
            <a:ext cx="65197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বিস্তারিত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আলোচনা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021" y="5416538"/>
            <a:ext cx="11811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আবার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আসিব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ফিরে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ধান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সিঁড়িটির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নদীর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তীরে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বাংলায়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হয়তো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মানুষ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হয়তো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শঙ্খচিল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শালিকের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বেশে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6" y="1250947"/>
            <a:ext cx="3108428" cy="3318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810" y="1203869"/>
            <a:ext cx="2895600" cy="33655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119" y="1203321"/>
            <a:ext cx="3022821" cy="33527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828" y="1206495"/>
            <a:ext cx="2612273" cy="336287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3400" y="4677354"/>
            <a:ext cx="103893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ধাঁনসিড়ি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নদী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মানুষ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শঙ্খচিল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শালিক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116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33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4800" y="0"/>
            <a:ext cx="12556121" cy="6858000"/>
            <a:chOff x="-304800" y="0"/>
            <a:chExt cx="12556121" cy="6858000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63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effectLst>
            <a:outerShdw blurRad="50800" dist="38100" dir="8100000" algn="tr" rotWithShape="0">
              <a:srgbClr val="FF33CC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Rectangle 3"/>
            <p:cNvSpPr/>
            <p:nvPr/>
          </p:nvSpPr>
          <p:spPr>
            <a:xfrm>
              <a:off x="-304800" y="0"/>
              <a:ext cx="228600" cy="6858000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39600" y="0"/>
              <a:ext cx="211720" cy="6858000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840754" y="-6143626"/>
              <a:ext cx="228602" cy="12515853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5858960" y="465639"/>
              <a:ext cx="228601" cy="12556121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457200" y="5322880"/>
            <a:ext cx="10439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হয়তো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ভোরের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নবান্নের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দেশে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কুয়াশায়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বুকে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ভেসে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একদিন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আসিবে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এ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কাঁঠাল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ছায়ায়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0" y="381000"/>
            <a:ext cx="2904056" cy="411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66" y="414130"/>
            <a:ext cx="2933700" cy="40054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61950"/>
            <a:ext cx="2742131" cy="40576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463" y="381000"/>
            <a:ext cx="2990850" cy="403164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81001" y="4399579"/>
            <a:ext cx="108702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কাক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নবান্ন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কুয়াশা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কাঁঠাল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81542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33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-304800" y="0"/>
            <a:chExt cx="12556121" cy="6858000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63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effectLst>
            <a:outerShdw blurRad="50800" dist="38100" dir="8100000" algn="tr" rotWithShape="0">
              <a:srgbClr val="FF33CC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Rectangle 3"/>
            <p:cNvSpPr/>
            <p:nvPr/>
          </p:nvSpPr>
          <p:spPr>
            <a:xfrm>
              <a:off x="-304800" y="0"/>
              <a:ext cx="228600" cy="6858000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noFill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39600" y="0"/>
              <a:ext cx="211720" cy="6858000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noFill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840754" y="-6143626"/>
              <a:ext cx="228602" cy="12515853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noFill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5858960" y="465639"/>
              <a:ext cx="228601" cy="12556121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noFill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143000" y="5334000"/>
            <a:ext cx="102108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হয়তোবা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হাঁস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হব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কিশোরীর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ঘুঙুর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রহিবে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লাল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পায়ে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সারাদিন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কেটে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যাবে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কলমির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গন্ধভরা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জলে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ভেসে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ভেসে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533400"/>
            <a:ext cx="3592176" cy="4038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701" y="520811"/>
            <a:ext cx="3865897" cy="40511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33400"/>
            <a:ext cx="3886200" cy="4038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47039" y="4538995"/>
            <a:ext cx="90653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হাঁস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ঘুঙুর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কলমি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458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33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-304800" y="0"/>
            <a:chExt cx="12556121" cy="6858000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63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effectLst>
            <a:outerShdw blurRad="50800" dist="38100" dir="8100000" algn="tr" rotWithShape="0">
              <a:srgbClr val="FF33CC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Rectangle 3"/>
            <p:cNvSpPr/>
            <p:nvPr/>
          </p:nvSpPr>
          <p:spPr>
            <a:xfrm>
              <a:off x="-304800" y="0"/>
              <a:ext cx="228600" cy="6858000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noFill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39600" y="0"/>
              <a:ext cx="211720" cy="6858000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noFill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840754" y="-6143626"/>
              <a:ext cx="228602" cy="12515853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noFill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5858960" y="465639"/>
              <a:ext cx="228601" cy="12556121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noFill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923778" y="5486400"/>
            <a:ext cx="995499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আবার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আসিব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বাংলার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নদী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মাঠ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খেত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ভালোবেসে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জলাঙ্গীর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ঢেউয়ের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ভেজা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বাংলার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এ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সবুজ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করুন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ডাঙায়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4" b="13334"/>
          <a:stretch/>
        </p:blipFill>
        <p:spPr>
          <a:xfrm>
            <a:off x="259196" y="557342"/>
            <a:ext cx="2620199" cy="411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45" y="495289"/>
            <a:ext cx="2404165" cy="4191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336" y="504830"/>
            <a:ext cx="2421509" cy="41863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871" y="583756"/>
            <a:ext cx="2057400" cy="41264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868" y="304801"/>
            <a:ext cx="2209800" cy="432061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3908" y="4628713"/>
            <a:ext cx="102547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বাংলার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নদী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মাঠ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খেত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জলাঙ্গীর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ঢেউ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ডাঙা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054" y="238127"/>
            <a:ext cx="2663120" cy="437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15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33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480" y="20320"/>
            <a:ext cx="12556121" cy="6858000"/>
            <a:chOff x="-304800" y="0"/>
            <a:chExt cx="12556121" cy="6858000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63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effectLst>
            <a:outerShdw blurRad="50800" dist="38100" dir="8100000" algn="tr" rotWithShape="0">
              <a:srgbClr val="FF33CC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Rectangle 3"/>
            <p:cNvSpPr/>
            <p:nvPr/>
          </p:nvSpPr>
          <p:spPr>
            <a:xfrm>
              <a:off x="-304800" y="0"/>
              <a:ext cx="228600" cy="6858000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39600" y="0"/>
              <a:ext cx="211720" cy="6858000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840754" y="-6143626"/>
              <a:ext cx="228602" cy="12515853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5858960" y="465639"/>
              <a:ext cx="228601" cy="12556121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4382494" y="1872466"/>
            <a:ext cx="5448300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বীণা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মিত্র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সিনিয়র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শিক্ষিকা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নলিনীদাস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মাধ্যমিক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বালিকা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বিদ্যালয়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ভোলা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91000" y="4522990"/>
            <a:ext cx="6096000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শ্রেণী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অষ্টম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বিষয়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:-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বাংলা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১ম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পত্র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পদ্যাংশ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:-৫০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মিনিট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32-Point Star 2"/>
          <p:cNvSpPr/>
          <p:nvPr/>
        </p:nvSpPr>
        <p:spPr>
          <a:xfrm>
            <a:off x="3200400" y="220578"/>
            <a:ext cx="7086600" cy="1463744"/>
          </a:xfrm>
          <a:prstGeom prst="star32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83480" y="467546"/>
            <a:ext cx="317907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পরিচিতি</a:t>
            </a:r>
            <a:endParaRPr 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88" y="1575542"/>
            <a:ext cx="2070652" cy="2543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" t="6202" r="16209" b="15310"/>
          <a:stretch/>
        </p:blipFill>
        <p:spPr>
          <a:xfrm>
            <a:off x="1554480" y="4232488"/>
            <a:ext cx="2156460" cy="226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92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33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-304800" y="0"/>
            <a:chExt cx="12556121" cy="6858000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63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effectLst>
            <a:outerShdw blurRad="50800" dist="38100" dir="8100000" algn="tr" rotWithShape="0">
              <a:srgbClr val="FF33CC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Rectangle 3"/>
            <p:cNvSpPr/>
            <p:nvPr/>
          </p:nvSpPr>
          <p:spPr>
            <a:xfrm>
              <a:off x="-304800" y="0"/>
              <a:ext cx="228600" cy="6858000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noFill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39600" y="0"/>
              <a:ext cx="211720" cy="6858000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noFill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840754" y="-6143626"/>
              <a:ext cx="228602" cy="12515853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noFill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5858960" y="465639"/>
              <a:ext cx="228601" cy="12556121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noFill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401503" y="5510347"/>
            <a:ext cx="983415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হয়তো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দেখিবে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চেয়ে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সুর্দশন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উড়িতেছে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সন্ধ্যার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বাতাসে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 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হয়তো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শুনিবে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লক্ষ্মীপেচাঁ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ডাকিতেছে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শিমুলের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ডালে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2652"/>
            <a:ext cx="4331368" cy="43521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8" y="362652"/>
            <a:ext cx="3886200" cy="4343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168" y="368706"/>
            <a:ext cx="3364830" cy="43460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60897" y="4642718"/>
            <a:ext cx="93153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সুদর্শন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সন্ধ্যা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লক্ষ্মীপেঁচা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6311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33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304800"/>
            <a:ext cx="12192000" cy="6858000"/>
            <a:chOff x="-304800" y="0"/>
            <a:chExt cx="12556121" cy="6858000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63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effectLst>
            <a:outerShdw blurRad="50800" dist="38100" dir="8100000" algn="tr" rotWithShape="0">
              <a:srgbClr val="FF33CC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Rectangle 3"/>
            <p:cNvSpPr/>
            <p:nvPr/>
          </p:nvSpPr>
          <p:spPr>
            <a:xfrm>
              <a:off x="-304800" y="0"/>
              <a:ext cx="228600" cy="6858000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noFill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39600" y="0"/>
              <a:ext cx="211720" cy="6858000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noFill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840754" y="-6143626"/>
              <a:ext cx="228602" cy="12515853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noFill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5858960" y="465639"/>
              <a:ext cx="228601" cy="12556121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noFill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019175" y="4925736"/>
            <a:ext cx="9906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হয়তো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খইয়ের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ধান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ছড়াতেছে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শিশু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উঠানের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ঘাসে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রূপসার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ঘোলা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জলে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হয়তো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কিশোর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সাদা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ছেঁড়া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পালে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273" y="130866"/>
            <a:ext cx="5791200" cy="41148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893662" y="4191000"/>
            <a:ext cx="78822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খইয়ের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ধান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রূপসার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ঘোলা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জল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" y="66261"/>
            <a:ext cx="5564986" cy="411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5" t="39960" r="29977"/>
          <a:stretch/>
        </p:blipFill>
        <p:spPr>
          <a:xfrm>
            <a:off x="466917" y="3152692"/>
            <a:ext cx="1524000" cy="91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92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33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-304800" y="0"/>
            <a:chExt cx="12556121" cy="6858000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63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effectLst>
            <a:outerShdw blurRad="50800" dist="38100" dir="8100000" algn="tr" rotWithShape="0">
              <a:srgbClr val="FF33CC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Rectangle 3"/>
            <p:cNvSpPr/>
            <p:nvPr/>
          </p:nvSpPr>
          <p:spPr>
            <a:xfrm>
              <a:off x="-304800" y="0"/>
              <a:ext cx="228600" cy="6858000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noFill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39600" y="0"/>
              <a:ext cx="211720" cy="6858000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noFill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840754" y="-6143626"/>
              <a:ext cx="228602" cy="12515853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noFill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5858960" y="465639"/>
              <a:ext cx="228601" cy="12556121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noFill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219200" y="5257800"/>
            <a:ext cx="101346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ডিঙাবায়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 -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রাঙা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মেঘে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সাঁতরায়ে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অন্ধকারে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আসিতেছে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নীড়ে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দেখিবে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ধবল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আমারেই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পাবে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তুমি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ইহাদের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ভিড়ে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---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302150"/>
            <a:ext cx="2971800" cy="4346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233" y="302151"/>
            <a:ext cx="2736153" cy="4367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277" y="302150"/>
            <a:ext cx="2804667" cy="4346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65"/>
          <a:stretch/>
        </p:blipFill>
        <p:spPr>
          <a:xfrm>
            <a:off x="229260" y="277872"/>
            <a:ext cx="3132728" cy="437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33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4800" y="0"/>
            <a:ext cx="12556121" cy="6858000"/>
            <a:chOff x="-304800" y="0"/>
            <a:chExt cx="12556121" cy="6858000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63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effectLst>
            <a:outerShdw blurRad="50800" dist="38100" dir="8100000" algn="tr" rotWithShape="0">
              <a:srgbClr val="FF33CC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Rectangle 3"/>
            <p:cNvSpPr/>
            <p:nvPr/>
          </p:nvSpPr>
          <p:spPr>
            <a:xfrm>
              <a:off x="-304800" y="0"/>
              <a:ext cx="228600" cy="6858000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39600" y="0"/>
              <a:ext cx="211720" cy="6858000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840754" y="-6143626"/>
              <a:ext cx="228602" cy="12515853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5858960" y="465639"/>
              <a:ext cx="228601" cy="12556121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261244" y="228602"/>
            <a:ext cx="544091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শিক্ষার্থীর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আবৃত্তি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 descr="IMG_20140821_001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244265"/>
            <a:ext cx="8001000" cy="51565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713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33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4800" y="0"/>
            <a:ext cx="12556121" cy="6858000"/>
            <a:chOff x="-304800" y="0"/>
            <a:chExt cx="12556121" cy="6858000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63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effectLst>
            <a:outerShdw blurRad="50800" dist="38100" dir="8100000" algn="tr" rotWithShape="0">
              <a:srgbClr val="FF33CC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Rectangle 3"/>
            <p:cNvSpPr/>
            <p:nvPr/>
          </p:nvSpPr>
          <p:spPr>
            <a:xfrm>
              <a:off x="-304800" y="0"/>
              <a:ext cx="228600" cy="6858000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39600" y="0"/>
              <a:ext cx="211720" cy="6858000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840754" y="-6143626"/>
              <a:ext cx="228602" cy="12515853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5858960" y="465639"/>
              <a:ext cx="228601" cy="12556121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4130873" y="228602"/>
            <a:ext cx="3701655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দলীয়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97172" y="1377861"/>
            <a:ext cx="3701655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‘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ক’দল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30893" y="1444168"/>
            <a:ext cx="3701655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‘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’দল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0" y="2806868"/>
            <a:ext cx="4572000" cy="31700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আবার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আসিবো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ফিরে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কবিতায়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প্রকৃতিক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সৌন্দর্যের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ব্যাখ্যা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?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77000" y="2806867"/>
            <a:ext cx="4868373" cy="31700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মানুষ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শঙ্খচিল,শালিকের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বেশে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কবি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ফিরতে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চান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কেন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ব্যাখ্যা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?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4431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33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-304800" y="0"/>
            <a:chExt cx="12556121" cy="6858000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63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effectLst>
            <a:outerShdw blurRad="50800" dist="38100" dir="8100000" algn="tr" rotWithShape="0">
              <a:srgbClr val="FF33CC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Rectangle 3"/>
            <p:cNvSpPr/>
            <p:nvPr/>
          </p:nvSpPr>
          <p:spPr>
            <a:xfrm>
              <a:off x="-304800" y="0"/>
              <a:ext cx="228600" cy="6858000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noFill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39600" y="0"/>
              <a:ext cx="211720" cy="6858000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noFill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840754" y="-6143626"/>
              <a:ext cx="228602" cy="12515853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noFill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5858960" y="465639"/>
              <a:ext cx="228601" cy="12556121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noFill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32767" y="1895189"/>
            <a:ext cx="10515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খুলনা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(খ)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(গ) 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নোয়াখালী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(গ)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ময়মনসিংহ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1575" y="3481721"/>
            <a:ext cx="6705601" cy="13052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কাঁঠাল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শিমুল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(খ) 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কাঁঠাল,জারুল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(গ)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কাঁঠাল,জলপাই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(ঘ)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কাঁঠাল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জাম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2767" y="5844939"/>
            <a:ext cx="102108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হাঁসের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(খ) 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কিশোলীর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(গ) 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কাকের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(ঘ) 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কবির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6024" y="1183844"/>
            <a:ext cx="8077200" cy="63129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জীবনানন্দ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দাশ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কোথায়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2767" y="2412793"/>
            <a:ext cx="10427259" cy="1036934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আসিবো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0286" y="4889697"/>
            <a:ext cx="11388851" cy="900607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সারাদিন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কলমি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গন্ধভরা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জলে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ভেসে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ভেসে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’ –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সারাদিন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?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14800" y="267765"/>
            <a:ext cx="2803969" cy="9160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মূল্যায়ণ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286000" y="2058819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97198" y="3705408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620000" y="5961487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‘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366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16" grpId="0" animBg="1"/>
      <p:bldP spid="20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33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-304800" y="0"/>
            <a:chExt cx="12556121" cy="6858000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63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effectLst>
            <a:outerShdw blurRad="50800" dist="38100" dir="8100000" algn="tr" rotWithShape="0">
              <a:srgbClr val="FF33CC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Rectangle 3"/>
            <p:cNvSpPr/>
            <p:nvPr/>
          </p:nvSpPr>
          <p:spPr>
            <a:xfrm>
              <a:off x="-304800" y="0"/>
              <a:ext cx="228600" cy="6858000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noFill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39600" y="0"/>
              <a:ext cx="211720" cy="6858000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noFill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840754" y="-6143626"/>
              <a:ext cx="228602" cy="12515853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noFill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5858960" y="465639"/>
              <a:ext cx="228601" cy="12556121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noFill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4677896" y="4892121"/>
            <a:ext cx="1722321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 iii.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77000" y="4892121"/>
            <a:ext cx="26670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 ii. ও  iii.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526483" y="5050049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36932" y="4869191"/>
            <a:ext cx="1277867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 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36932" y="685800"/>
            <a:ext cx="8077200" cy="1096103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জীবনানন্দ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দাশ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তুচ্ছ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অনুষঙ্গ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28166" y="2037111"/>
            <a:ext cx="7253834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অবহমান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বোঝাতে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28166" y="2749519"/>
            <a:ext cx="8015834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অবহেলিত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ধরতে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7136" y="3415976"/>
            <a:ext cx="8387863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জীবনাচার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ধরতে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48387" y="4878656"/>
            <a:ext cx="1929246" cy="4329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28166" y="4135090"/>
            <a:ext cx="2978838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54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33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-304800" y="0"/>
            <a:chExt cx="12556121" cy="6858000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63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effectLst>
            <a:outerShdw blurRad="50800" dist="38100" dir="8100000" algn="tr" rotWithShape="0">
              <a:srgbClr val="FF33CC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Rectangle 3"/>
            <p:cNvSpPr/>
            <p:nvPr/>
          </p:nvSpPr>
          <p:spPr>
            <a:xfrm>
              <a:off x="-304800" y="0"/>
              <a:ext cx="228600" cy="6858000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noFill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39600" y="0"/>
              <a:ext cx="211720" cy="6858000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noFill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840754" y="-6143626"/>
              <a:ext cx="228602" cy="12515853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noFill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5858960" y="465639"/>
              <a:ext cx="228601" cy="12556121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noFill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284244" y="323596"/>
            <a:ext cx="3926076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বাড়ির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:-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9754" y="1789676"/>
            <a:ext cx="10972800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মামুন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উচ্চতর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শিক্ষার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জন্য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কানাডা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গমন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কিন্তু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কানাডার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প্রকৃতিক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পরিবেশ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মামুনের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কাছে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ভালো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লাগে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বাংলাদেশের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প্রকৃতিক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সৌন্দর্য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মামুনকে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হাত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ছানি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দিয়ে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ডাকে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মামুন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বাংলাদেশে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ফিরে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আসতে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চায়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বাংলাদেশের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প্রকৃতিক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সৌন্দর্য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মামুনের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আদৌ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ভূলে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যাওয়া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সম্ভ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5990" y="3715941"/>
            <a:ext cx="510428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ক)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কবি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কোথায়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ফিরে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আসবেন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890" y="4281780"/>
            <a:ext cx="948048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(খ)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বাংলার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প্রকৃতি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হাজার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হাজার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মানুষের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ভরিয়ে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কেন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0958" y="536132"/>
            <a:ext cx="301717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সৃজনশীল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প্রশ্ন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4838986"/>
            <a:ext cx="11238975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(গ) 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উদ্দীপকে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মামুনের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সঙ্গে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জীবনান্দ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দাশের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সাদৃশ্য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আছে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কী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?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ব্যাখ্যা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3096" y="5387944"/>
            <a:ext cx="10935472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(ঘ) 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সত্যিকারের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দেশ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প্রেমিক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নিজদেশকে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ভুলতে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পারছে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উদ্দীপক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‘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আবার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আসিবো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ফিরে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কবিতায়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আলোকে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বিশ্লেষণ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163" y="327562"/>
            <a:ext cx="3500411" cy="142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8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33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-304800" y="0"/>
            <a:chExt cx="12556121" cy="6858000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63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effectLst>
            <a:outerShdw blurRad="50800" dist="38100" dir="8100000" algn="tr" rotWithShape="0">
              <a:srgbClr val="FF33CC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Rectangle 3"/>
            <p:cNvSpPr/>
            <p:nvPr/>
          </p:nvSpPr>
          <p:spPr>
            <a:xfrm>
              <a:off x="-304800" y="0"/>
              <a:ext cx="228600" cy="6858000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noFill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39600" y="0"/>
              <a:ext cx="211720" cy="6858000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noFill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840754" y="-6143626"/>
              <a:ext cx="228602" cy="12515853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noFill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5858960" y="465639"/>
              <a:ext cx="228601" cy="12556121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noFill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890107" y="283600"/>
            <a:ext cx="4411785" cy="156966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ধন্যবাদ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199"/>
            <a:ext cx="11353800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70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33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952079" y="28328"/>
            <a:ext cx="12556121" cy="6858000"/>
            <a:chOff x="-304800" y="0"/>
            <a:chExt cx="12556121" cy="6858000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63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effectLst>
            <a:outerShdw blurRad="50800" dist="38100" dir="8100000" algn="tr" rotWithShape="0">
              <a:srgbClr val="FF33CC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Rectangle 3"/>
            <p:cNvSpPr/>
            <p:nvPr/>
          </p:nvSpPr>
          <p:spPr>
            <a:xfrm>
              <a:off x="-304800" y="0"/>
              <a:ext cx="228600" cy="6858000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39600" y="0"/>
              <a:ext cx="211720" cy="6858000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840754" y="-6143626"/>
              <a:ext cx="228602" cy="12515853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5858960" y="465639"/>
              <a:ext cx="228601" cy="12556121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4271856" y="315066"/>
            <a:ext cx="37513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ছবি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গুলো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22778" y="3941579"/>
            <a:ext cx="4267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কবির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যখন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মৃত্যু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হবে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তখন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তিনি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79095" y="5457398"/>
            <a:ext cx="4267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বেশে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কবি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আবার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ফিরে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আসবেন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----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55431" y="905133"/>
            <a:ext cx="3629208" cy="2475131"/>
            <a:chOff x="594274" y="441722"/>
            <a:chExt cx="3734904" cy="2475131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874" y="441722"/>
              <a:ext cx="3506304" cy="2337283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594274" y="2270522"/>
              <a:ext cx="1590481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 err="1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নদী</a:t>
              </a:r>
              <a:endParaRPr lang="en-US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47765" y="3357809"/>
            <a:ext cx="3525252" cy="3986295"/>
            <a:chOff x="165236" y="1241731"/>
            <a:chExt cx="3525252" cy="3986295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36" y="1241731"/>
              <a:ext cx="3505767" cy="3052092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491019" y="3568950"/>
              <a:ext cx="3199469" cy="165907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 err="1" smtClean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মাঠ</a:t>
              </a:r>
              <a:r>
                <a:rPr lang="en-US" sz="3600" dirty="0" smtClean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dirty="0" err="1" smtClean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ভরা</a:t>
              </a:r>
              <a:r>
                <a:rPr lang="en-US" sz="3600" dirty="0" smtClean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dirty="0" err="1" smtClean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ফসল</a:t>
              </a:r>
              <a:endParaRPr lang="en-US" sz="3600" b="0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8550588" y="885446"/>
            <a:ext cx="3409133" cy="2439244"/>
            <a:chOff x="3810000" y="609178"/>
            <a:chExt cx="3554789" cy="2439244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609178"/>
              <a:ext cx="3484657" cy="2439244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5563592" y="2402091"/>
              <a:ext cx="1801197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 err="1" smtClean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শঙ্খচিল</a:t>
              </a:r>
              <a:endParaRPr lang="en-US" sz="3600" b="0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350102" y="3812947"/>
            <a:ext cx="3609619" cy="2594772"/>
            <a:chOff x="3505200" y="2057400"/>
            <a:chExt cx="3792687" cy="224619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057400"/>
              <a:ext cx="3792687" cy="2246190"/>
            </a:xfrm>
            <a:prstGeom prst="rect">
              <a:avLst/>
            </a:prstGeom>
          </p:spPr>
        </p:pic>
        <p:sp>
          <p:nvSpPr>
            <p:cNvPr id="45" name="Rectangle 44"/>
            <p:cNvSpPr/>
            <p:nvPr/>
          </p:nvSpPr>
          <p:spPr>
            <a:xfrm>
              <a:off x="5365100" y="3657259"/>
              <a:ext cx="1590481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 err="1" smtClean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শালিক</a:t>
              </a:r>
              <a:endParaRPr lang="en-US" sz="3600" b="0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890578" y="1518986"/>
            <a:ext cx="2327774" cy="1784501"/>
            <a:chOff x="8258498" y="1198375"/>
            <a:chExt cx="2327774" cy="1784501"/>
          </a:xfrm>
        </p:grpSpPr>
        <p:sp>
          <p:nvSpPr>
            <p:cNvPr id="51" name="Oval 50"/>
            <p:cNvSpPr/>
            <p:nvPr/>
          </p:nvSpPr>
          <p:spPr>
            <a:xfrm>
              <a:off x="8258498" y="1198375"/>
              <a:ext cx="2327774" cy="178450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305800" y="1228550"/>
              <a:ext cx="2257281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প্রিয়</a:t>
              </a:r>
              <a:r>
                <a: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জন্মভূমিতে</a:t>
              </a:r>
              <a:endPara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700" y="1142643"/>
            <a:ext cx="3124199" cy="266123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0" y="30766"/>
            <a:ext cx="12609411" cy="6853076"/>
            <a:chOff x="632517" y="157324"/>
            <a:chExt cx="12609411" cy="6853076"/>
          </a:xfrm>
        </p:grpSpPr>
        <p:sp>
          <p:nvSpPr>
            <p:cNvPr id="28" name="Rectangle 27"/>
            <p:cNvSpPr/>
            <p:nvPr/>
          </p:nvSpPr>
          <p:spPr>
            <a:xfrm>
              <a:off x="632517" y="157324"/>
              <a:ext cx="228600" cy="685307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63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3030207" y="157324"/>
              <a:ext cx="211720" cy="685307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63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 rot="5400000">
              <a:off x="6831442" y="-5986384"/>
              <a:ext cx="228437" cy="1251585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63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rot="5400000">
              <a:off x="6849649" y="618121"/>
              <a:ext cx="228437" cy="12556121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63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0300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33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4800" y="0"/>
            <a:ext cx="12556121" cy="6858000"/>
            <a:chOff x="-304800" y="0"/>
            <a:chExt cx="12556121" cy="6858000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63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effectLst>
            <a:outerShdw blurRad="50800" dist="38100" dir="8100000" algn="tr" rotWithShape="0">
              <a:srgbClr val="FF33CC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Rectangle 3"/>
            <p:cNvSpPr/>
            <p:nvPr/>
          </p:nvSpPr>
          <p:spPr>
            <a:xfrm>
              <a:off x="-304800" y="0"/>
              <a:ext cx="228600" cy="6858000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39600" y="0"/>
              <a:ext cx="211720" cy="6858000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840754" y="-6143626"/>
              <a:ext cx="228602" cy="12515853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5858960" y="465639"/>
              <a:ext cx="228601" cy="12556121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133600" y="296261"/>
            <a:ext cx="6869442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অজকের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:-      </a:t>
            </a:r>
            <a:r>
              <a:rPr lang="en-US" sz="5400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আবার</a:t>
            </a:r>
            <a:r>
              <a:rPr lang="en-US" sz="54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আসিব</a:t>
            </a:r>
            <a:r>
              <a:rPr lang="en-US" sz="54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ফিরে</a:t>
            </a:r>
            <a:r>
              <a:rPr lang="en-US" sz="54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জীবনানন্দ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দাশ</a:t>
            </a:r>
            <a:endParaRPr lang="en-US" sz="40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14600"/>
            <a:ext cx="10820400" cy="403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7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33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4800" y="0"/>
            <a:ext cx="12556121" cy="6858000"/>
            <a:chOff x="-304800" y="0"/>
            <a:chExt cx="12556121" cy="6858000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63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effectLst>
            <a:outerShdw blurRad="50800" dist="38100" dir="8100000" algn="tr" rotWithShape="0">
              <a:srgbClr val="FF33CC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Rectangle 3"/>
            <p:cNvSpPr/>
            <p:nvPr/>
          </p:nvSpPr>
          <p:spPr>
            <a:xfrm>
              <a:off x="-304800" y="0"/>
              <a:ext cx="228600" cy="6858000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39600" y="0"/>
              <a:ext cx="211720" cy="6858000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840754" y="-6143626"/>
              <a:ext cx="228602" cy="12515853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5858960" y="465639"/>
              <a:ext cx="228601" cy="12556121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4162934" y="228602"/>
            <a:ext cx="3637534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শিখন</a:t>
            </a:r>
            <a:r>
              <a:rPr lang="en-US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ফল</a:t>
            </a:r>
            <a:r>
              <a:rPr lang="en-US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1185" y="2356849"/>
            <a:ext cx="730039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Franklin Gothic Demi" panose="020B0703020102020204" pitchFamily="34" charset="0"/>
              <a:buChar char="♣"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কবি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পরিচিতি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ব্যাখ্যা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8613" y="3073347"/>
            <a:ext cx="958627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Franklin Gothic Demi" panose="020B0703020102020204" pitchFamily="34" charset="0"/>
              <a:buChar char="♣"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নতুন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শব্দের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অর্থ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দিয়ে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বাক্য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তৈরি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3853" y="3788343"/>
            <a:ext cx="978184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Franklin Gothic Demi" panose="020B0703020102020204" pitchFamily="34" charset="0"/>
              <a:buChar char="♣"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শুদ্ধ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উচ্চারণ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কবিতা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আবৃত্তি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3853" y="4487300"/>
            <a:ext cx="772038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Franklin Gothic Demi" panose="020B0703020102020204" pitchFamily="34" charset="0"/>
              <a:buChar char="♣"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কবিতার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মূলভাব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বর্ণনা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8677" y="1640351"/>
            <a:ext cx="574227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শেষে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শিক্ষার্থীরা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-------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965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33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4800" y="0"/>
            <a:ext cx="12556121" cy="6858000"/>
            <a:chOff x="-304800" y="0"/>
            <a:chExt cx="12556121" cy="6858000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63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effectLst>
            <a:outerShdw blurRad="50800" dist="38100" dir="8100000" algn="tr" rotWithShape="0">
              <a:srgbClr val="FF33CC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Rectangle 3"/>
            <p:cNvSpPr/>
            <p:nvPr/>
          </p:nvSpPr>
          <p:spPr>
            <a:xfrm>
              <a:off x="-304800" y="0"/>
              <a:ext cx="228600" cy="6858000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39600" y="0"/>
              <a:ext cx="211720" cy="6858000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840754" y="-6143626"/>
              <a:ext cx="228602" cy="12515853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5858960" y="465639"/>
              <a:ext cx="228601" cy="12556121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490474" y="228602"/>
            <a:ext cx="4982454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</a:t>
            </a:r>
            <a:r>
              <a:rPr lang="en-US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উপস্থাপনা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9" b="13334"/>
          <a:stretch/>
        </p:blipFill>
        <p:spPr>
          <a:xfrm>
            <a:off x="1143000" y="1307932"/>
            <a:ext cx="9906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7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33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4800" y="0"/>
            <a:ext cx="12556121" cy="6858000"/>
            <a:chOff x="-304800" y="0"/>
            <a:chExt cx="12556121" cy="6858000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63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effectLst>
            <a:outerShdw blurRad="50800" dist="38100" dir="8100000" algn="tr" rotWithShape="0">
              <a:srgbClr val="FF33CC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Rectangle 3"/>
            <p:cNvSpPr/>
            <p:nvPr/>
          </p:nvSpPr>
          <p:spPr>
            <a:xfrm>
              <a:off x="-304800" y="0"/>
              <a:ext cx="228600" cy="6858000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39600" y="0"/>
              <a:ext cx="211720" cy="6858000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840754" y="-6143626"/>
              <a:ext cx="228602" cy="12515853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5858960" y="465639"/>
              <a:ext cx="228601" cy="12556121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lowchart: Terminator 2"/>
          <p:cNvSpPr/>
          <p:nvPr/>
        </p:nvSpPr>
        <p:spPr>
          <a:xfrm>
            <a:off x="387159" y="1269158"/>
            <a:ext cx="3352800" cy="143887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Terminator 10"/>
          <p:cNvSpPr/>
          <p:nvPr/>
        </p:nvSpPr>
        <p:spPr>
          <a:xfrm>
            <a:off x="210323" y="4429824"/>
            <a:ext cx="3745922" cy="1813944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Terminator 11"/>
          <p:cNvSpPr/>
          <p:nvPr/>
        </p:nvSpPr>
        <p:spPr>
          <a:xfrm>
            <a:off x="372751" y="2798775"/>
            <a:ext cx="3352800" cy="1424609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Terminator 12"/>
          <p:cNvSpPr/>
          <p:nvPr/>
        </p:nvSpPr>
        <p:spPr>
          <a:xfrm>
            <a:off x="7894300" y="1446203"/>
            <a:ext cx="3352800" cy="1438870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Terminator 14"/>
          <p:cNvSpPr/>
          <p:nvPr/>
        </p:nvSpPr>
        <p:spPr>
          <a:xfrm>
            <a:off x="7884387" y="2983226"/>
            <a:ext cx="3352800" cy="143887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Terminator 15"/>
          <p:cNvSpPr/>
          <p:nvPr/>
        </p:nvSpPr>
        <p:spPr>
          <a:xfrm>
            <a:off x="7762978" y="4540106"/>
            <a:ext cx="3716348" cy="1703662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32-Point Star 8"/>
          <p:cNvSpPr/>
          <p:nvPr/>
        </p:nvSpPr>
        <p:spPr>
          <a:xfrm>
            <a:off x="2989291" y="238687"/>
            <a:ext cx="6096000" cy="1109364"/>
          </a:xfrm>
          <a:prstGeom prst="star32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75758" y="331704"/>
            <a:ext cx="3995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কবি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পরিচিতি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36" y="1599197"/>
            <a:ext cx="2322548" cy="25758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Rectangle 16"/>
          <p:cNvSpPr/>
          <p:nvPr/>
        </p:nvSpPr>
        <p:spPr>
          <a:xfrm>
            <a:off x="7879612" y="3142874"/>
            <a:ext cx="340983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তাঁর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কবিতায়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বাংলাদেশের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প্রকৃতির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রংও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রূপের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বৈচিত্র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প্রকাশ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ঘটেছে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0196" y="1622780"/>
            <a:ext cx="352604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১৮৯৯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খ্রিঃ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বরিশাল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জন্ম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গ্রহন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করেন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0869" y="4484167"/>
            <a:ext cx="394538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তাঁর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কর্ম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জীবনে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কলকাতা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সিটি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কলেজ,দিল্লি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রাযশ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কলেজ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বরিশাল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ব্রজমোহন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কলেজ,খড়কপুর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কলেজ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অধ্যাপনা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করেন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5201" y="2974721"/>
            <a:ext cx="333616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১৯২১সালে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বিশ্ব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বিদ্যালয়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থেকে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ইংরেজি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সাহিত্যে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এম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এ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পাশ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করেন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82974" y="4647259"/>
            <a:ext cx="402553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তিনি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গল্প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,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উপন্যাস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প্রবন্ধ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রচনা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করেছেন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১৯৫৪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সালে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কলকাতায়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ট্রাম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দুর্ঘটনায়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মৃত্যু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বরন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করেন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91288" y="4422096"/>
            <a:ext cx="27366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জীবনান্দ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দাশ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094505" y="1507699"/>
            <a:ext cx="315259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সময়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তিনি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সাংবাদিক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পেশা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অবলম্বন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করেছিলেন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0534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33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30766"/>
            <a:ext cx="12609411" cy="6853076"/>
            <a:chOff x="632517" y="157324"/>
            <a:chExt cx="12609411" cy="6853076"/>
          </a:xfrm>
        </p:grpSpPr>
        <p:sp>
          <p:nvSpPr>
            <p:cNvPr id="4" name="Rectangle 3"/>
            <p:cNvSpPr/>
            <p:nvPr/>
          </p:nvSpPr>
          <p:spPr>
            <a:xfrm>
              <a:off x="632517" y="157324"/>
              <a:ext cx="228600" cy="685307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63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3030207" y="157324"/>
              <a:ext cx="211720" cy="685307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63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6831442" y="-5986384"/>
              <a:ext cx="228437" cy="1251585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63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6849649" y="618121"/>
              <a:ext cx="228437" cy="12556121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63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4478920" y="381000"/>
            <a:ext cx="3704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একক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59260" y="4343400"/>
            <a:ext cx="101024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কবি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জীবনানন্দ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দাশ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কত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সালে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জন্ম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গ্রহন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করেন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?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30193" y="5176236"/>
            <a:ext cx="91711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তাঁর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কবিতায়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দিকটি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প্রকাশ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ঘটেছে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777" y="1336276"/>
            <a:ext cx="3810000" cy="29535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05" y="430873"/>
            <a:ext cx="2619375" cy="27400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068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33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4800" y="0"/>
            <a:ext cx="12556121" cy="6858000"/>
            <a:chOff x="-304800" y="0"/>
            <a:chExt cx="12556121" cy="6858000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63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effectLst>
            <a:outerShdw blurRad="50800" dist="38100" dir="8100000" algn="tr" rotWithShape="0">
              <a:srgbClr val="FF33CC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Rectangle 3"/>
            <p:cNvSpPr/>
            <p:nvPr/>
          </p:nvSpPr>
          <p:spPr>
            <a:xfrm>
              <a:off x="-304800" y="0"/>
              <a:ext cx="228600" cy="6858000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39600" y="0"/>
              <a:ext cx="211720" cy="6858000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840754" y="-6143626"/>
              <a:ext cx="228602" cy="12515853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5858960" y="465639"/>
              <a:ext cx="228601" cy="12556121"/>
            </a:xfrm>
            <a:prstGeom prst="rect">
              <a:avLst/>
            </a:prstGeom>
            <a:grpFill/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854657" y="4610363"/>
            <a:ext cx="1023720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‘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আবার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আসিব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ফিরে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কবিতাটি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কবির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‘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রূপসী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বাংলা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কাব্য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থেকে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নেয়া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হয়েছে।কবি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এ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কবিতায়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দেখিয়েছেন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তিনি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নিজের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দেশকে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খুবই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ভালোবাসেন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প্রিয়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জন্মভূমির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অত্যান্ত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তুচ্ছ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জিনিস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গুলো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তাঁর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দৃষ্টিতে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সুন্দর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ধরা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পরেছে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58311" y="219670"/>
            <a:ext cx="3446777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আলোচনা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3200400" cy="33841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633" y="1143000"/>
            <a:ext cx="3971167" cy="33406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78"/>
          <a:stretch/>
        </p:blipFill>
        <p:spPr>
          <a:xfrm>
            <a:off x="7162800" y="1164744"/>
            <a:ext cx="2468408" cy="33406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208" y="1155978"/>
            <a:ext cx="2408391" cy="331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2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852</Words>
  <Application>Microsoft Office PowerPoint</Application>
  <PresentationFormat>Widescreen</PresentationFormat>
  <Paragraphs>109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Franklin Gothic Demi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dipakkumar1980@outlook.com</dc:creator>
  <cp:lastModifiedBy>dipakkumar1980@outlook.com</cp:lastModifiedBy>
  <cp:revision>649</cp:revision>
  <dcterms:created xsi:type="dcterms:W3CDTF">2020-05-17T09:02:43Z</dcterms:created>
  <dcterms:modified xsi:type="dcterms:W3CDTF">2020-05-22T08:35:58Z</dcterms:modified>
</cp:coreProperties>
</file>