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6" r:id="rId4"/>
    <p:sldId id="267" r:id="rId5"/>
    <p:sldId id="268" r:id="rId6"/>
    <p:sldId id="25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7B4"/>
    <a:srgbClr val="DE12C1"/>
    <a:srgbClr val="A893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374" autoAdjust="0"/>
  </p:normalViewPr>
  <p:slideViewPr>
    <p:cSldViewPr>
      <p:cViewPr varScale="1">
        <p:scale>
          <a:sx n="62" d="100"/>
          <a:sy n="6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Document2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আন্তরিক শুভেচ্ছা </a:t>
            </a:r>
            <a:endParaRPr lang="en-US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f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88392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2440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457200" y="592138"/>
          <a:ext cx="8458200" cy="5826125"/>
        </p:xfrm>
        <a:graphic>
          <a:graphicData uri="http://schemas.openxmlformats.org/presentationml/2006/ole">
            <p:oleObj spid="_x0000_s30722" name="Document" r:id="rId3" imgW="7966573" imgH="548633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609601" y="381000"/>
          <a:ext cx="7848600" cy="6172200"/>
        </p:xfrm>
        <a:graphic>
          <a:graphicData uri="http://schemas.openxmlformats.org/presentationml/2006/ole">
            <p:oleObj spid="_x0000_s31746" name="Document" r:id="rId3" imgW="7857671" imgH="3977935" progId="Word.Document.12">
              <p:embed/>
            </p:oleObj>
          </a:graphicData>
        </a:graphic>
      </p:graphicFrame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94456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bn-IN" sz="6000" dirty="0" smtClean="0">
                <a:solidFill>
                  <a:srgbClr val="FF0000"/>
                </a:solidFill>
              </a:rPr>
              <a:t>     </a:t>
            </a:r>
            <a:r>
              <a:rPr lang="en-US" sz="6000" dirty="0" err="1" smtClean="0">
                <a:solidFill>
                  <a:srgbClr val="FF0000"/>
                </a:solidFill>
              </a:rPr>
              <a:t>দলীয়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কাজ</a:t>
            </a:r>
            <a:r>
              <a:rPr lang="en-US" sz="6000" dirty="0" smtClean="0">
                <a:solidFill>
                  <a:srgbClr val="FF0000"/>
                </a:solidFill>
              </a:rPr>
              <a:t> :</a:t>
            </a:r>
            <a:endParaRPr 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381000" y="1219200"/>
          <a:ext cx="8610600" cy="5334000"/>
        </p:xfrm>
        <a:graphic>
          <a:graphicData uri="http://schemas.openxmlformats.org/presentationml/2006/ole">
            <p:oleObj spid="_x0000_s52225" name="Document" r:id="rId3" imgW="8215399" imgH="529958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C00000"/>
                </a:solidFill>
              </a:rPr>
              <a:t>     </a:t>
            </a:r>
            <a:r>
              <a:rPr lang="en-US" sz="6600" dirty="0" err="1" smtClean="0">
                <a:solidFill>
                  <a:srgbClr val="C00000"/>
                </a:solidFill>
              </a:rPr>
              <a:t>মূল্যায়ন</a:t>
            </a:r>
            <a:r>
              <a:rPr lang="en-US" sz="6600" dirty="0" smtClean="0">
                <a:solidFill>
                  <a:srgbClr val="C00000"/>
                </a:solidFill>
              </a:rPr>
              <a:t> :</a:t>
            </a:r>
            <a:endParaRPr lang="en-US" sz="66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914400" y="1447800"/>
          <a:ext cx="8001000" cy="5029199"/>
        </p:xfrm>
        <a:graphic>
          <a:graphicData uri="http://schemas.openxmlformats.org/presentationml/2006/ole">
            <p:oleObj spid="_x0000_s53250" name="Document" r:id="rId3" imgW="6789525" imgH="422885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990600" cy="2971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dirty="0" smtClean="0">
                <a:solidFill>
                  <a:srgbClr val="C00000"/>
                </a:solidFill>
              </a:rPr>
              <a:t>বা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bn-IN" dirty="0" smtClean="0">
                <a:solidFill>
                  <a:srgbClr val="C00000"/>
                </a:solidFill>
              </a:rPr>
              <a:t>ড়ির কা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bn-IN" dirty="0" smtClean="0">
                <a:solidFill>
                  <a:srgbClr val="C00000"/>
                </a:solidFill>
              </a:rPr>
              <a:t>জ: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304800" y="3200400"/>
          <a:ext cx="8534399" cy="3429000"/>
        </p:xfrm>
        <a:graphic>
          <a:graphicData uri="http://schemas.openxmlformats.org/presentationml/2006/ole">
            <p:oleObj spid="_x0000_s55298" name="Document" r:id="rId3" imgW="7315920" imgH="3645539" progId="Word.Document.12">
              <p:embed/>
            </p:oleObj>
          </a:graphicData>
        </a:graphic>
      </p:graphicFrame>
      <p:pic>
        <p:nvPicPr>
          <p:cNvPr id="5" name="Picture 4" descr="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28600"/>
            <a:ext cx="739140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685800" y="914400"/>
          <a:ext cx="8305800" cy="5943600"/>
        </p:xfrm>
        <a:graphic>
          <a:graphicData uri="http://schemas.openxmlformats.org/presentationml/2006/ole">
            <p:oleObj spid="_x0000_s56322" name="Document" r:id="rId3" imgW="7839379" imgH="514348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8686800" cy="647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1828800"/>
            <a:ext cx="37338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113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333137"/>
            <a:ext cx="8763000" cy="6063674"/>
            <a:chOff x="0" y="333137"/>
            <a:chExt cx="8763000" cy="6063674"/>
          </a:xfrm>
        </p:grpSpPr>
        <p:sp>
          <p:nvSpPr>
            <p:cNvPr id="9" name="TextBox 8"/>
            <p:cNvSpPr txBox="1"/>
            <p:nvPr/>
          </p:nvSpPr>
          <p:spPr>
            <a:xfrm>
              <a:off x="0" y="333137"/>
              <a:ext cx="6019800" cy="54168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7200" dirty="0" smtClean="0"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7200" dirty="0" smtClean="0">
                  <a:blipFill dpi="0" rotWithShape="1">
                    <a:blip r:embed="rId3"/>
                    <a:srcRect/>
                    <a:tile tx="0" ty="0" sx="100000" sy="100000" flip="none" algn="tl"/>
                  </a:blipFill>
                  <a:latin typeface="NikoshBAN" pitchFamily="2" charset="0"/>
                  <a:cs typeface="NikoshBAN" pitchFamily="2" charset="0"/>
                </a:rPr>
                <a:t>শিক্ষক পরিচিতিঃ</a:t>
              </a:r>
              <a:endParaRPr lang="en-US" sz="7200" dirty="0" smtClean="0">
                <a:blipFill dpi="0" rotWithShape="1">
                  <a:blip r:embed="rId3"/>
                  <a:srcRect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6600" dirty="0" err="1" smtClean="0">
                  <a:solidFill>
                    <a:schemeClr val="bg2"/>
                  </a:solidFill>
                  <a:latin typeface="SutonnyMJ" pitchFamily="2" charset="0"/>
                  <a:cs typeface="SutonnyMJ" pitchFamily="2" charset="0"/>
                </a:rPr>
                <a:t>Md.Saidur</a:t>
              </a:r>
              <a:r>
                <a:rPr lang="en-US" sz="6600" dirty="0" smtClean="0">
                  <a:solidFill>
                    <a:schemeClr val="bg2"/>
                  </a:solidFill>
                  <a:latin typeface="SutonnyMJ" pitchFamily="2" charset="0"/>
                  <a:cs typeface="SutonnyMJ" pitchFamily="2" charset="0"/>
                </a:rPr>
                <a:t> Rahman  </a:t>
              </a:r>
              <a:endParaRPr lang="bn-BD" sz="6600" dirty="0" smtClean="0">
                <a:solidFill>
                  <a:schemeClr val="bg2"/>
                </a:solidFill>
                <a:latin typeface="SutonnyMJ" pitchFamily="2" charset="0"/>
                <a:cs typeface="NikoshBAN" pitchFamily="2" charset="0"/>
              </a:endParaRPr>
            </a:p>
            <a:p>
              <a:pPr algn="ctr"/>
              <a:r>
                <a:rPr lang="bn-BD" sz="5400" dirty="0" smtClean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rPr>
                <a:t>সহকারি শিক্ষক ( গণিত )</a:t>
              </a:r>
            </a:p>
            <a:p>
              <a:pPr algn="ctr"/>
              <a:r>
                <a:rPr lang="en-US" sz="54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Umedpur</a:t>
              </a:r>
              <a:r>
                <a:rPr lang="en-US" sz="5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O.R.L</a:t>
              </a:r>
            </a:p>
            <a:p>
              <a:pPr algn="ctr"/>
              <a:r>
                <a:rPr lang="en-US" sz="3600" dirty="0" err="1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Shibchar,Madaripur</a:t>
              </a:r>
              <a:endPara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800" dirty="0" smtClean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E-Mail:sanha13022019@gmail.com</a:t>
              </a:r>
              <a:endPara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29200" y="3657600"/>
              <a:ext cx="3733800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6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পরি</a:t>
              </a:r>
              <a:r>
                <a:rPr lang="bn-BD" sz="36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চি</a:t>
              </a:r>
              <a:r>
                <a:rPr lang="en-US" sz="36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তিঃ</a:t>
              </a:r>
              <a:endPara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28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8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সাধারণ</a:t>
              </a:r>
              <a:r>
                <a:rPr lang="en-US" sz="28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গণিত</a:t>
              </a:r>
              <a:r>
                <a:rPr lang="en-US" sz="28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</a:p>
            <a:p>
              <a:pPr algn="ctr"/>
              <a:r>
                <a:rPr lang="en-US" sz="36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নবম</a:t>
              </a:r>
              <a:r>
                <a:rPr lang="en-US" sz="36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endParaRPr lang="en-US" sz="3600" dirty="0" smtClean="0">
                <a:blipFill dpi="0" rotWithShape="1">
                  <a:blip r:embed="rId4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6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en-US" sz="28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</a:t>
              </a:r>
              <a:r>
                <a:rPr lang="en-US" sz="28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চার</a:t>
              </a:r>
              <a:r>
                <a:rPr lang="en-US" sz="28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( </a:t>
              </a:r>
              <a:r>
                <a:rPr lang="en-US" sz="28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লগারিদম</a:t>
              </a:r>
              <a:r>
                <a:rPr lang="en-US" sz="28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)             </a:t>
              </a:r>
              <a:r>
                <a:rPr lang="en-US" sz="32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32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3200" dirty="0" err="1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en-US" sz="3200" dirty="0" smtClean="0">
                  <a:blipFill dpi="0" rotWithShape="1">
                    <a:blip r:embed="rId4"/>
                    <a:srcRect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200" dirty="0">
                <a:blipFill dpi="0" rotWithShape="1">
                  <a:blip r:embed="rId5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11" name="Picture 10" descr="IMG_20190330_225508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9526686">
            <a:off x="5790447" y="202941"/>
            <a:ext cx="3233784" cy="333976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xmlns="" val="10439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33" t="34966" r="40833" b="18830"/>
          <a:stretch/>
        </p:blipFill>
        <p:spPr>
          <a:xfrm>
            <a:off x="609600" y="304800"/>
            <a:ext cx="78486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5000" y="55626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লক্ষ্য করি। 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00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86800" cy="5410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bn-IN" dirty="0" smtClean="0"/>
              <a:t>*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752600"/>
            <a:ext cx="8458200" cy="838200"/>
          </a:xfrm>
          <a:prstGeom prst="rect">
            <a:avLst/>
          </a:prstGeom>
          <a:noFill/>
        </p:spPr>
      </p:pic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657600"/>
            <a:ext cx="8305800" cy="6858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752600" y="2362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696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শিরোনাম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981200"/>
            <a:ext cx="7696200" cy="381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9600" dirty="0" err="1" smtClean="0"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লগারিদম</a:t>
            </a:r>
            <a:endParaRPr lang="bn-IN" sz="9600" dirty="0" smtClean="0">
              <a:blipFill dpi="0" rotWithShape="1">
                <a:blip r:embed="rId2"/>
                <a:srcRect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9600" dirty="0" smtClean="0"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NikoshBAN" panose="02000000000000000000" pitchFamily="2" charset="0"/>
              </a:rPr>
              <a:t>           </a:t>
            </a:r>
            <a:r>
              <a:rPr lang="bn-IN" sz="9600" dirty="0" smtClean="0"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NikoshBAN" panose="02000000000000000000" pitchFamily="2" charset="0"/>
              </a:rPr>
              <a:t>(</a:t>
            </a:r>
            <a:r>
              <a:rPr lang="en-US" sz="9600" dirty="0" smtClean="0"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NikoshBAN" panose="02000000000000000000" pitchFamily="2" charset="0"/>
              </a:rPr>
              <a:t>Logarithm)</a:t>
            </a:r>
            <a:endParaRPr lang="en-US" sz="9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7724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শিখণফলঃ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1371600"/>
            <a:ext cx="7772400" cy="48013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লগারিদম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সাধারন ও স্বাভিক লগারিদম ব্যাখ্যা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লগারিদম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নিয়মাবলি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120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>
                <a:solidFill>
                  <a:srgbClr val="C00000"/>
                </a:solidFill>
              </a:rPr>
              <a:t>লগারিদমের </a:t>
            </a:r>
            <a:r>
              <a:rPr lang="bn-IN" dirty="0" smtClean="0">
                <a:solidFill>
                  <a:srgbClr val="C00000"/>
                </a:solidFill>
              </a:rPr>
              <a:t>সূএাবলি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524000"/>
            <a:ext cx="7391400" cy="46021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*</a:t>
            </a:r>
            <a:endParaRPr lang="en-US" dirty="0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676400"/>
            <a:ext cx="3810000" cy="533400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209800"/>
            <a:ext cx="4114800" cy="762000"/>
          </a:xfrm>
          <a:prstGeom prst="rect">
            <a:avLst/>
          </a:prstGeom>
          <a:noFill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971800"/>
            <a:ext cx="2362200" cy="381000"/>
          </a:xfrm>
          <a:prstGeom prst="rect">
            <a:avLst/>
          </a:prstGeom>
          <a:noFill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429000"/>
            <a:ext cx="2362200" cy="457200"/>
          </a:xfrm>
          <a:prstGeom prst="rect">
            <a:avLst/>
          </a:prstGeom>
          <a:noFill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038600"/>
            <a:ext cx="3048000" cy="533400"/>
          </a:xfrm>
          <a:prstGeom prst="rect">
            <a:avLst/>
          </a:prstGeom>
          <a:noFill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4495800"/>
            <a:ext cx="3733800" cy="762000"/>
          </a:xfrm>
          <a:prstGeom prst="rect">
            <a:avLst/>
          </a:prstGeom>
          <a:noFill/>
        </p:spPr>
      </p:pic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257800"/>
            <a:ext cx="2819400" cy="838200"/>
          </a:xfrm>
          <a:prstGeom prst="rect">
            <a:avLst/>
          </a:prstGeom>
          <a:noFill/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1847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dirty="0" smtClean="0"/>
              <a:t> </a:t>
            </a:r>
            <a:r>
              <a:rPr lang="bn-IN" sz="6000" dirty="0" smtClean="0">
                <a:solidFill>
                  <a:srgbClr val="C00000"/>
                </a:solidFill>
              </a:rPr>
              <a:t>উদাহরন :</a:t>
            </a:r>
            <a:endParaRPr lang="en-US" sz="6000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1649413" y="1600200"/>
          <a:ext cx="6530975" cy="4370388"/>
        </p:xfrm>
        <a:graphic>
          <a:graphicData uri="http://schemas.openxmlformats.org/presentationml/2006/ole">
            <p:oleObj spid="_x0000_s28674" name="Document" r:id="rId3" imgW="6083702" imgH="4069867" progId="Word.Document.12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1524000"/>
          <a:ext cx="8763000" cy="5105400"/>
        </p:xfrm>
        <a:graphic>
          <a:graphicData uri="http://schemas.openxmlformats.org/presentationml/2006/ole">
            <p:oleObj spid="_x0000_s28675" name="Document" r:id="rId4" imgW="7566765" imgH="488066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sz="quarter" idx="1"/>
          </p:nvPr>
        </p:nvGraphicFramePr>
        <p:xfrm>
          <a:off x="584200" y="152400"/>
          <a:ext cx="7975600" cy="6477000"/>
        </p:xfrm>
        <a:graphic>
          <a:graphicData uri="http://schemas.openxmlformats.org/presentationml/2006/ole">
            <p:oleObj spid="_x0000_s29698" name="Document" r:id="rId3" imgW="7453080" imgH="6052705" progId="Word.Documen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1379</TotalTime>
  <Words>97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Equity</vt:lpstr>
      <vt:lpstr>Document</vt:lpstr>
      <vt:lpstr>Microsoft Office Word Document</vt:lpstr>
      <vt:lpstr>Slide 1</vt:lpstr>
      <vt:lpstr>Slide 2</vt:lpstr>
      <vt:lpstr>Slide 3</vt:lpstr>
      <vt:lpstr>Slide 4</vt:lpstr>
      <vt:lpstr> পাঠ শিরোনাম :</vt:lpstr>
      <vt:lpstr>Slide 6</vt:lpstr>
      <vt:lpstr>লগারিদমের সূএাবলি </vt:lpstr>
      <vt:lpstr> উদাহরন :</vt:lpstr>
      <vt:lpstr>Slide 9</vt:lpstr>
      <vt:lpstr>Slide 10</vt:lpstr>
      <vt:lpstr>Slide 11</vt:lpstr>
      <vt:lpstr>     দলীয় কাজ :</vt:lpstr>
      <vt:lpstr>     মূল্যায়ন :</vt:lpstr>
      <vt:lpstr>বা-ড়ির কা-জ: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RAHMAN</cp:lastModifiedBy>
  <cp:revision>173</cp:revision>
  <dcterms:created xsi:type="dcterms:W3CDTF">2006-08-16T00:00:00Z</dcterms:created>
  <dcterms:modified xsi:type="dcterms:W3CDTF">2020-04-27T23:24:33Z</dcterms:modified>
</cp:coreProperties>
</file>