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10700" dirty="0" smtClean="0">
                <a:latin typeface="Shonar Bangla" pitchFamily="34" charset="0"/>
                <a:cs typeface="Shonar Bangla" pitchFamily="34" charset="0"/>
              </a:rPr>
              <a:t>স্বাগতম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fd4ca13e5dc348eebd0c634dcb4030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712" y="1600200"/>
            <a:ext cx="602457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অযৌন প্রজনন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  যে প্রজনন প্রক্রিয়ায় যৌন কোষ সৃষ্টি ও দুটো কোষের মিলন ছাড়াই সম্পন্ন হয় তাই অযৌন জনন । </a:t>
            </a:r>
          </a:p>
          <a:p>
            <a:pPr>
              <a:buNone/>
            </a:pP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অযৌন প্রজনন দুই ধরনের । </a:t>
            </a:r>
          </a:p>
          <a:p>
            <a:pPr>
              <a:buNone/>
            </a:pP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যথা – স্পোর উৎপাদন ও অঙ্গজ প্রজনন ।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নিচের ছবিগুলো দেখ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5810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4191000" cy="3631675"/>
          </a:xfrm>
        </p:spPr>
      </p:pic>
      <p:pic>
        <p:nvPicPr>
          <p:cNvPr id="5" name="Picture 4" descr="biobook_plantsf_graphik_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4063492" cy="3047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5791200"/>
            <a:ext cx="28194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অনুবীজ থলী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7300" dirty="0" smtClean="0">
                <a:latin typeface="Shonar Bangla" pitchFamily="34" charset="0"/>
                <a:cs typeface="Shonar Bangla" pitchFamily="34" charset="0"/>
              </a:rPr>
              <a:t>অঙ্গজ প্রজনন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দেহের অংশ খন্ডিত হয়ে বা কোনো প্রত্যঙ্গ রূপান্তরিত হয়ে যে প্রজনন ঘটে তাকে অঙ্গজ প্রজনন বলে । </a:t>
            </a:r>
          </a:p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অঙ্গজ প্রজনন দুই ধরনের – </a:t>
            </a:r>
          </a:p>
          <a:p>
            <a:pPr>
              <a:buNone/>
            </a:pP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4419600"/>
            <a:ext cx="2971800" cy="1143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কৃত্রিম অঙ্গজ প্রজনন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5350" y="4383505"/>
            <a:ext cx="3276600" cy="1143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প্রাকৃতিক অঙ্গজ প্রজনন</a:t>
            </a:r>
            <a:endParaRPr lang="en-US" sz="24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প্রাকৃতিক অঙ্গজ প্রজনন </a:t>
            </a:r>
            <a:endParaRPr lang="en-US" sz="5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  দেহের খন্ডায়ন -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 descr="fruiting-body-of-bread-mould-muc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31373"/>
            <a:ext cx="3029064" cy="4617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6172200"/>
            <a:ext cx="2209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মিউকর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মূলের মাধ্যমে -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Content Placeholder 4" descr="R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295400"/>
            <a:ext cx="4865886" cy="3581400"/>
          </a:xfrm>
        </p:spPr>
      </p:pic>
      <p:sp>
        <p:nvSpPr>
          <p:cNvPr id="6" name="Rectangle 5"/>
          <p:cNvSpPr/>
          <p:nvPr/>
        </p:nvSpPr>
        <p:spPr>
          <a:xfrm>
            <a:off x="3962400" y="5334000"/>
            <a:ext cx="16764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মিষ্টি আলু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334000"/>
            <a:ext cx="1905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ডালিয়া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1162050"/>
          </a:xfr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রূপান্তরিত কান্ডের মাধ্যমে -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Content Placeholder 4" descr="potato_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228600"/>
            <a:ext cx="4385702" cy="266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6" name="Picture 5" descr="ging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2800"/>
            <a:ext cx="3419048" cy="3009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1600200"/>
            <a:ext cx="1676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টিউবার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5029200"/>
            <a:ext cx="18288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রাইজোম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70400" cy="3352800"/>
          </a:xfrm>
          <a:prstGeom prst="rect">
            <a:avLst/>
          </a:prstGeom>
        </p:spPr>
      </p:pic>
      <p:pic>
        <p:nvPicPr>
          <p:cNvPr id="3" name="Picture 2" descr="stolon-in-strawberry-and-colocas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33800"/>
            <a:ext cx="4886325" cy="2714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685800"/>
            <a:ext cx="1905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কন্দ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029200"/>
            <a:ext cx="2286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স্টোলন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76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"/>
            <a:ext cx="4552950" cy="3418976"/>
          </a:xfrm>
          <a:prstGeom prst="rect">
            <a:avLst/>
          </a:prstGeom>
        </p:spPr>
      </p:pic>
      <p:pic>
        <p:nvPicPr>
          <p:cNvPr id="3" name="Picture 2" descr="842383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6" y="3733800"/>
            <a:ext cx="3913584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1524000"/>
            <a:ext cx="2590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অফসেট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50292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পাতার মাধ্যমে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6600" dirty="0" smtClean="0">
                <a:latin typeface="Shonar Bangla" pitchFamily="34" charset="0"/>
                <a:cs typeface="Shonar Bangla" pitchFamily="34" charset="0"/>
              </a:rPr>
              <a:t>কৃত্রিম অঙ্গজ প্রজনন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plants-in-containers-of-dirt-and-wa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524000"/>
            <a:ext cx="4572000" cy="3191256"/>
          </a:xfrm>
        </p:spPr>
      </p:pic>
      <p:pic>
        <p:nvPicPr>
          <p:cNvPr id="5" name="Picture 4" descr="3864873_f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3962400" cy="4434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6172200"/>
            <a:ext cx="1600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কলম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5867400"/>
            <a:ext cx="15240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কাটিং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এবার নিচের প্রশ্নগুলোর উত্তর দাও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প্রজনন কাকে বলে ?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প্রজনন কত প্রকার ?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অযৌন প্রজননের সংগা দাও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বিভিন্ন ধরনের অঙ্গজ প্রজননের উদাহরণসহ নাম বল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কাটিং কি ?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কলম কি ?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92" y="241678"/>
            <a:ext cx="4377339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বাড়ির কাজ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তোমার আশেপাশে থাকা উদ্ভিদ গুলোতে কোন ধরনের প্রজনন ঘটে তার একটি তালিকা তৈরী করে আনবে । 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9800" dirty="0" smtClean="0"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narcissus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600200"/>
            <a:ext cx="7696200" cy="4525963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বিষয় – বিজ্ঞান </a:t>
            </a:r>
          </a:p>
          <a:p>
            <a:pPr algn="ctr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শ্রেণী – ৮ম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অধ্যায়  -  ৪র্থ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  - ১ – ৩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সময়  -  ৫০ মিনিট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ছবিতে কি দেখতে পাচ্ছ ?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PumpkinSeeds_iStockphotoThinkstock-e13503956878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2175128"/>
            <a:ext cx="4267200" cy="2846876"/>
          </a:xfrm>
        </p:spPr>
      </p:pic>
      <p:pic>
        <p:nvPicPr>
          <p:cNvPr id="5" name="Picture 4" descr="3474913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33600"/>
            <a:ext cx="405616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ng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419048" cy="3009524"/>
          </a:xfrm>
          <a:prstGeom prst="rect">
            <a:avLst/>
          </a:prstGeom>
        </p:spPr>
      </p:pic>
      <p:pic>
        <p:nvPicPr>
          <p:cNvPr id="3" name="Picture 2" descr="Stem_Cu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8000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উদ্ভিদের প্রজনন </a:t>
            </a:r>
            <a:endParaRPr lang="en-US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আজকের পাঠ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প্রজনন কি বলতে পারবে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প্রজননের প্রকারভেদ করতে পারবে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অযৌন প্রজননের সংগা দিতে পারবে । 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বিভিন্ন ধরনের অযৌন প্রজননের নাম উদাহরণসহ বলতে পারবে ।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কাটিং ও কলম সম্পর্কে জানতে পারবে । 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এই পাঠ শেষে শিক্ষার্থীরা -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প্রজনন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5400" dirty="0" smtClean="0">
                <a:latin typeface="Shonar Bangla" pitchFamily="34" charset="0"/>
                <a:cs typeface="Shonar Bangla" pitchFamily="34" charset="0"/>
              </a:rPr>
              <a:t>যে জটিল প্রক্রিয়ায় জীব তার প্রতিরূপ বা বংশধর সৃষ্টি করে তাকে প্রজনন বলে ।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প্রজননের প্রকারভেদ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প্রজনন প্রধানত ২ প্রকার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4351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অযৌন প্রজনন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36513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যৌন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প্রজনন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268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Shonar Bangla</vt:lpstr>
      <vt:lpstr>SutonnyMJ</vt:lpstr>
      <vt:lpstr>Vrinda</vt:lpstr>
      <vt:lpstr>Office Theme</vt:lpstr>
      <vt:lpstr>স্বাগতম </vt:lpstr>
      <vt:lpstr>PowerPoint Presentation</vt:lpstr>
      <vt:lpstr>পাঠ পরিচিতি</vt:lpstr>
      <vt:lpstr>ছবিতে কি দেখতে পাচ্ছ ? </vt:lpstr>
      <vt:lpstr>PowerPoint Presentation</vt:lpstr>
      <vt:lpstr>আজকের পাঠ </vt:lpstr>
      <vt:lpstr>এই পাঠ শেষে শিক্ষার্থীরা -</vt:lpstr>
      <vt:lpstr>প্রজনন </vt:lpstr>
      <vt:lpstr>প্রজননের প্রকারভেদ </vt:lpstr>
      <vt:lpstr>অযৌন প্রজনন </vt:lpstr>
      <vt:lpstr>নিচের ছবিগুলো দেখ </vt:lpstr>
      <vt:lpstr>অঙ্গজ প্রজনন </vt:lpstr>
      <vt:lpstr>প্রাকৃতিক অঙ্গজ প্রজনন </vt:lpstr>
      <vt:lpstr>মূলের মাধ্যমে - </vt:lpstr>
      <vt:lpstr>রূপান্তরিত কান্ডের মাধ্যমে - </vt:lpstr>
      <vt:lpstr>PowerPoint Presentation</vt:lpstr>
      <vt:lpstr>PowerPoint Presentation</vt:lpstr>
      <vt:lpstr>কৃত্রিম অঙ্গজ প্রজনন </vt:lpstr>
      <vt:lpstr>এবার নিচের প্রশ্নগুলোর উত্তর দাও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rukshana</dc:creator>
  <cp:lastModifiedBy>SRDL ABUL KALAM</cp:lastModifiedBy>
  <cp:revision>43</cp:revision>
  <dcterms:created xsi:type="dcterms:W3CDTF">2006-08-16T00:00:00Z</dcterms:created>
  <dcterms:modified xsi:type="dcterms:W3CDTF">2020-05-22T10:25:59Z</dcterms:modified>
</cp:coreProperties>
</file>