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8"/>
  </p:notesMasterIdLst>
  <p:sldIdLst>
    <p:sldId id="256" r:id="rId2"/>
    <p:sldId id="285" r:id="rId3"/>
    <p:sldId id="286" r:id="rId4"/>
    <p:sldId id="328" r:id="rId5"/>
    <p:sldId id="329" r:id="rId6"/>
    <p:sldId id="333" r:id="rId7"/>
    <p:sldId id="334" r:id="rId8"/>
    <p:sldId id="335" r:id="rId9"/>
    <p:sldId id="336" r:id="rId10"/>
    <p:sldId id="300" r:id="rId11"/>
    <p:sldId id="327" r:id="rId12"/>
    <p:sldId id="313" r:id="rId13"/>
    <p:sldId id="311" r:id="rId14"/>
    <p:sldId id="312" r:id="rId15"/>
    <p:sldId id="314" r:id="rId16"/>
    <p:sldId id="315" r:id="rId17"/>
    <p:sldId id="319" r:id="rId18"/>
    <p:sldId id="316" r:id="rId19"/>
    <p:sldId id="317" r:id="rId20"/>
    <p:sldId id="318" r:id="rId21"/>
    <p:sldId id="338" r:id="rId22"/>
    <p:sldId id="339" r:id="rId23"/>
    <p:sldId id="341" r:id="rId24"/>
    <p:sldId id="344" r:id="rId25"/>
    <p:sldId id="346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7CBC30C-4333-4604-915E-A514F9A772C0}">
          <p14:sldIdLst>
            <p14:sldId id="256"/>
            <p14:sldId id="285"/>
            <p14:sldId id="286"/>
            <p14:sldId id="297"/>
            <p14:sldId id="300"/>
            <p14:sldId id="299"/>
            <p14:sldId id="301"/>
          </p14:sldIdLst>
        </p14:section>
        <p14:section name="Untitled Section" id="{97B623BC-068F-4E29-ADF5-D07EA93C5236}">
          <p14:sldIdLst>
            <p14:sldId id="298"/>
            <p14:sldId id="274"/>
            <p14:sldId id="275"/>
            <p14:sldId id="277"/>
            <p14:sldId id="276"/>
            <p14:sldId id="278"/>
            <p14:sldId id="280"/>
            <p14:sldId id="279"/>
            <p14:sldId id="281"/>
            <p14:sldId id="302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63F"/>
    <a:srgbClr val="5E4CE6"/>
    <a:srgbClr val="FF0000"/>
    <a:srgbClr val="B27D1E"/>
    <a:srgbClr val="00FF00"/>
    <a:srgbClr val="FFFFFF"/>
    <a:srgbClr val="9DC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359" autoAdjust="0"/>
  </p:normalViewPr>
  <p:slideViewPr>
    <p:cSldViewPr snapToGrid="0">
      <p:cViewPr>
        <p:scale>
          <a:sx n="40" d="100"/>
          <a:sy n="40" d="100"/>
        </p:scale>
        <p:origin x="-100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A6E9C-C90E-4251-9096-D321BB038D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111D8A-8FD7-4F75-8078-BBC01F3990F8}">
      <dgm:prSet/>
      <dgm:spPr>
        <a:solidFill>
          <a:schemeClr val="bg1"/>
        </a:solidFill>
      </dgm:spPr>
      <dgm:t>
        <a:bodyPr/>
        <a:lstStyle/>
        <a:p>
          <a:pPr rtl="0"/>
          <a:r>
            <a:rPr lang="bn-BD" b="1" dirty="0" smtClean="0">
              <a:latin typeface="NikoshBAN" pitchFamily="2" charset="0"/>
              <a:cs typeface="NikoshBAN" pitchFamily="2" charset="0"/>
            </a:rPr>
            <a:t>পাঠ শিরোনাম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1ADD87-D5C0-495F-AA3A-2B7804B010D8}" type="parTrans" cxnId="{4EAC3BE7-F510-4ED5-BBD6-A37C000E8F9A}">
      <dgm:prSet/>
      <dgm:spPr/>
      <dgm:t>
        <a:bodyPr/>
        <a:lstStyle/>
        <a:p>
          <a:endParaRPr lang="en-US"/>
        </a:p>
      </dgm:t>
    </dgm:pt>
    <dgm:pt modelId="{E339BB50-B80E-4A37-B01F-EF3480B8F47C}" type="sibTrans" cxnId="{4EAC3BE7-F510-4ED5-BBD6-A37C000E8F9A}">
      <dgm:prSet/>
      <dgm:spPr/>
      <dgm:t>
        <a:bodyPr/>
        <a:lstStyle/>
        <a:p>
          <a:endParaRPr lang="en-US"/>
        </a:p>
      </dgm:t>
    </dgm:pt>
    <dgm:pt modelId="{AB2DEF58-0F57-4D8C-BF9F-D0C92B72F2F9}" type="pres">
      <dgm:prSet presAssocID="{142A6E9C-C90E-4251-9096-D321BB038D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475270F8-73BA-4F8F-9D10-073877769542}" type="pres">
      <dgm:prSet presAssocID="{E5111D8A-8FD7-4F75-8078-BBC01F3990F8}" presName="node" presStyleLbl="node1" presStyleIdx="0" presStyleCnt="1" custLinFactNeighborX="1825" custLinFactNeighborY="36792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4EAC3BE7-F510-4ED5-BBD6-A37C000E8F9A}" srcId="{142A6E9C-C90E-4251-9096-D321BB038D1F}" destId="{E5111D8A-8FD7-4F75-8078-BBC01F3990F8}" srcOrd="0" destOrd="0" parTransId="{B21ADD87-D5C0-495F-AA3A-2B7804B010D8}" sibTransId="{E339BB50-B80E-4A37-B01F-EF3480B8F47C}"/>
    <dgm:cxn modelId="{AA5A2385-0412-4D6C-98B1-B7A88049A2EF}" type="presOf" srcId="{142A6E9C-C90E-4251-9096-D321BB038D1F}" destId="{AB2DEF58-0F57-4D8C-BF9F-D0C92B72F2F9}" srcOrd="0" destOrd="0" presId="urn:microsoft.com/office/officeart/2005/8/layout/process1"/>
    <dgm:cxn modelId="{85C16F2B-3D1B-4A1F-9B48-415A38DA9616}" type="presOf" srcId="{E5111D8A-8FD7-4F75-8078-BBC01F3990F8}" destId="{475270F8-73BA-4F8F-9D10-073877769542}" srcOrd="0" destOrd="0" presId="urn:microsoft.com/office/officeart/2005/8/layout/process1"/>
    <dgm:cxn modelId="{E9BB1918-5BCB-4A44-A6B3-74038D7B3B7C}" type="presParOf" srcId="{AB2DEF58-0F57-4D8C-BF9F-D0C92B72F2F9}" destId="{475270F8-73BA-4F8F-9D10-073877769542}" srcOrd="0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AD97A-63A9-46F2-AE10-E12DB52391E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1953F-B72C-40EF-AD4B-92D9F8181DC1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n-US" sz="4800" dirty="0" err="1" smtClean="0">
              <a:latin typeface="NikoshBAN" pitchFamily="2" charset="0"/>
              <a:cs typeface="NikoshBAN" pitchFamily="2" charset="0"/>
            </a:rPr>
            <a:t>ভারতীয়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উপমহাদেশের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মুসলমানদের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আগমনের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ইতিহাস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A3928A35-F340-480F-943F-9A3C4C96956C}" type="parTrans" cxnId="{514BDDFE-08C4-40D9-ACEC-51BA1691B699}">
      <dgm:prSet/>
      <dgm:spPr/>
      <dgm:t>
        <a:bodyPr/>
        <a:lstStyle/>
        <a:p>
          <a:endParaRPr lang="en-US"/>
        </a:p>
      </dgm:t>
    </dgm:pt>
    <dgm:pt modelId="{0CD6619A-9356-4867-BDE0-8D7607FE613C}" type="sibTrans" cxnId="{514BDDFE-08C4-40D9-ACEC-51BA1691B699}">
      <dgm:prSet/>
      <dgm:spPr/>
      <dgm:t>
        <a:bodyPr/>
        <a:lstStyle/>
        <a:p>
          <a:endParaRPr lang="en-US"/>
        </a:p>
      </dgm:t>
    </dgm:pt>
    <dgm:pt modelId="{6ED6F635-6EC1-482E-8AFE-D221597410B8}" type="pres">
      <dgm:prSet presAssocID="{9A6AD97A-63A9-46F2-AE10-E12DB52391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05568D7F-4CB5-43CB-B470-128389397FBB}" type="pres">
      <dgm:prSet presAssocID="{9241953F-B72C-40EF-AD4B-92D9F8181DC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D4F2578B-4FD9-4456-A834-EE1BFFE2C1CC}" type="presOf" srcId="{9A6AD97A-63A9-46F2-AE10-E12DB52391EE}" destId="{6ED6F635-6EC1-482E-8AFE-D221597410B8}" srcOrd="0" destOrd="0" presId="urn:microsoft.com/office/officeart/2005/8/layout/process1"/>
    <dgm:cxn modelId="{514BDDFE-08C4-40D9-ACEC-51BA1691B699}" srcId="{9A6AD97A-63A9-46F2-AE10-E12DB52391EE}" destId="{9241953F-B72C-40EF-AD4B-92D9F8181DC1}" srcOrd="0" destOrd="0" parTransId="{A3928A35-F340-480F-943F-9A3C4C96956C}" sibTransId="{0CD6619A-9356-4867-BDE0-8D7607FE613C}"/>
    <dgm:cxn modelId="{3A464F39-8CE3-4CDC-9D8F-B4D9D4514090}" type="presOf" srcId="{9241953F-B72C-40EF-AD4B-92D9F8181DC1}" destId="{05568D7F-4CB5-43CB-B470-128389397FBB}" srcOrd="0" destOrd="0" presId="urn:microsoft.com/office/officeart/2005/8/layout/process1"/>
    <dgm:cxn modelId="{3A26439D-42A8-4604-A67E-40DD7F75801A}" type="presParOf" srcId="{6ED6F635-6EC1-482E-8AFE-D221597410B8}" destId="{05568D7F-4CB5-43CB-B470-128389397FBB}" srcOrd="0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540AC-EE3D-45E9-BABB-DF4AF1BA77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E19F8B-CB16-4352-BC27-AB7935B5B9B3}">
      <dgm:prSet custT="1"/>
      <dgm:spPr/>
      <dgm:t>
        <a:bodyPr/>
        <a:lstStyle/>
        <a:p>
          <a:pPr rtl="0"/>
          <a:r>
            <a:rPr lang="bn-BD" sz="4800" dirty="0" smtClean="0">
              <a:latin typeface="NikoshBAN" pitchFamily="2" charset="0"/>
              <a:cs typeface="NikoshBAN" pitchFamily="2" charset="0"/>
            </a:rPr>
            <a:t>চিত্র দেখি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EA1906AF-0232-4364-9CE8-02440DBF3080}" type="parTrans" cxnId="{34CCD2BF-7787-44E5-A507-FFCA4800601B}">
      <dgm:prSet/>
      <dgm:spPr/>
      <dgm:t>
        <a:bodyPr/>
        <a:lstStyle/>
        <a:p>
          <a:endParaRPr lang="en-US"/>
        </a:p>
      </dgm:t>
    </dgm:pt>
    <dgm:pt modelId="{3D3B99CC-FD3D-4D42-BF3D-249E06B38EFB}" type="sibTrans" cxnId="{34CCD2BF-7787-44E5-A507-FFCA4800601B}">
      <dgm:prSet/>
      <dgm:spPr/>
      <dgm:t>
        <a:bodyPr/>
        <a:lstStyle/>
        <a:p>
          <a:endParaRPr lang="en-US"/>
        </a:p>
      </dgm:t>
    </dgm:pt>
    <dgm:pt modelId="{46477D83-9F07-4064-A3FF-440F2BBD238C}" type="pres">
      <dgm:prSet presAssocID="{971540AC-EE3D-45E9-BABB-DF4AF1BA77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1BEAB844-1B25-4948-94A5-C6A858CFC442}" type="pres">
      <dgm:prSet presAssocID="{9FE19F8B-CB16-4352-BC27-AB7935B5B9B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34CCD2BF-7787-44E5-A507-FFCA4800601B}" srcId="{971540AC-EE3D-45E9-BABB-DF4AF1BA770E}" destId="{9FE19F8B-CB16-4352-BC27-AB7935B5B9B3}" srcOrd="0" destOrd="0" parTransId="{EA1906AF-0232-4364-9CE8-02440DBF3080}" sibTransId="{3D3B99CC-FD3D-4D42-BF3D-249E06B38EFB}"/>
    <dgm:cxn modelId="{F5811F2A-2FC6-41D7-B046-21F2557A02B8}" type="presOf" srcId="{9FE19F8B-CB16-4352-BC27-AB7935B5B9B3}" destId="{1BEAB844-1B25-4948-94A5-C6A858CFC442}" srcOrd="0" destOrd="0" presId="urn:microsoft.com/office/officeart/2005/8/layout/process1"/>
    <dgm:cxn modelId="{EE90B79B-3B04-4FF0-B6D2-E1326FF317E9}" type="presOf" srcId="{971540AC-EE3D-45E9-BABB-DF4AF1BA770E}" destId="{46477D83-9F07-4064-A3FF-440F2BBD238C}" srcOrd="0" destOrd="0" presId="urn:microsoft.com/office/officeart/2005/8/layout/process1"/>
    <dgm:cxn modelId="{54862CA9-4C10-4833-9F6A-F5A6012A926F}" type="presParOf" srcId="{46477D83-9F07-4064-A3FF-440F2BBD238C}" destId="{1BEAB844-1B25-4948-94A5-C6A858CFC44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AB844-1B25-4948-94A5-C6A858CFC442}">
      <dsp:nvSpPr>
        <dsp:cNvPr id="0" name=""/>
        <dsp:cNvSpPr/>
      </dsp:nvSpPr>
      <dsp:spPr>
        <a:xfrm>
          <a:off x="3491" y="0"/>
          <a:ext cx="3569594" cy="1052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চিত্র দেখি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4303" y="30812"/>
        <a:ext cx="3507970" cy="990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FAC5C-ACBB-435B-90C4-5E1D111EA1A9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FAD9-352F-4107-90E7-C101DCE8F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63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628F1B-2D7A-40F0-B248-59184C0A7EF3}" type="datetimeFigureOut">
              <a:rPr lang="en-AU" smtClean="0"/>
              <a:pPr/>
              <a:t>23/05/2020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022154-78DE-4A54-8E54-0AA540EE013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8015" y="318233"/>
            <a:ext cx="5904478" cy="1680688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AU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475" y="2286000"/>
            <a:ext cx="4981072" cy="418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1638610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565037732"/>
              </p:ext>
            </p:extLst>
          </p:nvPr>
        </p:nvGraphicFramePr>
        <p:xfrm>
          <a:off x="4282633" y="246185"/>
          <a:ext cx="3576577" cy="105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2833" y="1509307"/>
            <a:ext cx="4989988" cy="4915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64" y="1547233"/>
            <a:ext cx="6036518" cy="499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6090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61" y="527831"/>
            <a:ext cx="5173579" cy="5499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>
          <a:xfrm rot="19617945">
            <a:off x="690785" y="5191601"/>
            <a:ext cx="2740802" cy="1467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বৈশ্য</a:t>
            </a:r>
            <a:r>
              <a:rPr lang="en-US" dirty="0" smtClean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 rot="1216154">
            <a:off x="802838" y="568721"/>
            <a:ext cx="2427184" cy="1522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ব্রা্‌হ্মণ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 rot="20218933">
            <a:off x="8226051" y="441899"/>
            <a:ext cx="2298252" cy="1360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ক্ষত্রিয়</a:t>
            </a:r>
            <a:endParaRPr lang="en-US" sz="4000" dirty="0"/>
          </a:p>
        </p:txBody>
      </p:sp>
      <p:sp>
        <p:nvSpPr>
          <p:cNvPr id="8" name="Right Arrow 7"/>
          <p:cNvSpPr/>
          <p:nvPr/>
        </p:nvSpPr>
        <p:spPr>
          <a:xfrm rot="1725699">
            <a:off x="8419825" y="4636221"/>
            <a:ext cx="2380497" cy="1506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শূদ্র</a:t>
            </a:r>
            <a:endParaRPr lang="en-US" sz="40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5" y="520156"/>
            <a:ext cx="9986211" cy="587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68" y="985961"/>
            <a:ext cx="9889957" cy="536671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6" y="747210"/>
            <a:ext cx="3509462" cy="524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42" y="794084"/>
            <a:ext cx="6930190" cy="529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32" y="601579"/>
            <a:ext cx="6076415" cy="5727032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312822" y="2574759"/>
            <a:ext cx="4523874" cy="23341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ক্ষত্রিয়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545814"/>
            <a:ext cx="4932948" cy="5879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209" y="549441"/>
            <a:ext cx="5634791" cy="5899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4" y="804795"/>
            <a:ext cx="6915651" cy="5523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ight Arrow 2"/>
          <p:cNvSpPr/>
          <p:nvPr/>
        </p:nvSpPr>
        <p:spPr>
          <a:xfrm>
            <a:off x="601579" y="1780675"/>
            <a:ext cx="3922295" cy="365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বৈশ্য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1" y="0"/>
            <a:ext cx="6639677" cy="6858000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0" y="1900989"/>
            <a:ext cx="4427621" cy="36816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শূদ্র</a:t>
            </a:r>
            <a:endParaRPr lang="en-US" sz="6000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388927"/>
            <a:ext cx="11020927" cy="6217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5958" y="272717"/>
            <a:ext cx="1068404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‍‌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মাহবুবা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নওয়াজ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/>
            </a:r>
            <a:b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</a:b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প্রভাষক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/>
            </a:r>
            <a:b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</a:b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ইসলামের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ইতিহাস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ও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সংস্কৃতি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MingLiU" pitchFamily="49" charset="-12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চারপীর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আউলিয়া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সিনিয়র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মাদ্রাসা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আনোয়ারা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,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চট্টগ্রাম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ই-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মেইল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: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mahbubanawaz@gmail.com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897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921" y="625642"/>
            <a:ext cx="6620442" cy="5775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4" y="697832"/>
            <a:ext cx="4562271" cy="565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457200"/>
            <a:ext cx="4978400" cy="5867400"/>
          </a:xfrm>
          <a:prstGeom prst="rect">
            <a:avLst/>
          </a:prstGeom>
        </p:spPr>
      </p:pic>
      <p:pic>
        <p:nvPicPr>
          <p:cNvPr id="3" name="Picture 2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658" y="364067"/>
            <a:ext cx="5123543" cy="597746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5" y="3465096"/>
            <a:ext cx="5181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hhvjy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68441"/>
            <a:ext cx="52705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jjju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466" y="288758"/>
            <a:ext cx="5080000" cy="308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jhy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295" y="3489158"/>
            <a:ext cx="5069305" cy="306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3452" y="489285"/>
            <a:ext cx="1104499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‌….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এই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পাঠ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শেষে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MingLiU" pitchFamily="49" charset="-120"/>
                <a:cs typeface="NikoshBAN" pitchFamily="2" charset="0"/>
              </a:rPr>
              <a:t>........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/>
            </a:r>
            <a:b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নামনুসারে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উপমহাদেশ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প্রাক্কালে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7221" y="729916"/>
            <a:ext cx="10250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				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/>
            </a:r>
            <a:b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</a:b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১.‍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জাতিভেদ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সংহতির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085" y="629652"/>
            <a:ext cx="1026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SutonnyMJ" pitchFamily="2" charset="0"/>
                <a:cs typeface="SutonnyMJ" pitchFamily="2" charset="0"/>
              </a:rPr>
              <a:t>আল্লাহ্</a:t>
            </a:r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dirty="0" err="1" smtClean="0">
                <a:latin typeface="SutonnyMJ" pitchFamily="2" charset="0"/>
                <a:cs typeface="SutonnyMJ" pitchFamily="2" charset="0"/>
              </a:rPr>
              <a:t>হাফেজ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94573120_693515728145873_13496588252668231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094" y="2791325"/>
            <a:ext cx="2390274" cy="358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214" y="214313"/>
            <a:ext cx="8118231" cy="1485899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9600" dirty="0" smtClean="0"/>
              <a:t>ধন্যবাদ</a:t>
            </a:r>
            <a:endParaRPr lang="en-AU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126" y="2000250"/>
            <a:ext cx="7339263" cy="462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8753167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165833"/>
            <a:ext cx="9115425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paNikoshBAN"/>
                <a:cs typeface="NikoshBAN" panose="02000000000000000000" pitchFamily="2" charset="0"/>
              </a:rPr>
              <a:t>পাঠ পরিচিতিঃ</a:t>
            </a:r>
            <a:endParaRPr lang="en-AU" sz="9600" dirty="0">
              <a:latin typeface="paNikoshBAN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1620505"/>
            <a:ext cx="10347158" cy="446747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7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ইসঃইতিহাস</a:t>
            </a:r>
            <a:r>
              <a:rPr lang="bn-BD" sz="7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7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অধ্যায়ঃ- চতুর্থ</a:t>
            </a:r>
          </a:p>
          <a:p>
            <a:pPr algn="ctr"/>
            <a:r>
              <a:rPr lang="bn-BD" sz="7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xmlns="" val="4482521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ia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996556" y="618564"/>
          <a:ext cx="792031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67829096"/>
              </p:ext>
            </p:extLst>
          </p:nvPr>
        </p:nvGraphicFramePr>
        <p:xfrm>
          <a:off x="960698" y="3186029"/>
          <a:ext cx="10830249" cy="181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8101"/>
            <a:ext cx="10363200" cy="582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10929256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28" y="1698321"/>
            <a:ext cx="5878732" cy="336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080" y="1804736"/>
            <a:ext cx="2134470" cy="336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ownload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38" y="1732546"/>
            <a:ext cx="3360821" cy="397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609600"/>
            <a:ext cx="5892800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09600"/>
            <a:ext cx="5588000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3338</TotalTime>
  <Words>32</Words>
  <Application>Microsoft Office PowerPoint</Application>
  <PresentationFormat>Custom</PresentationFormat>
  <Paragraphs>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Metro</vt:lpstr>
      <vt:lpstr>স্বাগতম</vt:lpstr>
      <vt:lpstr>Slide 2</vt:lpstr>
      <vt:lpstr>পাঠ পরিচিতিঃ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ধন্যবাদ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1303</cp:revision>
  <dcterms:created xsi:type="dcterms:W3CDTF">2016-01-04T04:24:32Z</dcterms:created>
  <dcterms:modified xsi:type="dcterms:W3CDTF">2020-05-22T18:34:10Z</dcterms:modified>
</cp:coreProperties>
</file>