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7" r:id="rId8"/>
    <p:sldId id="261" r:id="rId9"/>
    <p:sldId id="262" r:id="rId10"/>
    <p:sldId id="269" r:id="rId11"/>
    <p:sldId id="268" r:id="rId12"/>
    <p:sldId id="274" r:id="rId13"/>
    <p:sldId id="266" r:id="rId14"/>
    <p:sldId id="265" r:id="rId15"/>
    <p:sldId id="264" r:id="rId16"/>
    <p:sldId id="270" r:id="rId17"/>
    <p:sldId id="273" r:id="rId18"/>
    <p:sldId id="271" r:id="rId19"/>
    <p:sldId id="263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8EEBC-7F4B-4058-9BFF-CEC96A5B7EC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4AF92-36D0-4591-B031-A79C3908FFDF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344BCB-4898-46A9-9E5D-B9A0F0B787A7}" type="parTrans" cxnId="{D1C473E7-0551-4197-A4C0-56BDA400F17C}">
      <dgm:prSet/>
      <dgm:spPr/>
      <dgm:t>
        <a:bodyPr/>
        <a:lstStyle/>
        <a:p>
          <a:endParaRPr lang="en-US"/>
        </a:p>
      </dgm:t>
    </dgm:pt>
    <dgm:pt modelId="{0BDAF005-07D0-4684-898D-2B3F1BDB628C}" type="sibTrans" cxnId="{D1C473E7-0551-4197-A4C0-56BDA400F17C}">
      <dgm:prSet/>
      <dgm:spPr/>
      <dgm:t>
        <a:bodyPr/>
        <a:lstStyle/>
        <a:p>
          <a:endParaRPr lang="en-US"/>
        </a:p>
      </dgm:t>
    </dgm:pt>
    <dgm:pt modelId="{EF0BF440-5FAC-4EF1-BA0F-07B86BB9BE1A}">
      <dgm:prSet phldrT="[Text]" custT="1"/>
      <dgm:spPr/>
      <dgm:t>
        <a:bodyPr/>
        <a:lstStyle/>
        <a:p>
          <a:r>
            <a:rPr lang="bn-BD" sz="4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বিনিময়ের</a:t>
          </a:r>
          <a:r>
            <a:rPr lang="bn-BD" sz="4400" b="1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মাধ্যম</a:t>
          </a:r>
          <a:endParaRPr lang="en-US" sz="4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9A9257-858C-4A45-A6CF-84B9EE5CACF1}" type="parTrans" cxnId="{7FE475E0-551A-4A20-9ACB-B5BC36BB36B1}">
      <dgm:prSet/>
      <dgm:spPr/>
      <dgm:t>
        <a:bodyPr/>
        <a:lstStyle/>
        <a:p>
          <a:endParaRPr lang="en-US"/>
        </a:p>
      </dgm:t>
    </dgm:pt>
    <dgm:pt modelId="{F3DB8805-B928-4C59-9597-7A21302BF567}" type="sibTrans" cxnId="{7FE475E0-551A-4A20-9ACB-B5BC36BB36B1}">
      <dgm:prSet/>
      <dgm:spPr/>
      <dgm:t>
        <a:bodyPr/>
        <a:lstStyle/>
        <a:p>
          <a:endParaRPr lang="en-US"/>
        </a:p>
      </dgm:t>
    </dgm:pt>
    <dgm:pt modelId="{606BF9AD-6144-47F8-80DA-9266DD80E579}">
      <dgm:prSet phldrT="[Text]" custT="1"/>
      <dgm:spPr/>
      <dgm:t>
        <a:bodyPr/>
        <a:lstStyle/>
        <a:p>
          <a:r>
            <a:rPr lang="bn-BD" sz="4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সঞ্চয়ের ভান্ডার</a:t>
          </a:r>
          <a:endParaRPr lang="en-US" sz="4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61C98D-C1BE-4C04-BB81-8E4BF43C0487}" type="parTrans" cxnId="{98DA21B2-D987-4430-BD68-6D748A7699FB}">
      <dgm:prSet/>
      <dgm:spPr/>
      <dgm:t>
        <a:bodyPr/>
        <a:lstStyle/>
        <a:p>
          <a:endParaRPr lang="en-US"/>
        </a:p>
      </dgm:t>
    </dgm:pt>
    <dgm:pt modelId="{CA2A73A3-8335-4561-A8BA-30D612E92AFC}" type="sibTrans" cxnId="{98DA21B2-D987-4430-BD68-6D748A7699FB}">
      <dgm:prSet/>
      <dgm:spPr/>
      <dgm:t>
        <a:bodyPr/>
        <a:lstStyle/>
        <a:p>
          <a:endParaRPr lang="en-US"/>
        </a:p>
      </dgm:t>
    </dgm:pt>
    <dgm:pt modelId="{E4D3966C-D610-4CA0-A178-FB3A91126C55}">
      <dgm:prSet phldrT="[Text]" custT="1"/>
      <dgm:spPr/>
      <dgm:t>
        <a:bodyPr/>
        <a:lstStyle/>
        <a:p>
          <a:r>
            <a:rPr lang="bn-BD" sz="4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মূল্যের</a:t>
          </a:r>
          <a:r>
            <a:rPr lang="bn-BD" sz="4400" b="1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পরিমাপক</a:t>
          </a:r>
          <a:endParaRPr lang="en-US" sz="4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A40EF7-A9A7-4F81-A070-2F0CFBE6320A}" type="parTrans" cxnId="{C5ACFC9A-D4B1-49A1-991D-01552FF22698}">
      <dgm:prSet/>
      <dgm:spPr/>
      <dgm:t>
        <a:bodyPr/>
        <a:lstStyle/>
        <a:p>
          <a:endParaRPr lang="en-US"/>
        </a:p>
      </dgm:t>
    </dgm:pt>
    <dgm:pt modelId="{D967C41D-98B3-4610-BB26-4E7EBA669BFE}" type="sibTrans" cxnId="{C5ACFC9A-D4B1-49A1-991D-01552FF22698}">
      <dgm:prSet/>
      <dgm:spPr/>
      <dgm:t>
        <a:bodyPr/>
        <a:lstStyle/>
        <a:p>
          <a:endParaRPr lang="en-US"/>
        </a:p>
      </dgm:t>
    </dgm:pt>
    <dgm:pt modelId="{134F9928-6F21-4C95-85F3-D17F0238CCF9}" type="pres">
      <dgm:prSet presAssocID="{8BA8EEBC-7F4B-4058-9BFF-CEC96A5B7EC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2479B6-6E22-432D-8265-D0C416BFC454}" type="pres">
      <dgm:prSet presAssocID="{12C4AF92-36D0-4591-B031-A79C3908FFDF}" presName="singleCycle" presStyleCnt="0"/>
      <dgm:spPr/>
    </dgm:pt>
    <dgm:pt modelId="{F95D45C2-5F6A-41AC-B323-60D4939E206C}" type="pres">
      <dgm:prSet presAssocID="{12C4AF92-36D0-4591-B031-A79C3908FFDF}" presName="singleCenter" presStyleLbl="node1" presStyleIdx="0" presStyleCnt="4" custScaleX="154671" custLinFactNeighborX="-546" custLinFactNeighborY="491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EB6CD6C-2A42-44A4-BE56-2CA23BDFBCC9}" type="pres">
      <dgm:prSet presAssocID="{6A9A9257-858C-4A45-A6CF-84B9EE5CACF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F6AB4364-75FA-4B26-BDEC-69690E021FA1}" type="pres">
      <dgm:prSet presAssocID="{EF0BF440-5FAC-4EF1-BA0F-07B86BB9BE1A}" presName="text0" presStyleLbl="node1" presStyleIdx="1" presStyleCnt="4" custScaleX="323579" custScaleY="115972" custRadScaleRad="86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ED9F3-3151-4C10-AF21-208DCA8ABD35}" type="pres">
      <dgm:prSet presAssocID="{C461C98D-C1BE-4C04-BB81-8E4BF43C0487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281E632-65C1-490C-B50E-63CE90955CDC}" type="pres">
      <dgm:prSet presAssocID="{606BF9AD-6144-47F8-80DA-9266DD80E579}" presName="text0" presStyleLbl="node1" presStyleIdx="2" presStyleCnt="4" custScaleX="290161" custScaleY="115351" custRadScaleRad="156617" custRadScaleInc="-22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8D083-FD93-4839-BD75-9ABC53E1102B}" type="pres">
      <dgm:prSet presAssocID="{CAA40EF7-A9A7-4F81-A070-2F0CFBE6320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FD9C211-36E8-4D11-B6A6-07876A149661}" type="pres">
      <dgm:prSet presAssocID="{E4D3966C-D610-4CA0-A178-FB3A91126C55}" presName="text0" presStyleLbl="node1" presStyleIdx="3" presStyleCnt="4" custScaleX="357319" custScaleY="117917" custRadScaleRad="150540" custRadScaleInc="50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84018A-4048-4DE0-BD1D-F4CB7ADA19B6}" type="presOf" srcId="{6A9A9257-858C-4A45-A6CF-84B9EE5CACF1}" destId="{1EB6CD6C-2A42-44A4-BE56-2CA23BDFBCC9}" srcOrd="0" destOrd="0" presId="urn:microsoft.com/office/officeart/2008/layout/RadialCluster"/>
    <dgm:cxn modelId="{C30967E8-05C4-4401-AB03-66B33CEFB253}" type="presOf" srcId="{C461C98D-C1BE-4C04-BB81-8E4BF43C0487}" destId="{9C8ED9F3-3151-4C10-AF21-208DCA8ABD35}" srcOrd="0" destOrd="0" presId="urn:microsoft.com/office/officeart/2008/layout/RadialCluster"/>
    <dgm:cxn modelId="{C5ACFC9A-D4B1-49A1-991D-01552FF22698}" srcId="{12C4AF92-36D0-4591-B031-A79C3908FFDF}" destId="{E4D3966C-D610-4CA0-A178-FB3A91126C55}" srcOrd="2" destOrd="0" parTransId="{CAA40EF7-A9A7-4F81-A070-2F0CFBE6320A}" sibTransId="{D967C41D-98B3-4610-BB26-4E7EBA669BFE}"/>
    <dgm:cxn modelId="{3A525BCC-E98C-45BB-9023-D1D6CFBC8C7D}" type="presOf" srcId="{12C4AF92-36D0-4591-B031-A79C3908FFDF}" destId="{F95D45C2-5F6A-41AC-B323-60D4939E206C}" srcOrd="0" destOrd="0" presId="urn:microsoft.com/office/officeart/2008/layout/RadialCluster"/>
    <dgm:cxn modelId="{7FE475E0-551A-4A20-9ACB-B5BC36BB36B1}" srcId="{12C4AF92-36D0-4591-B031-A79C3908FFDF}" destId="{EF0BF440-5FAC-4EF1-BA0F-07B86BB9BE1A}" srcOrd="0" destOrd="0" parTransId="{6A9A9257-858C-4A45-A6CF-84B9EE5CACF1}" sibTransId="{F3DB8805-B928-4C59-9597-7A21302BF567}"/>
    <dgm:cxn modelId="{D1C473E7-0551-4197-A4C0-56BDA400F17C}" srcId="{8BA8EEBC-7F4B-4058-9BFF-CEC96A5B7ECF}" destId="{12C4AF92-36D0-4591-B031-A79C3908FFDF}" srcOrd="0" destOrd="0" parTransId="{DD344BCB-4898-46A9-9E5D-B9A0F0B787A7}" sibTransId="{0BDAF005-07D0-4684-898D-2B3F1BDB628C}"/>
    <dgm:cxn modelId="{96D5C9FB-64AD-4794-A3E5-9CA931995374}" type="presOf" srcId="{EF0BF440-5FAC-4EF1-BA0F-07B86BB9BE1A}" destId="{F6AB4364-75FA-4B26-BDEC-69690E021FA1}" srcOrd="0" destOrd="0" presId="urn:microsoft.com/office/officeart/2008/layout/RadialCluster"/>
    <dgm:cxn modelId="{A076A149-0AFE-4C46-9C99-D54B50FB3FC4}" type="presOf" srcId="{606BF9AD-6144-47F8-80DA-9266DD80E579}" destId="{9281E632-65C1-490C-B50E-63CE90955CDC}" srcOrd="0" destOrd="0" presId="urn:microsoft.com/office/officeart/2008/layout/RadialCluster"/>
    <dgm:cxn modelId="{A0B1A66A-F020-453D-830C-F8847151C004}" type="presOf" srcId="{E4D3966C-D610-4CA0-A178-FB3A91126C55}" destId="{CFD9C211-36E8-4D11-B6A6-07876A149661}" srcOrd="0" destOrd="0" presId="urn:microsoft.com/office/officeart/2008/layout/RadialCluster"/>
    <dgm:cxn modelId="{29EBBC80-941F-438D-8B36-EA56F93A4A4E}" type="presOf" srcId="{CAA40EF7-A9A7-4F81-A070-2F0CFBE6320A}" destId="{17B8D083-FD93-4839-BD75-9ABC53E1102B}" srcOrd="0" destOrd="0" presId="urn:microsoft.com/office/officeart/2008/layout/RadialCluster"/>
    <dgm:cxn modelId="{98DA21B2-D987-4430-BD68-6D748A7699FB}" srcId="{12C4AF92-36D0-4591-B031-A79C3908FFDF}" destId="{606BF9AD-6144-47F8-80DA-9266DD80E579}" srcOrd="1" destOrd="0" parTransId="{C461C98D-C1BE-4C04-BB81-8E4BF43C0487}" sibTransId="{CA2A73A3-8335-4561-A8BA-30D612E92AFC}"/>
    <dgm:cxn modelId="{B0F04DF8-52B7-4C9A-BBC8-4EEF2D9C60C0}" type="presOf" srcId="{8BA8EEBC-7F4B-4058-9BFF-CEC96A5B7ECF}" destId="{134F9928-6F21-4C95-85F3-D17F0238CCF9}" srcOrd="0" destOrd="0" presId="urn:microsoft.com/office/officeart/2008/layout/RadialCluster"/>
    <dgm:cxn modelId="{8A32A39C-BA77-4947-917A-5582A7A436E2}" type="presParOf" srcId="{134F9928-6F21-4C95-85F3-D17F0238CCF9}" destId="{CC2479B6-6E22-432D-8265-D0C416BFC454}" srcOrd="0" destOrd="0" presId="urn:microsoft.com/office/officeart/2008/layout/RadialCluster"/>
    <dgm:cxn modelId="{738B129D-0C41-4452-988B-0FBA95B51902}" type="presParOf" srcId="{CC2479B6-6E22-432D-8265-D0C416BFC454}" destId="{F95D45C2-5F6A-41AC-B323-60D4939E206C}" srcOrd="0" destOrd="0" presId="urn:microsoft.com/office/officeart/2008/layout/RadialCluster"/>
    <dgm:cxn modelId="{7B8E43C5-D384-4A65-A9EF-CAC519F31AFF}" type="presParOf" srcId="{CC2479B6-6E22-432D-8265-D0C416BFC454}" destId="{1EB6CD6C-2A42-44A4-BE56-2CA23BDFBCC9}" srcOrd="1" destOrd="0" presId="urn:microsoft.com/office/officeart/2008/layout/RadialCluster"/>
    <dgm:cxn modelId="{361E1AF6-4F6A-4CA1-B34D-64AC8C879F70}" type="presParOf" srcId="{CC2479B6-6E22-432D-8265-D0C416BFC454}" destId="{F6AB4364-75FA-4B26-BDEC-69690E021FA1}" srcOrd="2" destOrd="0" presId="urn:microsoft.com/office/officeart/2008/layout/RadialCluster"/>
    <dgm:cxn modelId="{F7F4B46C-0B2C-406A-8B46-34E8225AC411}" type="presParOf" srcId="{CC2479B6-6E22-432D-8265-D0C416BFC454}" destId="{9C8ED9F3-3151-4C10-AF21-208DCA8ABD35}" srcOrd="3" destOrd="0" presId="urn:microsoft.com/office/officeart/2008/layout/RadialCluster"/>
    <dgm:cxn modelId="{A8DBE933-8407-432F-BB93-FEAEC9EB7637}" type="presParOf" srcId="{CC2479B6-6E22-432D-8265-D0C416BFC454}" destId="{9281E632-65C1-490C-B50E-63CE90955CDC}" srcOrd="4" destOrd="0" presId="urn:microsoft.com/office/officeart/2008/layout/RadialCluster"/>
    <dgm:cxn modelId="{1A413816-0694-4C90-A6B1-88706D4FE68C}" type="presParOf" srcId="{CC2479B6-6E22-432D-8265-D0C416BFC454}" destId="{17B8D083-FD93-4839-BD75-9ABC53E1102B}" srcOrd="5" destOrd="0" presId="urn:microsoft.com/office/officeart/2008/layout/RadialCluster"/>
    <dgm:cxn modelId="{F80874A4-6B46-4A72-98E7-9ABCFE070DDA}" type="presParOf" srcId="{CC2479B6-6E22-432D-8265-D0C416BFC454}" destId="{CFD9C211-36E8-4D11-B6A6-07876A14966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F4FAE-FCA6-4215-9258-F71FA7980A1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31CE7-237C-4692-B8DD-838070F302D5}">
      <dgm:prSet phldrT="[Text]" custT="1"/>
      <dgm:spPr/>
      <dgm:t>
        <a:bodyPr/>
        <a:lstStyle/>
        <a:p>
          <a:r>
            <a:rPr lang="en-US" sz="5400" b="1" dirty="0" smtClean="0">
              <a:latin typeface="NikoshBAN" panose="02000000000000000000" pitchFamily="2" charset="0"/>
              <a:cs typeface="NikoshBAN" panose="02000000000000000000" pitchFamily="2" charset="0"/>
            </a:rPr>
            <a:t>Bank </a:t>
          </a:r>
          <a:r>
            <a:rPr lang="en-US" sz="5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শব্দের</a:t>
          </a:r>
          <a:r>
            <a:rPr lang="en-US" sz="5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bn-BD" sz="5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উৎপত্তি</a:t>
          </a:r>
          <a:endParaRPr lang="en-US" sz="5400" b="1" dirty="0"/>
        </a:p>
      </dgm:t>
    </dgm:pt>
    <dgm:pt modelId="{1816AE0D-7DB1-4F21-8A8C-BB736BD3A472}" type="parTrans" cxnId="{EB3CAD96-D18E-437C-9567-076906EFC7E8}">
      <dgm:prSet/>
      <dgm:spPr/>
      <dgm:t>
        <a:bodyPr/>
        <a:lstStyle/>
        <a:p>
          <a:endParaRPr lang="en-US"/>
        </a:p>
      </dgm:t>
    </dgm:pt>
    <dgm:pt modelId="{43CE9557-ADDC-4786-AFEB-E1F7A18EC46F}" type="sibTrans" cxnId="{EB3CAD96-D18E-437C-9567-076906EFC7E8}">
      <dgm:prSet/>
      <dgm:spPr/>
      <dgm:t>
        <a:bodyPr/>
        <a:lstStyle/>
        <a:p>
          <a:endParaRPr lang="en-US"/>
        </a:p>
      </dgm:t>
    </dgm:pt>
    <dgm:pt modelId="{D9F0AFDD-3654-427F-AC44-A63FE0E7DEF7}">
      <dgm:prSet phldrT="[Text]" custT="1"/>
      <dgm:spPr/>
      <dgm:t>
        <a:bodyPr/>
        <a:lstStyle/>
        <a:p>
          <a:r>
            <a:rPr lang="en-US" sz="60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Bangk</a:t>
          </a:r>
          <a:endParaRPr lang="en-US" sz="6000" b="1" dirty="0"/>
        </a:p>
      </dgm:t>
    </dgm:pt>
    <dgm:pt modelId="{C816E741-6531-4E38-81D8-0AD581ED3263}" type="parTrans" cxnId="{DCD24E5E-565C-4974-B7DB-C65CE9698313}">
      <dgm:prSet/>
      <dgm:spPr/>
      <dgm:t>
        <a:bodyPr/>
        <a:lstStyle/>
        <a:p>
          <a:endParaRPr lang="en-US"/>
        </a:p>
      </dgm:t>
    </dgm:pt>
    <dgm:pt modelId="{6668551D-A54C-4369-94BB-8EDBC3F5288D}" type="sibTrans" cxnId="{DCD24E5E-565C-4974-B7DB-C65CE9698313}">
      <dgm:prSet/>
      <dgm:spPr/>
      <dgm:t>
        <a:bodyPr/>
        <a:lstStyle/>
        <a:p>
          <a:endParaRPr lang="en-US"/>
        </a:p>
      </dgm:t>
    </dgm:pt>
    <dgm:pt modelId="{6BD22ADA-C625-4795-889D-0698F9E95754}">
      <dgm:prSet phldrT="[Text]" custT="1"/>
      <dgm:spPr/>
      <dgm:t>
        <a:bodyPr/>
        <a:lstStyle/>
        <a:p>
          <a:r>
            <a:rPr lang="en-US" sz="66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Bancus</a:t>
          </a:r>
          <a:endParaRPr lang="en-US" sz="6600" b="1" dirty="0"/>
        </a:p>
      </dgm:t>
    </dgm:pt>
    <dgm:pt modelId="{CC60E5DA-6731-4AEC-B743-744C636A3C1D}" type="parTrans" cxnId="{F641309B-58B3-444C-A58C-6C30F809001C}">
      <dgm:prSet/>
      <dgm:spPr/>
      <dgm:t>
        <a:bodyPr/>
        <a:lstStyle/>
        <a:p>
          <a:endParaRPr lang="en-US"/>
        </a:p>
      </dgm:t>
    </dgm:pt>
    <dgm:pt modelId="{F5E0AAD1-0964-4A03-A6C1-FD45233A9BFB}" type="sibTrans" cxnId="{F641309B-58B3-444C-A58C-6C30F809001C}">
      <dgm:prSet/>
      <dgm:spPr/>
      <dgm:t>
        <a:bodyPr/>
        <a:lstStyle/>
        <a:p>
          <a:endParaRPr lang="en-US"/>
        </a:p>
      </dgm:t>
    </dgm:pt>
    <dgm:pt modelId="{938D61D7-3A0F-4BB6-A1E3-189BC75C1C31}">
      <dgm:prSet custT="1"/>
      <dgm:spPr/>
      <dgm:t>
        <a:bodyPr/>
        <a:lstStyle/>
        <a:p>
          <a:r>
            <a:rPr lang="en-US" sz="6600" b="1" dirty="0" smtClean="0">
              <a:latin typeface="NikoshBAN" panose="02000000000000000000" pitchFamily="2" charset="0"/>
              <a:cs typeface="NikoshBAN" panose="02000000000000000000" pitchFamily="2" charset="0"/>
            </a:rPr>
            <a:t>Banco</a:t>
          </a:r>
          <a:endParaRPr lang="en-US" sz="66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070742-226F-4D56-BE85-497E6F2B9CD1}" type="parTrans" cxnId="{9B46D5EF-8CDD-42BA-AA0B-87C4BBF3CC5A}">
      <dgm:prSet/>
      <dgm:spPr/>
      <dgm:t>
        <a:bodyPr/>
        <a:lstStyle/>
        <a:p>
          <a:endParaRPr lang="en-US"/>
        </a:p>
      </dgm:t>
    </dgm:pt>
    <dgm:pt modelId="{F5C08251-2157-493B-9CB6-3B2ECC8F9C8E}" type="sibTrans" cxnId="{9B46D5EF-8CDD-42BA-AA0B-87C4BBF3CC5A}">
      <dgm:prSet/>
      <dgm:spPr/>
      <dgm:t>
        <a:bodyPr/>
        <a:lstStyle/>
        <a:p>
          <a:endParaRPr lang="en-US"/>
        </a:p>
      </dgm:t>
    </dgm:pt>
    <dgm:pt modelId="{65AEFE10-2F21-4B70-906D-2911AC907077}" type="pres">
      <dgm:prSet presAssocID="{DCAF4FAE-FCA6-4215-9258-F71FA7980A1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B48D346-2415-4131-9B84-5D4C3F07BA58}" type="pres">
      <dgm:prSet presAssocID="{C3231CE7-237C-4692-B8DD-838070F302D5}" presName="singleCycle" presStyleCnt="0"/>
      <dgm:spPr/>
    </dgm:pt>
    <dgm:pt modelId="{044F5304-2625-4593-A534-613D2F926C03}" type="pres">
      <dgm:prSet presAssocID="{C3231CE7-237C-4692-B8DD-838070F302D5}" presName="singleCenter" presStyleLbl="node1" presStyleIdx="0" presStyleCnt="4" custScaleX="167746" custScaleY="16958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70A4EEC-BB1B-4A56-978F-3CAA45C8B680}" type="pres">
      <dgm:prSet presAssocID="{3D070742-226F-4D56-BE85-497E6F2B9CD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0EBEEB37-1E10-4D78-9AB3-179D71093146}" type="pres">
      <dgm:prSet presAssocID="{938D61D7-3A0F-4BB6-A1E3-189BC75C1C31}" presName="text0" presStyleLbl="node1" presStyleIdx="1" presStyleCnt="4" custScaleX="383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07A21-FEA1-4E14-A47D-B4A83BEF6492}" type="pres">
      <dgm:prSet presAssocID="{C816E741-6531-4E38-81D8-0AD581ED326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4C70A0F4-16D3-459B-9AD7-94FA7F491471}" type="pres">
      <dgm:prSet presAssocID="{D9F0AFDD-3654-427F-AC44-A63FE0E7DEF7}" presName="text0" presStyleLbl="node1" presStyleIdx="2" presStyleCnt="4" custScaleX="369677" custRadScaleRad="149077" custRadScaleInc="-45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ACBAA-8978-4F32-B9B4-AD9B94F9042E}" type="pres">
      <dgm:prSet presAssocID="{CC60E5DA-6731-4AEC-B743-744C636A3C1D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D1C94B3-71B8-4868-8234-DB226EB740CD}" type="pres">
      <dgm:prSet presAssocID="{6BD22ADA-C625-4795-889D-0698F9E95754}" presName="text0" presStyleLbl="node1" presStyleIdx="3" presStyleCnt="4" custScaleX="335083" custRadScaleRad="138558" custRadScaleInc="52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E2E2F1-2227-415B-B04B-E5FF0A6405E8}" type="presOf" srcId="{C816E741-6531-4E38-81D8-0AD581ED3263}" destId="{73107A21-FEA1-4E14-A47D-B4A83BEF6492}" srcOrd="0" destOrd="0" presId="urn:microsoft.com/office/officeart/2008/layout/RadialCluster"/>
    <dgm:cxn modelId="{EC36A455-296B-40D4-B108-56D90E93B8D3}" type="presOf" srcId="{CC60E5DA-6731-4AEC-B743-744C636A3C1D}" destId="{839ACBAA-8978-4F32-B9B4-AD9B94F9042E}" srcOrd="0" destOrd="0" presId="urn:microsoft.com/office/officeart/2008/layout/RadialCluster"/>
    <dgm:cxn modelId="{2E9293C8-1B09-41AD-A42E-76C5F208177F}" type="presOf" srcId="{3D070742-226F-4D56-BE85-497E6F2B9CD1}" destId="{A70A4EEC-BB1B-4A56-978F-3CAA45C8B680}" srcOrd="0" destOrd="0" presId="urn:microsoft.com/office/officeart/2008/layout/RadialCluster"/>
    <dgm:cxn modelId="{09043B9C-C08B-4AFB-8155-E78E14523AE7}" type="presOf" srcId="{6BD22ADA-C625-4795-889D-0698F9E95754}" destId="{3D1C94B3-71B8-4868-8234-DB226EB740CD}" srcOrd="0" destOrd="0" presId="urn:microsoft.com/office/officeart/2008/layout/RadialCluster"/>
    <dgm:cxn modelId="{9B46D5EF-8CDD-42BA-AA0B-87C4BBF3CC5A}" srcId="{C3231CE7-237C-4692-B8DD-838070F302D5}" destId="{938D61D7-3A0F-4BB6-A1E3-189BC75C1C31}" srcOrd="0" destOrd="0" parTransId="{3D070742-226F-4D56-BE85-497E6F2B9CD1}" sibTransId="{F5C08251-2157-493B-9CB6-3B2ECC8F9C8E}"/>
    <dgm:cxn modelId="{25B95149-98A3-411B-ADE4-625F20DB827E}" type="presOf" srcId="{DCAF4FAE-FCA6-4215-9258-F71FA7980A14}" destId="{65AEFE10-2F21-4B70-906D-2911AC907077}" srcOrd="0" destOrd="0" presId="urn:microsoft.com/office/officeart/2008/layout/RadialCluster"/>
    <dgm:cxn modelId="{DCD24E5E-565C-4974-B7DB-C65CE9698313}" srcId="{C3231CE7-237C-4692-B8DD-838070F302D5}" destId="{D9F0AFDD-3654-427F-AC44-A63FE0E7DEF7}" srcOrd="1" destOrd="0" parTransId="{C816E741-6531-4E38-81D8-0AD581ED3263}" sibTransId="{6668551D-A54C-4369-94BB-8EDBC3F5288D}"/>
    <dgm:cxn modelId="{9E32FAFB-B597-45DC-B158-C37A5A0C91D6}" type="presOf" srcId="{D9F0AFDD-3654-427F-AC44-A63FE0E7DEF7}" destId="{4C70A0F4-16D3-459B-9AD7-94FA7F491471}" srcOrd="0" destOrd="0" presId="urn:microsoft.com/office/officeart/2008/layout/RadialCluster"/>
    <dgm:cxn modelId="{F641309B-58B3-444C-A58C-6C30F809001C}" srcId="{C3231CE7-237C-4692-B8DD-838070F302D5}" destId="{6BD22ADA-C625-4795-889D-0698F9E95754}" srcOrd="2" destOrd="0" parTransId="{CC60E5DA-6731-4AEC-B743-744C636A3C1D}" sibTransId="{F5E0AAD1-0964-4A03-A6C1-FD45233A9BFB}"/>
    <dgm:cxn modelId="{13C0291D-7D4B-43E8-AEFE-CF681D072B5D}" type="presOf" srcId="{C3231CE7-237C-4692-B8DD-838070F302D5}" destId="{044F5304-2625-4593-A534-613D2F926C03}" srcOrd="0" destOrd="0" presId="urn:microsoft.com/office/officeart/2008/layout/RadialCluster"/>
    <dgm:cxn modelId="{EB3CAD96-D18E-437C-9567-076906EFC7E8}" srcId="{DCAF4FAE-FCA6-4215-9258-F71FA7980A14}" destId="{C3231CE7-237C-4692-B8DD-838070F302D5}" srcOrd="0" destOrd="0" parTransId="{1816AE0D-7DB1-4F21-8A8C-BB736BD3A472}" sibTransId="{43CE9557-ADDC-4786-AFEB-E1F7A18EC46F}"/>
    <dgm:cxn modelId="{686245E7-450F-4077-AE39-7FAAD414E70F}" type="presOf" srcId="{938D61D7-3A0F-4BB6-A1E3-189BC75C1C31}" destId="{0EBEEB37-1E10-4D78-9AB3-179D71093146}" srcOrd="0" destOrd="0" presId="urn:microsoft.com/office/officeart/2008/layout/RadialCluster"/>
    <dgm:cxn modelId="{F5F8412B-0548-4367-8A00-B18DF40E07AD}" type="presParOf" srcId="{65AEFE10-2F21-4B70-906D-2911AC907077}" destId="{9B48D346-2415-4131-9B84-5D4C3F07BA58}" srcOrd="0" destOrd="0" presId="urn:microsoft.com/office/officeart/2008/layout/RadialCluster"/>
    <dgm:cxn modelId="{7A7868C2-0CE8-4D60-8415-617D43DE27E3}" type="presParOf" srcId="{9B48D346-2415-4131-9B84-5D4C3F07BA58}" destId="{044F5304-2625-4593-A534-613D2F926C03}" srcOrd="0" destOrd="0" presId="urn:microsoft.com/office/officeart/2008/layout/RadialCluster"/>
    <dgm:cxn modelId="{B06461C3-1D28-476F-9AC3-CFE27A93F410}" type="presParOf" srcId="{9B48D346-2415-4131-9B84-5D4C3F07BA58}" destId="{A70A4EEC-BB1B-4A56-978F-3CAA45C8B680}" srcOrd="1" destOrd="0" presId="urn:microsoft.com/office/officeart/2008/layout/RadialCluster"/>
    <dgm:cxn modelId="{D386D72F-C58C-4DFD-9735-BFFDF669275B}" type="presParOf" srcId="{9B48D346-2415-4131-9B84-5D4C3F07BA58}" destId="{0EBEEB37-1E10-4D78-9AB3-179D71093146}" srcOrd="2" destOrd="0" presId="urn:microsoft.com/office/officeart/2008/layout/RadialCluster"/>
    <dgm:cxn modelId="{C06E975B-8BEB-4DDC-BE2A-4610585EA172}" type="presParOf" srcId="{9B48D346-2415-4131-9B84-5D4C3F07BA58}" destId="{73107A21-FEA1-4E14-A47D-B4A83BEF6492}" srcOrd="3" destOrd="0" presId="urn:microsoft.com/office/officeart/2008/layout/RadialCluster"/>
    <dgm:cxn modelId="{AE2E6F52-B7C5-4230-88E0-1F307CF179EE}" type="presParOf" srcId="{9B48D346-2415-4131-9B84-5D4C3F07BA58}" destId="{4C70A0F4-16D3-459B-9AD7-94FA7F491471}" srcOrd="4" destOrd="0" presId="urn:microsoft.com/office/officeart/2008/layout/RadialCluster"/>
    <dgm:cxn modelId="{CD992531-645C-41C0-97FD-C2D1A90E4294}" type="presParOf" srcId="{9B48D346-2415-4131-9B84-5D4C3F07BA58}" destId="{839ACBAA-8978-4F32-B9B4-AD9B94F9042E}" srcOrd="5" destOrd="0" presId="urn:microsoft.com/office/officeart/2008/layout/RadialCluster"/>
    <dgm:cxn modelId="{237BA1C2-FBB3-4949-B3FE-1D9EA0CE8BDC}" type="presParOf" srcId="{9B48D346-2415-4131-9B84-5D4C3F07BA58}" destId="{3D1C94B3-71B8-4868-8234-DB226EB740C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2F9037-5AFC-4381-BD7A-304B0BB2FD9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CE555D-0D3D-4766-81B6-395E00EB314D}" type="pres">
      <dgm:prSet presAssocID="{3D2F9037-5AFC-4381-BD7A-304B0BB2FD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DA6AA-B176-46F6-882F-1D31F608F2D9}" type="pres">
      <dgm:prSet presAssocID="{3D2F9037-5AFC-4381-BD7A-304B0BB2FD94}" presName="dummyMaxCanvas" presStyleCnt="0">
        <dgm:presLayoutVars/>
      </dgm:prSet>
      <dgm:spPr/>
    </dgm:pt>
  </dgm:ptLst>
  <dgm:cxnLst>
    <dgm:cxn modelId="{1CCBF184-A48D-480B-8CA5-13F996104B19}" type="presOf" srcId="{3D2F9037-5AFC-4381-BD7A-304B0BB2FD94}" destId="{DBCE555D-0D3D-4766-81B6-395E00EB314D}" srcOrd="0" destOrd="0" presId="urn:microsoft.com/office/officeart/2005/8/layout/vProcess5"/>
    <dgm:cxn modelId="{9A111D98-FBF8-4ED4-84DA-FC2D5E989FBE}" type="presParOf" srcId="{DBCE555D-0D3D-4766-81B6-395E00EB314D}" destId="{39CDA6AA-B176-46F6-882F-1D31F608F2D9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19D476-08F9-4210-9AF7-9287D67A938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15F3B69C-3BD3-4CF9-A49F-49D0170D4E1D}" type="pres">
      <dgm:prSet presAssocID="{E519D476-08F9-4210-9AF7-9287D67A93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D4FB0-B9D9-4688-8C2F-479EE4118F2C}" type="presOf" srcId="{E519D476-08F9-4210-9AF7-9287D67A9382}" destId="{15F3B69C-3BD3-4CF9-A49F-49D0170D4E1D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26773-DFDA-4004-85D6-1AC9460F1C3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3C5956-A0D0-4A89-8680-9AD3B802565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জনগন থেকে আমানত সংগ্রহ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94EE1A-42FB-425D-AB1E-518926CE7A5F}" type="parTrans" cxnId="{9BC6FDEB-149A-4266-A37D-335CD6BEBCEB}">
      <dgm:prSet/>
      <dgm:spPr/>
      <dgm:t>
        <a:bodyPr/>
        <a:lstStyle/>
        <a:p>
          <a:endParaRPr lang="en-US"/>
        </a:p>
      </dgm:t>
    </dgm:pt>
    <dgm:pt modelId="{70CE6C3B-4EF7-4271-B7F5-C37279986C70}" type="sibTrans" cxnId="{9BC6FDEB-149A-4266-A37D-335CD6BEBCEB}">
      <dgm:prSet/>
      <dgm:spPr/>
      <dgm:t>
        <a:bodyPr/>
        <a:lstStyle/>
        <a:p>
          <a:endParaRPr lang="en-US"/>
        </a:p>
      </dgm:t>
    </dgm:pt>
    <dgm:pt modelId="{D231D7C1-C0CC-4780-AFAF-23B9AB37F4BA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ঋণ দান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9D25C1-A62F-4517-91C1-8BF619997E4E}" type="parTrans" cxnId="{5C26FCDC-7132-4FC4-B949-C8024E50063F}">
      <dgm:prSet/>
      <dgm:spPr/>
      <dgm:t>
        <a:bodyPr/>
        <a:lstStyle/>
        <a:p>
          <a:endParaRPr lang="en-US"/>
        </a:p>
      </dgm:t>
    </dgm:pt>
    <dgm:pt modelId="{4766784B-8D46-42C2-951F-A18DBB857294}" type="sibTrans" cxnId="{5C26FCDC-7132-4FC4-B949-C8024E50063F}">
      <dgm:prSet/>
      <dgm:spPr/>
      <dgm:t>
        <a:bodyPr/>
        <a:lstStyle/>
        <a:p>
          <a:endParaRPr lang="en-US"/>
        </a:p>
      </dgm:t>
    </dgm:pt>
    <dgm:pt modelId="{A0F0643E-3D3E-480B-9EBF-7DB61FAE69EF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বাট্টাকরণ ও বিনিময় বিলে স্বীকৃতি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429520-5089-4C57-A9F6-78AF9A2E840B}" type="parTrans" cxnId="{47D5A635-39A4-4F4B-9723-CA143797D3B9}">
      <dgm:prSet/>
      <dgm:spPr/>
      <dgm:t>
        <a:bodyPr/>
        <a:lstStyle/>
        <a:p>
          <a:endParaRPr lang="en-US"/>
        </a:p>
      </dgm:t>
    </dgm:pt>
    <dgm:pt modelId="{2B69B07E-525A-4F7D-88A0-A2064A96EF0B}" type="sibTrans" cxnId="{47D5A635-39A4-4F4B-9723-CA143797D3B9}">
      <dgm:prSet/>
      <dgm:spPr/>
      <dgm:t>
        <a:bodyPr/>
        <a:lstStyle/>
        <a:p>
          <a:endParaRPr lang="en-US"/>
        </a:p>
      </dgm:t>
    </dgm:pt>
    <dgm:pt modelId="{4702CE72-DF39-49B6-AE3E-BC4A7418391F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মূল্যবান</a:t>
          </a:r>
          <a:r>
            <a:rPr lang="bn-BD" sz="36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দলিল সংরক্ষনের ব্যবস্থা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AF568E-5D77-4A01-AF70-F16AC1229302}" type="parTrans" cxnId="{94AF56E8-3E87-480C-80CE-46227518C0A6}">
      <dgm:prSet/>
      <dgm:spPr/>
      <dgm:t>
        <a:bodyPr/>
        <a:lstStyle/>
        <a:p>
          <a:endParaRPr lang="en-US"/>
        </a:p>
      </dgm:t>
    </dgm:pt>
    <dgm:pt modelId="{9F1603C0-2904-4767-A493-C5AE71390119}" type="sibTrans" cxnId="{94AF56E8-3E87-480C-80CE-46227518C0A6}">
      <dgm:prSet/>
      <dgm:spPr/>
      <dgm:t>
        <a:bodyPr/>
        <a:lstStyle/>
        <a:p>
          <a:endParaRPr lang="en-US"/>
        </a:p>
      </dgm:t>
    </dgm:pt>
    <dgm:pt modelId="{168DC818-B7D9-40D6-8FD0-DACD69FA649C}">
      <dgm:prSet phldrT="[Text]" custT="1"/>
      <dgm:spPr/>
      <dgm:t>
        <a:bodyPr/>
        <a:lstStyle/>
        <a:p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অর্থ স্থানান্তর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A8E266-33FE-486F-B7E1-94668A3B8B0A}" type="parTrans" cxnId="{6E895468-272F-4D60-BD16-F539066861C9}">
      <dgm:prSet/>
      <dgm:spPr/>
      <dgm:t>
        <a:bodyPr/>
        <a:lstStyle/>
        <a:p>
          <a:endParaRPr lang="en-US"/>
        </a:p>
      </dgm:t>
    </dgm:pt>
    <dgm:pt modelId="{C34656DA-12FA-4B5F-817E-24B6F0F3A981}" type="sibTrans" cxnId="{6E895468-272F-4D60-BD16-F539066861C9}">
      <dgm:prSet/>
      <dgm:spPr/>
      <dgm:t>
        <a:bodyPr/>
        <a:lstStyle/>
        <a:p>
          <a:endParaRPr lang="en-US"/>
        </a:p>
      </dgm:t>
    </dgm:pt>
    <dgm:pt modelId="{C5FCE527-EF97-423E-8F09-7110BB6B2BC4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বৈদেশিক বানিজ্যে আর্থায়ন ও প্রত্যয়ন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2AA57E-A1FF-4A10-B4FC-DC37CC56EB9C}" type="parTrans" cxnId="{C6D7B534-B167-41C2-BF8A-15CCED65CEFE}">
      <dgm:prSet/>
      <dgm:spPr/>
      <dgm:t>
        <a:bodyPr/>
        <a:lstStyle/>
        <a:p>
          <a:endParaRPr lang="en-US"/>
        </a:p>
      </dgm:t>
    </dgm:pt>
    <dgm:pt modelId="{A9CA3A56-535A-473A-B7A8-7A5A2671DDBA}" type="sibTrans" cxnId="{C6D7B534-B167-41C2-BF8A-15CCED65CEFE}">
      <dgm:prSet/>
      <dgm:spPr/>
      <dgm:t>
        <a:bodyPr/>
        <a:lstStyle/>
        <a:p>
          <a:endParaRPr lang="en-US"/>
        </a:p>
      </dgm:t>
    </dgm:pt>
    <dgm:pt modelId="{790DD4C5-95AA-443A-AB84-96D543C34980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সম্পদ ব্যবস্থাপনা ও অর্থবিষয়ক উপদেশ দেয়া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3F22BA-29CC-45CD-817B-6F58179E2F13}" type="parTrans" cxnId="{AF12DA9C-1DDD-4F9A-9771-BC906198C5E1}">
      <dgm:prSet/>
      <dgm:spPr/>
      <dgm:t>
        <a:bodyPr/>
        <a:lstStyle/>
        <a:p>
          <a:endParaRPr lang="en-US"/>
        </a:p>
      </dgm:t>
    </dgm:pt>
    <dgm:pt modelId="{BD529801-3CCB-43B7-9C5B-251D8E4086B5}" type="sibTrans" cxnId="{AF12DA9C-1DDD-4F9A-9771-BC906198C5E1}">
      <dgm:prSet/>
      <dgm:spPr/>
      <dgm:t>
        <a:bodyPr/>
        <a:lstStyle/>
        <a:p>
          <a:endParaRPr lang="en-US"/>
        </a:p>
      </dgm:t>
    </dgm:pt>
    <dgm:pt modelId="{ECE56C83-FC01-44AF-A047-E5E1B7DB2FF5}" type="pres">
      <dgm:prSet presAssocID="{3FB26773-DFDA-4004-85D6-1AC9460F1C3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CA34BE5-070A-4291-B126-78DD767C68C3}" type="pres">
      <dgm:prSet presAssocID="{8B3C5956-A0D0-4A89-8680-9AD3B802565F}" presName="compNode" presStyleCnt="0"/>
      <dgm:spPr/>
    </dgm:pt>
    <dgm:pt modelId="{7D195889-9F10-4F32-BDA1-483B339D65AA}" type="pres">
      <dgm:prSet presAssocID="{8B3C5956-A0D0-4A89-8680-9AD3B802565F}" presName="dummyConnPt" presStyleCnt="0"/>
      <dgm:spPr/>
    </dgm:pt>
    <dgm:pt modelId="{D6942C3D-959F-4992-A2EF-26F8771A0D39}" type="pres">
      <dgm:prSet presAssocID="{8B3C5956-A0D0-4A89-8680-9AD3B802565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28078-8D60-4A8E-BFE3-C04AB37DBEFD}" type="pres">
      <dgm:prSet presAssocID="{70CE6C3B-4EF7-4271-B7F5-C37279986C70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67A9AB3C-B8B0-4C88-AD00-1DAF1534FA04}" type="pres">
      <dgm:prSet presAssocID="{D231D7C1-C0CC-4780-AFAF-23B9AB37F4BA}" presName="compNode" presStyleCnt="0"/>
      <dgm:spPr/>
    </dgm:pt>
    <dgm:pt modelId="{2BFF204A-C711-4DD2-9AA0-EA34B8955C31}" type="pres">
      <dgm:prSet presAssocID="{D231D7C1-C0CC-4780-AFAF-23B9AB37F4BA}" presName="dummyConnPt" presStyleCnt="0"/>
      <dgm:spPr/>
    </dgm:pt>
    <dgm:pt modelId="{99EED454-BC5D-4E24-B89E-6655F9F69991}" type="pres">
      <dgm:prSet presAssocID="{D231D7C1-C0CC-4780-AFAF-23B9AB37F4B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E9A4A-B57D-4314-9421-3CC63D3B3A96}" type="pres">
      <dgm:prSet presAssocID="{4766784B-8D46-42C2-951F-A18DBB857294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46F2CB83-28F1-4CE1-B90F-0B018504112F}" type="pres">
      <dgm:prSet presAssocID="{A0F0643E-3D3E-480B-9EBF-7DB61FAE69EF}" presName="compNode" presStyleCnt="0"/>
      <dgm:spPr/>
    </dgm:pt>
    <dgm:pt modelId="{272885DD-D4CC-408F-9A29-950D097BCA13}" type="pres">
      <dgm:prSet presAssocID="{A0F0643E-3D3E-480B-9EBF-7DB61FAE69EF}" presName="dummyConnPt" presStyleCnt="0"/>
      <dgm:spPr/>
    </dgm:pt>
    <dgm:pt modelId="{C9136B73-3C4B-4127-856A-8E01CB2383A3}" type="pres">
      <dgm:prSet presAssocID="{A0F0643E-3D3E-480B-9EBF-7DB61FAE69E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CACBB-8454-4A91-A2EA-3078C3F721EE}" type="pres">
      <dgm:prSet presAssocID="{2B69B07E-525A-4F7D-88A0-A2064A96EF0B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7ADF91AB-97F1-4BBA-9270-2CBFE75385B6}" type="pres">
      <dgm:prSet presAssocID="{4702CE72-DF39-49B6-AE3E-BC4A7418391F}" presName="compNode" presStyleCnt="0"/>
      <dgm:spPr/>
    </dgm:pt>
    <dgm:pt modelId="{16F85E09-1AE7-4915-BD97-8429B3B3CB4C}" type="pres">
      <dgm:prSet presAssocID="{4702CE72-DF39-49B6-AE3E-BC4A7418391F}" presName="dummyConnPt" presStyleCnt="0"/>
      <dgm:spPr/>
    </dgm:pt>
    <dgm:pt modelId="{0BBC8F5C-2D01-4CC6-B331-84CBE5C0B540}" type="pres">
      <dgm:prSet presAssocID="{4702CE72-DF39-49B6-AE3E-BC4A7418391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CE370-8932-4766-92D6-E636ED2359EB}" type="pres">
      <dgm:prSet presAssocID="{9F1603C0-2904-4767-A493-C5AE71390119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EF61F7CF-EBA1-4809-9916-1D2BF329D585}" type="pres">
      <dgm:prSet presAssocID="{168DC818-B7D9-40D6-8FD0-DACD69FA649C}" presName="compNode" presStyleCnt="0"/>
      <dgm:spPr/>
    </dgm:pt>
    <dgm:pt modelId="{E0E9BF0D-5875-4A2C-85A2-FAF41C0657AA}" type="pres">
      <dgm:prSet presAssocID="{168DC818-B7D9-40D6-8FD0-DACD69FA649C}" presName="dummyConnPt" presStyleCnt="0"/>
      <dgm:spPr/>
    </dgm:pt>
    <dgm:pt modelId="{AF6648D0-D19B-46AB-89C3-6E402DDB23E9}" type="pres">
      <dgm:prSet presAssocID="{168DC818-B7D9-40D6-8FD0-DACD69FA649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78B72-3031-4A0D-BE80-A372D3DD7CAD}" type="pres">
      <dgm:prSet presAssocID="{C34656DA-12FA-4B5F-817E-24B6F0F3A981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3CC7D555-DA2E-495D-960B-728658C32E14}" type="pres">
      <dgm:prSet presAssocID="{C5FCE527-EF97-423E-8F09-7110BB6B2BC4}" presName="compNode" presStyleCnt="0"/>
      <dgm:spPr/>
    </dgm:pt>
    <dgm:pt modelId="{BF772A57-DC1D-4336-8A2C-51E4559B2095}" type="pres">
      <dgm:prSet presAssocID="{C5FCE527-EF97-423E-8F09-7110BB6B2BC4}" presName="dummyConnPt" presStyleCnt="0"/>
      <dgm:spPr/>
    </dgm:pt>
    <dgm:pt modelId="{F3ED6E4F-DCE7-4216-8AB3-90B2CA5141D1}" type="pres">
      <dgm:prSet presAssocID="{C5FCE527-EF97-423E-8F09-7110BB6B2BC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ED342-14ED-4AD9-AB6A-347819B0C454}" type="pres">
      <dgm:prSet presAssocID="{A9CA3A56-535A-473A-B7A8-7A5A2671DDBA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BD7BA573-74A1-4D1D-AD5C-908808D758DF}" type="pres">
      <dgm:prSet presAssocID="{790DD4C5-95AA-443A-AB84-96D543C34980}" presName="compNode" presStyleCnt="0"/>
      <dgm:spPr/>
    </dgm:pt>
    <dgm:pt modelId="{D230FD89-8DDE-450C-A9FC-A94B68EA06AF}" type="pres">
      <dgm:prSet presAssocID="{790DD4C5-95AA-443A-AB84-96D543C34980}" presName="dummyConnPt" presStyleCnt="0"/>
      <dgm:spPr/>
    </dgm:pt>
    <dgm:pt modelId="{B84DA86A-CBB5-4DA3-8543-765583FD55B6}" type="pres">
      <dgm:prSet presAssocID="{790DD4C5-95AA-443A-AB84-96D543C3498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462C5F-33C1-4531-8AC0-73728A0A4887}" type="presOf" srcId="{4702CE72-DF39-49B6-AE3E-BC4A7418391F}" destId="{0BBC8F5C-2D01-4CC6-B331-84CBE5C0B540}" srcOrd="0" destOrd="0" presId="urn:microsoft.com/office/officeart/2005/8/layout/bProcess4"/>
    <dgm:cxn modelId="{EBEE759E-6D18-4B60-80A1-04AE89BC71AF}" type="presOf" srcId="{168DC818-B7D9-40D6-8FD0-DACD69FA649C}" destId="{AF6648D0-D19B-46AB-89C3-6E402DDB23E9}" srcOrd="0" destOrd="0" presId="urn:microsoft.com/office/officeart/2005/8/layout/bProcess4"/>
    <dgm:cxn modelId="{BDA10EF8-289D-4601-9AD7-C5BB44301366}" type="presOf" srcId="{A9CA3A56-535A-473A-B7A8-7A5A2671DDBA}" destId="{8A2ED342-14ED-4AD9-AB6A-347819B0C454}" srcOrd="0" destOrd="0" presId="urn:microsoft.com/office/officeart/2005/8/layout/bProcess4"/>
    <dgm:cxn modelId="{2831DB80-0A9C-4EA9-B95D-56DDEC8D99AE}" type="presOf" srcId="{D231D7C1-C0CC-4780-AFAF-23B9AB37F4BA}" destId="{99EED454-BC5D-4E24-B89E-6655F9F69991}" srcOrd="0" destOrd="0" presId="urn:microsoft.com/office/officeart/2005/8/layout/bProcess4"/>
    <dgm:cxn modelId="{C6D7B534-B167-41C2-BF8A-15CCED65CEFE}" srcId="{3FB26773-DFDA-4004-85D6-1AC9460F1C39}" destId="{C5FCE527-EF97-423E-8F09-7110BB6B2BC4}" srcOrd="5" destOrd="0" parTransId="{A72AA57E-A1FF-4A10-B4FC-DC37CC56EB9C}" sibTransId="{A9CA3A56-535A-473A-B7A8-7A5A2671DDBA}"/>
    <dgm:cxn modelId="{47D5A635-39A4-4F4B-9723-CA143797D3B9}" srcId="{3FB26773-DFDA-4004-85D6-1AC9460F1C39}" destId="{A0F0643E-3D3E-480B-9EBF-7DB61FAE69EF}" srcOrd="2" destOrd="0" parTransId="{72429520-5089-4C57-A9F6-78AF9A2E840B}" sibTransId="{2B69B07E-525A-4F7D-88A0-A2064A96EF0B}"/>
    <dgm:cxn modelId="{D1EAF252-AA63-44D0-9E80-195C0895BAFA}" type="presOf" srcId="{3FB26773-DFDA-4004-85D6-1AC9460F1C39}" destId="{ECE56C83-FC01-44AF-A047-E5E1B7DB2FF5}" srcOrd="0" destOrd="0" presId="urn:microsoft.com/office/officeart/2005/8/layout/bProcess4"/>
    <dgm:cxn modelId="{C0CE9A6D-E670-4F30-991B-BC43FD4CEA5F}" type="presOf" srcId="{8B3C5956-A0D0-4A89-8680-9AD3B802565F}" destId="{D6942C3D-959F-4992-A2EF-26F8771A0D39}" srcOrd="0" destOrd="0" presId="urn:microsoft.com/office/officeart/2005/8/layout/bProcess4"/>
    <dgm:cxn modelId="{1177E19D-7876-4B59-B53A-67504B6B660A}" type="presOf" srcId="{9F1603C0-2904-4767-A493-C5AE71390119}" destId="{B52CE370-8932-4766-92D6-E636ED2359EB}" srcOrd="0" destOrd="0" presId="urn:microsoft.com/office/officeart/2005/8/layout/bProcess4"/>
    <dgm:cxn modelId="{B5868370-E827-49B0-8271-6CF5E0859CF7}" type="presOf" srcId="{790DD4C5-95AA-443A-AB84-96D543C34980}" destId="{B84DA86A-CBB5-4DA3-8543-765583FD55B6}" srcOrd="0" destOrd="0" presId="urn:microsoft.com/office/officeart/2005/8/layout/bProcess4"/>
    <dgm:cxn modelId="{0A8B0C0B-48DE-48FB-9E36-A4F65004413D}" type="presOf" srcId="{C34656DA-12FA-4B5F-817E-24B6F0F3A981}" destId="{66378B72-3031-4A0D-BE80-A372D3DD7CAD}" srcOrd="0" destOrd="0" presId="urn:microsoft.com/office/officeart/2005/8/layout/bProcess4"/>
    <dgm:cxn modelId="{5C26FCDC-7132-4FC4-B949-C8024E50063F}" srcId="{3FB26773-DFDA-4004-85D6-1AC9460F1C39}" destId="{D231D7C1-C0CC-4780-AFAF-23B9AB37F4BA}" srcOrd="1" destOrd="0" parTransId="{029D25C1-A62F-4517-91C1-8BF619997E4E}" sibTransId="{4766784B-8D46-42C2-951F-A18DBB857294}"/>
    <dgm:cxn modelId="{25D51C18-61F4-4043-A76F-7521765E08CF}" type="presOf" srcId="{4766784B-8D46-42C2-951F-A18DBB857294}" destId="{290E9A4A-B57D-4314-9421-3CC63D3B3A96}" srcOrd="0" destOrd="0" presId="urn:microsoft.com/office/officeart/2005/8/layout/bProcess4"/>
    <dgm:cxn modelId="{9BC6FDEB-149A-4266-A37D-335CD6BEBCEB}" srcId="{3FB26773-DFDA-4004-85D6-1AC9460F1C39}" destId="{8B3C5956-A0D0-4A89-8680-9AD3B802565F}" srcOrd="0" destOrd="0" parTransId="{0794EE1A-42FB-425D-AB1E-518926CE7A5F}" sibTransId="{70CE6C3B-4EF7-4271-B7F5-C37279986C70}"/>
    <dgm:cxn modelId="{411A7E02-C9F1-421E-B101-230AFB2FC621}" type="presOf" srcId="{70CE6C3B-4EF7-4271-B7F5-C37279986C70}" destId="{47E28078-8D60-4A8E-BFE3-C04AB37DBEFD}" srcOrd="0" destOrd="0" presId="urn:microsoft.com/office/officeart/2005/8/layout/bProcess4"/>
    <dgm:cxn modelId="{8DE87F77-33B7-4AFC-ADD4-1727F210DB82}" type="presOf" srcId="{2B69B07E-525A-4F7D-88A0-A2064A96EF0B}" destId="{F4ECACBB-8454-4A91-A2EA-3078C3F721EE}" srcOrd="0" destOrd="0" presId="urn:microsoft.com/office/officeart/2005/8/layout/bProcess4"/>
    <dgm:cxn modelId="{94AF56E8-3E87-480C-80CE-46227518C0A6}" srcId="{3FB26773-DFDA-4004-85D6-1AC9460F1C39}" destId="{4702CE72-DF39-49B6-AE3E-BC4A7418391F}" srcOrd="3" destOrd="0" parTransId="{E5AF568E-5D77-4A01-AF70-F16AC1229302}" sibTransId="{9F1603C0-2904-4767-A493-C5AE71390119}"/>
    <dgm:cxn modelId="{2C5FEE2D-DBA3-442B-B899-060D15287669}" type="presOf" srcId="{A0F0643E-3D3E-480B-9EBF-7DB61FAE69EF}" destId="{C9136B73-3C4B-4127-856A-8E01CB2383A3}" srcOrd="0" destOrd="0" presId="urn:microsoft.com/office/officeart/2005/8/layout/bProcess4"/>
    <dgm:cxn modelId="{D3849D33-A2D2-463C-A028-0D2240B81D3B}" type="presOf" srcId="{C5FCE527-EF97-423E-8F09-7110BB6B2BC4}" destId="{F3ED6E4F-DCE7-4216-8AB3-90B2CA5141D1}" srcOrd="0" destOrd="0" presId="urn:microsoft.com/office/officeart/2005/8/layout/bProcess4"/>
    <dgm:cxn modelId="{AF12DA9C-1DDD-4F9A-9771-BC906198C5E1}" srcId="{3FB26773-DFDA-4004-85D6-1AC9460F1C39}" destId="{790DD4C5-95AA-443A-AB84-96D543C34980}" srcOrd="6" destOrd="0" parTransId="{5D3F22BA-29CC-45CD-817B-6F58179E2F13}" sibTransId="{BD529801-3CCB-43B7-9C5B-251D8E4086B5}"/>
    <dgm:cxn modelId="{6E895468-272F-4D60-BD16-F539066861C9}" srcId="{3FB26773-DFDA-4004-85D6-1AC9460F1C39}" destId="{168DC818-B7D9-40D6-8FD0-DACD69FA649C}" srcOrd="4" destOrd="0" parTransId="{69A8E266-33FE-486F-B7E1-94668A3B8B0A}" sibTransId="{C34656DA-12FA-4B5F-817E-24B6F0F3A981}"/>
    <dgm:cxn modelId="{7DD2C27E-EA5B-4F2E-A15B-19D65533B3BC}" type="presParOf" srcId="{ECE56C83-FC01-44AF-A047-E5E1B7DB2FF5}" destId="{DCA34BE5-070A-4291-B126-78DD767C68C3}" srcOrd="0" destOrd="0" presId="urn:microsoft.com/office/officeart/2005/8/layout/bProcess4"/>
    <dgm:cxn modelId="{622E5FD2-FFA1-4DD3-9F84-876E674844DF}" type="presParOf" srcId="{DCA34BE5-070A-4291-B126-78DD767C68C3}" destId="{7D195889-9F10-4F32-BDA1-483B339D65AA}" srcOrd="0" destOrd="0" presId="urn:microsoft.com/office/officeart/2005/8/layout/bProcess4"/>
    <dgm:cxn modelId="{10F9A266-C587-4FC2-B5EF-A09F11E3662F}" type="presParOf" srcId="{DCA34BE5-070A-4291-B126-78DD767C68C3}" destId="{D6942C3D-959F-4992-A2EF-26F8771A0D39}" srcOrd="1" destOrd="0" presId="urn:microsoft.com/office/officeart/2005/8/layout/bProcess4"/>
    <dgm:cxn modelId="{8120B749-C5C3-4881-A906-1316B7323CB1}" type="presParOf" srcId="{ECE56C83-FC01-44AF-A047-E5E1B7DB2FF5}" destId="{47E28078-8D60-4A8E-BFE3-C04AB37DBEFD}" srcOrd="1" destOrd="0" presId="urn:microsoft.com/office/officeart/2005/8/layout/bProcess4"/>
    <dgm:cxn modelId="{B1DE7EEF-C979-4C36-AB15-1D0C81268606}" type="presParOf" srcId="{ECE56C83-FC01-44AF-A047-E5E1B7DB2FF5}" destId="{67A9AB3C-B8B0-4C88-AD00-1DAF1534FA04}" srcOrd="2" destOrd="0" presId="urn:microsoft.com/office/officeart/2005/8/layout/bProcess4"/>
    <dgm:cxn modelId="{DC85D517-7ACB-469C-8149-0EF26E716599}" type="presParOf" srcId="{67A9AB3C-B8B0-4C88-AD00-1DAF1534FA04}" destId="{2BFF204A-C711-4DD2-9AA0-EA34B8955C31}" srcOrd="0" destOrd="0" presId="urn:microsoft.com/office/officeart/2005/8/layout/bProcess4"/>
    <dgm:cxn modelId="{077FB2E6-F448-4EC6-8FCD-BD24745D6AFE}" type="presParOf" srcId="{67A9AB3C-B8B0-4C88-AD00-1DAF1534FA04}" destId="{99EED454-BC5D-4E24-B89E-6655F9F69991}" srcOrd="1" destOrd="0" presId="urn:microsoft.com/office/officeart/2005/8/layout/bProcess4"/>
    <dgm:cxn modelId="{496167DD-2083-4144-BBB3-23611E91F722}" type="presParOf" srcId="{ECE56C83-FC01-44AF-A047-E5E1B7DB2FF5}" destId="{290E9A4A-B57D-4314-9421-3CC63D3B3A96}" srcOrd="3" destOrd="0" presId="urn:microsoft.com/office/officeart/2005/8/layout/bProcess4"/>
    <dgm:cxn modelId="{51F6E34F-BB4B-4A4E-AF72-719F9270DE34}" type="presParOf" srcId="{ECE56C83-FC01-44AF-A047-E5E1B7DB2FF5}" destId="{46F2CB83-28F1-4CE1-B90F-0B018504112F}" srcOrd="4" destOrd="0" presId="urn:microsoft.com/office/officeart/2005/8/layout/bProcess4"/>
    <dgm:cxn modelId="{5DDBF700-FCE7-4DA2-9563-5E28A1B605D4}" type="presParOf" srcId="{46F2CB83-28F1-4CE1-B90F-0B018504112F}" destId="{272885DD-D4CC-408F-9A29-950D097BCA13}" srcOrd="0" destOrd="0" presId="urn:microsoft.com/office/officeart/2005/8/layout/bProcess4"/>
    <dgm:cxn modelId="{441CB1E4-8DE8-4727-B5AB-1D6B8B8D3880}" type="presParOf" srcId="{46F2CB83-28F1-4CE1-B90F-0B018504112F}" destId="{C9136B73-3C4B-4127-856A-8E01CB2383A3}" srcOrd="1" destOrd="0" presId="urn:microsoft.com/office/officeart/2005/8/layout/bProcess4"/>
    <dgm:cxn modelId="{C0E6F542-32B4-4817-AB3A-01C5D32FFEC1}" type="presParOf" srcId="{ECE56C83-FC01-44AF-A047-E5E1B7DB2FF5}" destId="{F4ECACBB-8454-4A91-A2EA-3078C3F721EE}" srcOrd="5" destOrd="0" presId="urn:microsoft.com/office/officeart/2005/8/layout/bProcess4"/>
    <dgm:cxn modelId="{F06DE661-DA13-4C60-83A6-C4846B818997}" type="presParOf" srcId="{ECE56C83-FC01-44AF-A047-E5E1B7DB2FF5}" destId="{7ADF91AB-97F1-4BBA-9270-2CBFE75385B6}" srcOrd="6" destOrd="0" presId="urn:microsoft.com/office/officeart/2005/8/layout/bProcess4"/>
    <dgm:cxn modelId="{497A74C5-E3D6-43E8-9F34-D38DAB8E528B}" type="presParOf" srcId="{7ADF91AB-97F1-4BBA-9270-2CBFE75385B6}" destId="{16F85E09-1AE7-4915-BD97-8429B3B3CB4C}" srcOrd="0" destOrd="0" presId="urn:microsoft.com/office/officeart/2005/8/layout/bProcess4"/>
    <dgm:cxn modelId="{18D59A63-EE66-486A-BD1A-527F037B0737}" type="presParOf" srcId="{7ADF91AB-97F1-4BBA-9270-2CBFE75385B6}" destId="{0BBC8F5C-2D01-4CC6-B331-84CBE5C0B540}" srcOrd="1" destOrd="0" presId="urn:microsoft.com/office/officeart/2005/8/layout/bProcess4"/>
    <dgm:cxn modelId="{538CE904-0EEF-4F0C-BD93-40441A4CAAA4}" type="presParOf" srcId="{ECE56C83-FC01-44AF-A047-E5E1B7DB2FF5}" destId="{B52CE370-8932-4766-92D6-E636ED2359EB}" srcOrd="7" destOrd="0" presId="urn:microsoft.com/office/officeart/2005/8/layout/bProcess4"/>
    <dgm:cxn modelId="{8E7E5E4D-36AF-4CDA-B361-67272A1B4E7C}" type="presParOf" srcId="{ECE56C83-FC01-44AF-A047-E5E1B7DB2FF5}" destId="{EF61F7CF-EBA1-4809-9916-1D2BF329D585}" srcOrd="8" destOrd="0" presId="urn:microsoft.com/office/officeart/2005/8/layout/bProcess4"/>
    <dgm:cxn modelId="{60D36BDB-057C-4CF5-ABE5-9E74AC4EE25D}" type="presParOf" srcId="{EF61F7CF-EBA1-4809-9916-1D2BF329D585}" destId="{E0E9BF0D-5875-4A2C-85A2-FAF41C0657AA}" srcOrd="0" destOrd="0" presId="urn:microsoft.com/office/officeart/2005/8/layout/bProcess4"/>
    <dgm:cxn modelId="{98EED4CF-7254-44D7-BD72-672D85B44CA4}" type="presParOf" srcId="{EF61F7CF-EBA1-4809-9916-1D2BF329D585}" destId="{AF6648D0-D19B-46AB-89C3-6E402DDB23E9}" srcOrd="1" destOrd="0" presId="urn:microsoft.com/office/officeart/2005/8/layout/bProcess4"/>
    <dgm:cxn modelId="{6F752744-349A-48AE-9CD7-8C210AF35F8F}" type="presParOf" srcId="{ECE56C83-FC01-44AF-A047-E5E1B7DB2FF5}" destId="{66378B72-3031-4A0D-BE80-A372D3DD7CAD}" srcOrd="9" destOrd="0" presId="urn:microsoft.com/office/officeart/2005/8/layout/bProcess4"/>
    <dgm:cxn modelId="{4D60B45A-341E-408C-A8D1-A6C22740AF21}" type="presParOf" srcId="{ECE56C83-FC01-44AF-A047-E5E1B7DB2FF5}" destId="{3CC7D555-DA2E-495D-960B-728658C32E14}" srcOrd="10" destOrd="0" presId="urn:microsoft.com/office/officeart/2005/8/layout/bProcess4"/>
    <dgm:cxn modelId="{4F72865D-E27F-444D-ACD8-59172F8F60A1}" type="presParOf" srcId="{3CC7D555-DA2E-495D-960B-728658C32E14}" destId="{BF772A57-DC1D-4336-8A2C-51E4559B2095}" srcOrd="0" destOrd="0" presId="urn:microsoft.com/office/officeart/2005/8/layout/bProcess4"/>
    <dgm:cxn modelId="{9ECE57E8-056A-4F50-B43F-239D1A0A727D}" type="presParOf" srcId="{3CC7D555-DA2E-495D-960B-728658C32E14}" destId="{F3ED6E4F-DCE7-4216-8AB3-90B2CA5141D1}" srcOrd="1" destOrd="0" presId="urn:microsoft.com/office/officeart/2005/8/layout/bProcess4"/>
    <dgm:cxn modelId="{E54FDE20-27A3-4217-A095-766F6BCCDE4B}" type="presParOf" srcId="{ECE56C83-FC01-44AF-A047-E5E1B7DB2FF5}" destId="{8A2ED342-14ED-4AD9-AB6A-347819B0C454}" srcOrd="11" destOrd="0" presId="urn:microsoft.com/office/officeart/2005/8/layout/bProcess4"/>
    <dgm:cxn modelId="{4FC391C1-5500-405C-A084-96A82373C6E4}" type="presParOf" srcId="{ECE56C83-FC01-44AF-A047-E5E1B7DB2FF5}" destId="{BD7BA573-74A1-4D1D-AD5C-908808D758DF}" srcOrd="12" destOrd="0" presId="urn:microsoft.com/office/officeart/2005/8/layout/bProcess4"/>
    <dgm:cxn modelId="{86CC064D-4B11-4479-BE15-568F12C14AA3}" type="presParOf" srcId="{BD7BA573-74A1-4D1D-AD5C-908808D758DF}" destId="{D230FD89-8DDE-450C-A9FC-A94B68EA06AF}" srcOrd="0" destOrd="0" presId="urn:microsoft.com/office/officeart/2005/8/layout/bProcess4"/>
    <dgm:cxn modelId="{A5E0078A-3C32-46F0-9638-50723819E7AD}" type="presParOf" srcId="{BD7BA573-74A1-4D1D-AD5C-908808D758DF}" destId="{B84DA86A-CBB5-4DA3-8543-765583FD55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D45C2-5F6A-41AC-B323-60D4939E206C}">
      <dsp:nvSpPr>
        <dsp:cNvPr id="0" name=""/>
        <dsp:cNvSpPr/>
      </dsp:nvSpPr>
      <dsp:spPr>
        <a:xfrm>
          <a:off x="4275640" y="2761324"/>
          <a:ext cx="2514331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54995" y="2840679"/>
        <a:ext cx="2355621" cy="1466890"/>
      </dsp:txXfrm>
    </dsp:sp>
    <dsp:sp modelId="{1EB6CD6C-2A42-44A4-BE56-2CA23BDFBCC9}">
      <dsp:nvSpPr>
        <dsp:cNvPr id="0" name=""/>
        <dsp:cNvSpPr/>
      </dsp:nvSpPr>
      <dsp:spPr>
        <a:xfrm rot="16238811">
          <a:off x="5061717" y="2275605"/>
          <a:ext cx="9714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14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B4364-75FA-4B26-BDEC-69690E021FA1}">
      <dsp:nvSpPr>
        <dsp:cNvPr id="0" name=""/>
        <dsp:cNvSpPr/>
      </dsp:nvSpPr>
      <dsp:spPr>
        <a:xfrm>
          <a:off x="3797947" y="526775"/>
          <a:ext cx="3524267" cy="126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বিনিময়ের</a:t>
          </a:r>
          <a:r>
            <a:rPr lang="bn-BD" sz="4400" b="1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মাধ্যম</a:t>
          </a:r>
          <a:endParaRPr lang="en-US" sz="4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59607" y="588435"/>
        <a:ext cx="3400947" cy="1139791"/>
      </dsp:txXfrm>
    </dsp:sp>
    <dsp:sp modelId="{9C8ED9F3-3151-4C10-AF21-208DCA8ABD35}">
      <dsp:nvSpPr>
        <dsp:cNvPr id="0" name=""/>
        <dsp:cNvSpPr/>
      </dsp:nvSpPr>
      <dsp:spPr>
        <a:xfrm rot="815429">
          <a:off x="6778389" y="3975248"/>
          <a:ext cx="8273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733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1E632-65C1-490C-B50E-63CE90955CDC}">
      <dsp:nvSpPr>
        <dsp:cNvPr id="0" name=""/>
        <dsp:cNvSpPr/>
      </dsp:nvSpPr>
      <dsp:spPr>
        <a:xfrm>
          <a:off x="7594141" y="3826278"/>
          <a:ext cx="3160294" cy="12563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সঞ্চয়ের ভান্ডার</a:t>
          </a:r>
          <a:endParaRPr lang="en-US" sz="4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55471" y="3887608"/>
        <a:ext cx="3037634" cy="1133687"/>
      </dsp:txXfrm>
    </dsp:sp>
    <dsp:sp modelId="{17B8D083-FD93-4839-BD75-9ABC53E1102B}">
      <dsp:nvSpPr>
        <dsp:cNvPr id="0" name=""/>
        <dsp:cNvSpPr/>
      </dsp:nvSpPr>
      <dsp:spPr>
        <a:xfrm rot="11067553">
          <a:off x="3891164" y="3461114"/>
          <a:ext cx="3850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505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9C211-36E8-4D11-B6A6-07876A149661}">
      <dsp:nvSpPr>
        <dsp:cNvPr id="0" name=""/>
        <dsp:cNvSpPr/>
      </dsp:nvSpPr>
      <dsp:spPr>
        <a:xfrm>
          <a:off x="0" y="2652248"/>
          <a:ext cx="3891747" cy="1284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মূল্যের</a:t>
          </a:r>
          <a:r>
            <a:rPr lang="bn-BD" sz="4400" b="1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পরিমাপক</a:t>
          </a:r>
          <a:endParaRPr lang="en-US" sz="4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4" y="2714942"/>
        <a:ext cx="3766359" cy="1158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F5304-2625-4593-A534-613D2F926C03}">
      <dsp:nvSpPr>
        <dsp:cNvPr id="0" name=""/>
        <dsp:cNvSpPr/>
      </dsp:nvSpPr>
      <dsp:spPr>
        <a:xfrm>
          <a:off x="4233481" y="1955355"/>
          <a:ext cx="2726879" cy="2756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Bank </a:t>
          </a:r>
          <a:r>
            <a:rPr lang="en-US" sz="5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শব্দের</a:t>
          </a:r>
          <a:r>
            <a:rPr lang="en-US" sz="5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bn-BD" sz="5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উৎপত্তি</a:t>
          </a:r>
          <a:endParaRPr lang="en-US" sz="5400" b="1" kern="1200" dirty="0"/>
        </a:p>
      </dsp:txBody>
      <dsp:txXfrm>
        <a:off x="4366596" y="2088470"/>
        <a:ext cx="2460649" cy="2490560"/>
      </dsp:txXfrm>
    </dsp:sp>
    <dsp:sp modelId="{A70A4EEC-BB1B-4A56-978F-3CAA45C8B680}">
      <dsp:nvSpPr>
        <dsp:cNvPr id="0" name=""/>
        <dsp:cNvSpPr/>
      </dsp:nvSpPr>
      <dsp:spPr>
        <a:xfrm rot="16200000">
          <a:off x="5309573" y="1668007"/>
          <a:ext cx="5746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469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EEB37-1E10-4D78-9AB3-179D71093146}">
      <dsp:nvSpPr>
        <dsp:cNvPr id="0" name=""/>
        <dsp:cNvSpPr/>
      </dsp:nvSpPr>
      <dsp:spPr>
        <a:xfrm>
          <a:off x="3510154" y="291507"/>
          <a:ext cx="417353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Banco</a:t>
          </a:r>
          <a:endParaRPr lang="en-US" sz="6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3322" y="344675"/>
        <a:ext cx="4067196" cy="982816"/>
      </dsp:txXfrm>
    </dsp:sp>
    <dsp:sp modelId="{73107A21-FEA1-4E14-A47D-B4A83BEF6492}">
      <dsp:nvSpPr>
        <dsp:cNvPr id="0" name=""/>
        <dsp:cNvSpPr/>
      </dsp:nvSpPr>
      <dsp:spPr>
        <a:xfrm rot="170244">
          <a:off x="6960150" y="3409807"/>
          <a:ext cx="3426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26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0A0F4-16D3-459B-9AD7-94FA7F491471}">
      <dsp:nvSpPr>
        <dsp:cNvPr id="0" name=""/>
        <dsp:cNvSpPr/>
      </dsp:nvSpPr>
      <dsp:spPr>
        <a:xfrm>
          <a:off x="7302630" y="2973491"/>
          <a:ext cx="4026344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Bangk</a:t>
          </a:r>
          <a:endParaRPr lang="en-US" sz="6000" b="1" kern="1200" dirty="0"/>
        </a:p>
      </dsp:txBody>
      <dsp:txXfrm>
        <a:off x="7355798" y="3026659"/>
        <a:ext cx="3920008" cy="982816"/>
      </dsp:txXfrm>
    </dsp:sp>
    <dsp:sp modelId="{839ACBAA-8978-4F32-B9B4-AD9B94F9042E}">
      <dsp:nvSpPr>
        <dsp:cNvPr id="0" name=""/>
        <dsp:cNvSpPr/>
      </dsp:nvSpPr>
      <dsp:spPr>
        <a:xfrm rot="10888056">
          <a:off x="3962076" y="3295342"/>
          <a:ext cx="2714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4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C94B3-71B8-4868-8234-DB226EB740CD}">
      <dsp:nvSpPr>
        <dsp:cNvPr id="0" name=""/>
        <dsp:cNvSpPr/>
      </dsp:nvSpPr>
      <dsp:spPr>
        <a:xfrm>
          <a:off x="312557" y="2700539"/>
          <a:ext cx="3649563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Bancus</a:t>
          </a:r>
          <a:endParaRPr lang="en-US" sz="6600" b="1" kern="1200" dirty="0"/>
        </a:p>
      </dsp:txBody>
      <dsp:txXfrm>
        <a:off x="365725" y="2753707"/>
        <a:ext cx="3543227" cy="982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28078-8D60-4A8E-BFE3-C04AB37DBEFD}">
      <dsp:nvSpPr>
        <dsp:cNvPr id="0" name=""/>
        <dsp:cNvSpPr/>
      </dsp:nvSpPr>
      <dsp:spPr>
        <a:xfrm rot="5400000">
          <a:off x="498626" y="1229791"/>
          <a:ext cx="1926984" cy="2322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42C3D-959F-4992-A2EF-26F8771A0D39}">
      <dsp:nvSpPr>
        <dsp:cNvPr id="0" name=""/>
        <dsp:cNvSpPr/>
      </dsp:nvSpPr>
      <dsp:spPr>
        <a:xfrm>
          <a:off x="941969" y="74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জনগন থেকে আমানত সংগ্রহ</a:t>
          </a:r>
          <a:endParaRPr lang="en-US" sz="3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87313" y="45418"/>
        <a:ext cx="2489558" cy="1457459"/>
      </dsp:txXfrm>
    </dsp:sp>
    <dsp:sp modelId="{290E9A4A-B57D-4314-9421-3CC63D3B3A96}">
      <dsp:nvSpPr>
        <dsp:cNvPr id="0" name=""/>
        <dsp:cNvSpPr/>
      </dsp:nvSpPr>
      <dsp:spPr>
        <a:xfrm rot="5400000">
          <a:off x="498626" y="3164976"/>
          <a:ext cx="1926984" cy="2322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ED454-BC5D-4E24-B89E-6655F9F69991}">
      <dsp:nvSpPr>
        <dsp:cNvPr id="0" name=""/>
        <dsp:cNvSpPr/>
      </dsp:nvSpPr>
      <dsp:spPr>
        <a:xfrm>
          <a:off x="941969" y="1935259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ঋণ দান</a:t>
          </a:r>
          <a:endParaRPr lang="en-US" sz="3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87313" y="1980603"/>
        <a:ext cx="2489558" cy="1457459"/>
      </dsp:txXfrm>
    </dsp:sp>
    <dsp:sp modelId="{F4ECACBB-8454-4A91-A2EA-3078C3F721EE}">
      <dsp:nvSpPr>
        <dsp:cNvPr id="0" name=""/>
        <dsp:cNvSpPr/>
      </dsp:nvSpPr>
      <dsp:spPr>
        <a:xfrm>
          <a:off x="1466219" y="4132569"/>
          <a:ext cx="3423527" cy="2322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36B73-3C4B-4127-856A-8E01CB2383A3}">
      <dsp:nvSpPr>
        <dsp:cNvPr id="0" name=""/>
        <dsp:cNvSpPr/>
      </dsp:nvSpPr>
      <dsp:spPr>
        <a:xfrm>
          <a:off x="941969" y="3870444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বাট্টাকরণ ও বিনিময় বিলে স্বীকৃতি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87313" y="3915788"/>
        <a:ext cx="2489558" cy="1457459"/>
      </dsp:txXfrm>
    </dsp:sp>
    <dsp:sp modelId="{B52CE370-8932-4766-92D6-E636ED2359EB}">
      <dsp:nvSpPr>
        <dsp:cNvPr id="0" name=""/>
        <dsp:cNvSpPr/>
      </dsp:nvSpPr>
      <dsp:spPr>
        <a:xfrm rot="16200000">
          <a:off x="3930354" y="3164976"/>
          <a:ext cx="1926984" cy="2322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C8F5C-2D01-4CC6-B331-84CBE5C0B540}">
      <dsp:nvSpPr>
        <dsp:cNvPr id="0" name=""/>
        <dsp:cNvSpPr/>
      </dsp:nvSpPr>
      <dsp:spPr>
        <a:xfrm>
          <a:off x="4373697" y="3870444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মূল্যবান</a:t>
          </a:r>
          <a:r>
            <a:rPr lang="bn-BD" sz="3600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দলিল সংরক্ষনের ব্যবস্থা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19041" y="3915788"/>
        <a:ext cx="2489558" cy="1457459"/>
      </dsp:txXfrm>
    </dsp:sp>
    <dsp:sp modelId="{66378B72-3031-4A0D-BE80-A372D3DD7CAD}">
      <dsp:nvSpPr>
        <dsp:cNvPr id="0" name=""/>
        <dsp:cNvSpPr/>
      </dsp:nvSpPr>
      <dsp:spPr>
        <a:xfrm rot="16200000">
          <a:off x="3930354" y="1229791"/>
          <a:ext cx="1926984" cy="2322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648D0-D19B-46AB-89C3-6E402DDB23E9}">
      <dsp:nvSpPr>
        <dsp:cNvPr id="0" name=""/>
        <dsp:cNvSpPr/>
      </dsp:nvSpPr>
      <dsp:spPr>
        <a:xfrm>
          <a:off x="4373697" y="1935259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অর্থ স্থানান্তর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19041" y="1980603"/>
        <a:ext cx="2489558" cy="1457459"/>
      </dsp:txXfrm>
    </dsp:sp>
    <dsp:sp modelId="{8A2ED342-14ED-4AD9-AB6A-347819B0C454}">
      <dsp:nvSpPr>
        <dsp:cNvPr id="0" name=""/>
        <dsp:cNvSpPr/>
      </dsp:nvSpPr>
      <dsp:spPr>
        <a:xfrm>
          <a:off x="4897947" y="262199"/>
          <a:ext cx="3423527" cy="2322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D6E4F-DCE7-4216-8AB3-90B2CA5141D1}">
      <dsp:nvSpPr>
        <dsp:cNvPr id="0" name=""/>
        <dsp:cNvSpPr/>
      </dsp:nvSpPr>
      <dsp:spPr>
        <a:xfrm>
          <a:off x="4373697" y="74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বৈদেশিক বানিজ্যে আর্থায়ন ও প্রত্যয়ন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19041" y="45418"/>
        <a:ext cx="2489558" cy="1457459"/>
      </dsp:txXfrm>
    </dsp:sp>
    <dsp:sp modelId="{B84DA86A-CBB5-4DA3-8543-765583FD55B6}">
      <dsp:nvSpPr>
        <dsp:cNvPr id="0" name=""/>
        <dsp:cNvSpPr/>
      </dsp:nvSpPr>
      <dsp:spPr>
        <a:xfrm>
          <a:off x="7805425" y="74"/>
          <a:ext cx="2580246" cy="1548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সম্পদ ব্যবস্থাপনা ও অর্থবিষয়ক উপদেশ দেয়া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50769" y="45418"/>
        <a:ext cx="2489558" cy="1457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33"/>
            </a:avLst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1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8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7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7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1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7349-E313-4FD2-B8A5-C8EB17FC87E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B2E1-C7CB-41FF-9599-2CB5F009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9809" y="1897040"/>
            <a:ext cx="10235821" cy="444917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6979" y="641445"/>
            <a:ext cx="108090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7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388" y="709683"/>
            <a:ext cx="4708478" cy="413527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64573" y="698311"/>
            <a:ext cx="4997355" cy="405111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5218" y="5131559"/>
            <a:ext cx="3671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ঝিনুক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2370" y="5022377"/>
            <a:ext cx="3725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পোড়া মাটি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31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036" y="641445"/>
            <a:ext cx="4558352" cy="408068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05766" y="616423"/>
            <a:ext cx="4519683" cy="408068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3582" y="5090615"/>
            <a:ext cx="3821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তামা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3188" y="4954137"/>
            <a:ext cx="397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1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8172" y="723330"/>
            <a:ext cx="10263117" cy="418986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06472" y="5227093"/>
            <a:ext cx="7861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কাগজি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5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3453097"/>
              </p:ext>
            </p:extLst>
          </p:nvPr>
        </p:nvGraphicFramePr>
        <p:xfrm>
          <a:off x="559558" y="719666"/>
          <a:ext cx="107544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79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5D45C2-5F6A-41AC-B323-60D4939E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B6CD6C-2A42-44A4-BE56-2CA23BDF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AB4364-75FA-4B26-BDEC-69690E021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8ED9F3-3151-4C10-AF21-208DCA8AB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81E632-65C1-490C-B50E-63CE9095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8D083-FD93-4839-BD75-9ABC53E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D9C211-36E8-4D11-B6A6-07876A149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2" grpI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456" y="4612944"/>
            <a:ext cx="3330054" cy="13238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44954" y="4615219"/>
            <a:ext cx="3154907" cy="13238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639033" y="4615218"/>
            <a:ext cx="2881952" cy="13238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26842" y="2934267"/>
            <a:ext cx="2674961" cy="114641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>
            <a:off x="791570" y="1105469"/>
            <a:ext cx="3330054" cy="125559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0800000">
            <a:off x="4478740" y="1135039"/>
            <a:ext cx="3330054" cy="125559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>
            <a:off x="8122692" y="1080448"/>
            <a:ext cx="3330054" cy="12555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87105" y="368490"/>
            <a:ext cx="3043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আমানতকারী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3194" y="368489"/>
            <a:ext cx="262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7713" y="341194"/>
            <a:ext cx="287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197291" y="791571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089177" y="807493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9460174" y="807493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924334" y="2688609"/>
            <a:ext cx="8024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1899314" y="2458872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089178" y="2445225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801368" y="2390634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102825" y="2718180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19116" y="6155140"/>
            <a:ext cx="2238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ঋণ গ্রহিতা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68036" y="6182436"/>
            <a:ext cx="2333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57648" y="6100548"/>
            <a:ext cx="2060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/>
              <a:t>তারল্য</a:t>
            </a:r>
            <a:endParaRPr lang="en-US" sz="2000" b="1" dirty="0"/>
          </a:p>
        </p:txBody>
      </p:sp>
      <p:sp>
        <p:nvSpPr>
          <p:cNvPr id="28" name="Down Arrow 27"/>
          <p:cNvSpPr/>
          <p:nvPr/>
        </p:nvSpPr>
        <p:spPr>
          <a:xfrm>
            <a:off x="2144974" y="5979995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6334837" y="6007290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10074324" y="6007290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047164" y="4271750"/>
            <a:ext cx="7738281" cy="8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1967554" y="4355911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9623947" y="4328615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6143768" y="4396855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143769" y="4110251"/>
            <a:ext cx="232012" cy="204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8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3" grpId="0"/>
      <p:bldP spid="24" grpId="0"/>
      <p:bldP spid="25" grpId="0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28941013"/>
              </p:ext>
            </p:extLst>
          </p:nvPr>
        </p:nvGraphicFramePr>
        <p:xfrm>
          <a:off x="382137" y="719666"/>
          <a:ext cx="1138223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408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F5304-2625-4593-A534-613D2F92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44F5304-2625-4593-A534-613D2F92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44F5304-2625-4593-A534-613D2F92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0A4EEC-BB1B-4A56-978F-3CAA45C8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A70A4EEC-BB1B-4A56-978F-3CAA45C8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A70A4EEC-BB1B-4A56-978F-3CAA45C8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BEEB37-1E10-4D78-9AB3-179D71093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0EBEEB37-1E10-4D78-9AB3-179D71093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0EBEEB37-1E10-4D78-9AB3-179D71093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107A21-FEA1-4E14-A47D-B4A83BEF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73107A21-FEA1-4E14-A47D-B4A83BEF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73107A21-FEA1-4E14-A47D-B4A83BEF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70A0F4-16D3-459B-9AD7-94FA7F491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4C70A0F4-16D3-459B-9AD7-94FA7F491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4C70A0F4-16D3-459B-9AD7-94FA7F491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9ACBAA-8978-4F32-B9B4-AD9B94F9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839ACBAA-8978-4F32-B9B4-AD9B94F9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839ACBAA-8978-4F32-B9B4-AD9B94F9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1C94B3-71B8-4868-8234-DB226EB7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3D1C94B3-71B8-4868-8234-DB226EB7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3D1C94B3-71B8-4868-8234-DB226EB7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044F5304-2625-4593-A534-613D2F92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044F5304-2625-4593-A534-613D2F92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F5304-2625-4593-A534-613D2F92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A70A4EEC-BB1B-4A56-978F-3CAA45C8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A70A4EEC-BB1B-4A56-978F-3CAA45C8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0A4EEC-BB1B-4A56-978F-3CAA45C8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0EBEEB37-1E10-4D78-9AB3-179D71093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0EBEEB37-1E10-4D78-9AB3-179D71093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BEEB37-1E10-4D78-9AB3-179D71093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73107A21-FEA1-4E14-A47D-B4A83BEF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73107A21-FEA1-4E14-A47D-B4A83BEF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107A21-FEA1-4E14-A47D-B4A83BEF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4C70A0F4-16D3-459B-9AD7-94FA7F491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4C70A0F4-16D3-459B-9AD7-94FA7F491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70A0F4-16D3-459B-9AD7-94FA7F491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839ACBAA-8978-4F32-B9B4-AD9B94F9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839ACBAA-8978-4F32-B9B4-AD9B94F9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9ACBAA-8978-4F32-B9B4-AD9B94F9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dgm id="{3D1C94B3-71B8-4868-8234-DB226EB7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3D1C94B3-71B8-4868-8234-DB226EB7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1C94B3-71B8-4868-8234-DB226EB7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2" grpId="1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7744199"/>
              </p:ext>
            </p:extLst>
          </p:nvPr>
        </p:nvGraphicFramePr>
        <p:xfrm>
          <a:off x="436728" y="528597"/>
          <a:ext cx="1136858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658750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39208522"/>
              </p:ext>
            </p:extLst>
          </p:nvPr>
        </p:nvGraphicFramePr>
        <p:xfrm>
          <a:off x="409433" y="719666"/>
          <a:ext cx="113276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Explosion 2 8"/>
          <p:cNvSpPr/>
          <p:nvPr/>
        </p:nvSpPr>
        <p:spPr>
          <a:xfrm>
            <a:off x="7738281" y="2320118"/>
            <a:ext cx="3562065" cy="3794079"/>
          </a:xfrm>
          <a:prstGeom prst="irregularSeal2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 প্রধান কার্যাবলী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3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942C3D-959F-4992-A2EF-26F8771A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7E28078-8D60-4A8E-BFE3-C04AB37D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EED454-BC5D-4E24-B89E-6655F9F6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0E9A4A-B57D-4314-9421-3CC63D3B3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9136B73-3C4B-4127-856A-8E01CB23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ECACBB-8454-4A91-A2EA-3078C3F72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BC8F5C-2D01-4CC6-B331-84CBE5C0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2CE370-8932-4766-92D6-E636ED235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6648D0-D19B-46AB-89C3-6E402DDB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378B72-3031-4A0D-BE80-A372D3DD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ED6E4F-DCE7-4216-8AB3-90B2CA514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2ED342-14ED-4AD9-AB6A-347819B0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4DA86A-CBB5-4DA3-8543-765583FD5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8" grpId="1">
        <p:bldSub>
          <a:bldDgm bld="one"/>
        </p:bldSub>
      </p:bldGraphic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322" y="887106"/>
            <a:ext cx="9034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934" y="3220872"/>
            <a:ext cx="10522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দলগতভাবে ব্যাংক, ব্যাংকিং ও ব্যাংকার হিসেবে ভূমিকাভিনয় করে দেখাও।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4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322" y="887106"/>
            <a:ext cx="9034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242" y="3125337"/>
            <a:ext cx="10153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ব্যাংক কী 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 হাঙ্গরের দাঁত , হাতির দাঁত কোন যুগের মূদ্রা 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০৩। দি হিন্দুস্তান ব্যাংক কত সালে প্রতিষ্ঠিত হয় 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০৪।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LC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5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322" y="887106"/>
            <a:ext cx="9034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287" y="3357349"/>
            <a:ext cx="10276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ব্যবসায়ের ইতিহাস ও ক্রমবিকাশের সংক্ষিপ্ত ব্যাখ্যা দাও।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5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19618" y="723332"/>
            <a:ext cx="1869744" cy="230647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611736" y="982639"/>
            <a:ext cx="1719618" cy="185609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4895" y="1255594"/>
            <a:ext cx="4449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2263" y="3207224"/>
            <a:ext cx="55000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/>
              <a:t>Email : rikanchandrad</a:t>
            </a:r>
            <a:r>
              <a:rPr lang="en-US" sz="2800" dirty="0"/>
              <a:t>1955@gmail.com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96586" y="3548418"/>
            <a:ext cx="4776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 ও দশম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23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/০৫/২০২০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</a:p>
        </p:txBody>
      </p:sp>
    </p:spTree>
    <p:extLst>
      <p:ext uri="{BB962C8B-B14F-4D97-AF65-F5344CB8AC3E}">
        <p14:creationId xmlns:p14="http://schemas.microsoft.com/office/powerpoint/2010/main" val="106996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614150"/>
            <a:ext cx="10631606" cy="41489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53135" y="4954138"/>
            <a:ext cx="79157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2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614" y="491319"/>
            <a:ext cx="10918210" cy="567746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33516" y="16650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5910" y="532263"/>
            <a:ext cx="10877266" cy="565017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1319" y="559559"/>
            <a:ext cx="10904562" cy="560923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5772" y="873457"/>
            <a:ext cx="67146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230" y="4230806"/>
            <a:ext cx="7492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মুদ্রা, ব্যাংক ও ব্যাংকিং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3457" y="914400"/>
            <a:ext cx="10481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04" y="2743200"/>
            <a:ext cx="103040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এই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শিক্ষার্থীরা.....................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 এবং তার ইতিহাস ব্যাখ্যা করতে পারবে 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, ব্যাংকিং ও ব্যাংকারের মধ্যে যোগসূত্র নির্ণয় করতে পারবে 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8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627797" y="769050"/>
            <a:ext cx="4258102" cy="40486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7317475" y="662143"/>
            <a:ext cx="4258102" cy="404860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117910" y="2402006"/>
            <a:ext cx="1951630" cy="34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5133833" y="2838733"/>
            <a:ext cx="1951630" cy="316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4651" y="5186149"/>
            <a:ext cx="2770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6645" y="502237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7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31" y="764275"/>
            <a:ext cx="8966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513" y="4121624"/>
            <a:ext cx="10672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7229" y="873457"/>
            <a:ext cx="4517409" cy="440822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757916" y="875732"/>
            <a:ext cx="4517409" cy="44082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8173" y="5431810"/>
            <a:ext cx="3780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কড়ি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0484" y="5527343"/>
            <a:ext cx="3534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হাঙ্গরের দাঁত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23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457" y="791569"/>
            <a:ext cx="4449170" cy="428539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755642" y="791571"/>
            <a:ext cx="4681182" cy="424445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50627" y="5240740"/>
            <a:ext cx="3807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হাতির দাঁত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6711" y="5227093"/>
            <a:ext cx="4094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0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219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Subrata Talukder</cp:lastModifiedBy>
  <cp:revision>68</cp:revision>
  <dcterms:created xsi:type="dcterms:W3CDTF">2020-05-10T05:12:46Z</dcterms:created>
  <dcterms:modified xsi:type="dcterms:W3CDTF">2020-05-23T17:52:21Z</dcterms:modified>
</cp:coreProperties>
</file>