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2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2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82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641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4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1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7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1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6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D29E3-6495-4337-9E2A-43B19D5548E3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1909" y="3054492"/>
            <a:ext cx="773571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4228" y="547329"/>
            <a:ext cx="50663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তোমাদেরকে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টিয়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609601"/>
            <a:ext cx="7391400" cy="399573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90800" y="5257800"/>
            <a:ext cx="7543800" cy="707886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টিয়া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পাখি।সবুজ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ইয়ার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ডানা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লেজ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বাঁকানো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টুকটুকে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649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914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দোয়ে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914400"/>
            <a:ext cx="64008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4800601"/>
            <a:ext cx="6705600" cy="83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5546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1"/>
            <a:ext cx="6248400" cy="830997"/>
          </a:xfrm>
          <a:prstGeom prst="rect">
            <a:avLst/>
          </a:prstGeom>
          <a:solidFill>
            <a:srgbClr val="FFC0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990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24001"/>
            <a:ext cx="762000" cy="1323439"/>
          </a:xfrm>
          <a:prstGeom prst="rect">
            <a:avLst/>
          </a:prstGeom>
          <a:solidFill>
            <a:srgbClr val="92D050"/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কণ্ঠ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1524000"/>
            <a:ext cx="5334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ণ্ঠ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1524000"/>
            <a:ext cx="533400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0"/>
            <a:ext cx="533400" cy="707886"/>
          </a:xfrm>
          <a:prstGeom prst="rect">
            <a:avLst/>
          </a:prstGeom>
          <a:solidFill>
            <a:srgbClr val="92D050"/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ঠ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1524001"/>
            <a:ext cx="1981200" cy="1323439"/>
          </a:xfrm>
          <a:prstGeom prst="rect">
            <a:avLst/>
          </a:prstGeom>
          <a:solidFill>
            <a:srgbClr val="92D050"/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গুণ্ঠন,কুণ্ঠা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2590800"/>
            <a:ext cx="1066800" cy="1754326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2590801"/>
            <a:ext cx="685800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জ্জ্ব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2590801"/>
            <a:ext cx="685800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জ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2590801"/>
            <a:ext cx="609600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জ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2590801"/>
            <a:ext cx="533400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9000" y="2590801"/>
            <a:ext cx="1524000" cy="1200329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প্রোজ্জ্বল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3581401"/>
            <a:ext cx="990600" cy="1200329"/>
          </a:xfrm>
          <a:prstGeom prst="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5200" y="3581401"/>
            <a:ext cx="609600" cy="646331"/>
          </a:xfrm>
          <a:prstGeom prst="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9600" y="3581401"/>
            <a:ext cx="609600" cy="646331"/>
          </a:xfrm>
          <a:prstGeom prst="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3581401"/>
            <a:ext cx="533400" cy="646331"/>
          </a:xfrm>
          <a:prstGeom prst="rect">
            <a:avLst/>
          </a:prstGeom>
          <a:solidFill>
            <a:srgbClr val="92D05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ষ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3200" y="3581401"/>
            <a:ext cx="2057400" cy="1200329"/>
          </a:xfrm>
          <a:prstGeom prst="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দীক্ষা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379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6019800" cy="1077218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1981201"/>
            <a:ext cx="6248400" cy="2246769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প্রতিবেশি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---------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পড়শি,কাছাকাছি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--------------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পাsখার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পোঁচ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----------------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মাখানো,লেপ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9583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1"/>
            <a:ext cx="5867400" cy="40318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কাক,কোকিল,ময়না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৩টি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কাকঃ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প্রতিবেশী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পালক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কোকিলঃখালি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--------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ময়নাঃঠিক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গাইতে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বাবুই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২।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ময়না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৩।শালিক  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133601"/>
            <a:ext cx="4724400" cy="3293209"/>
          </a:xfrm>
          <a:prstGeom prst="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গাইতে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  </a:t>
            </a:r>
          </a:p>
        </p:txBody>
      </p:sp>
    </p:spTree>
    <p:extLst>
      <p:ext uri="{BB962C8B-B14F-4D97-AF65-F5344CB8AC3E}">
        <p14:creationId xmlns:p14="http://schemas.microsoft.com/office/powerpoint/2010/main" val="19351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533400"/>
            <a:ext cx="2209800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981200"/>
            <a:ext cx="6248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4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dirty="0">
                <a:solidFill>
                  <a:srgbClr val="00B050"/>
                </a:solidFill>
              </a:rPr>
              <a:t>শিক্ষক</a:t>
            </a:r>
            <a:r>
              <a:rPr lang="bn-BD" sz="8000" dirty="0"/>
              <a:t> </a:t>
            </a:r>
            <a:r>
              <a:rPr lang="bn-BD" sz="8000" dirty="0">
                <a:solidFill>
                  <a:srgbClr val="00B050"/>
                </a:solidFill>
              </a:rPr>
              <a:t>পরিচিতি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7" name="Arrow: Down 6"/>
          <p:cNvSpPr/>
          <p:nvPr/>
        </p:nvSpPr>
        <p:spPr>
          <a:xfrm>
            <a:off x="4580917" y="1930400"/>
            <a:ext cx="1111348" cy="923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78371" y="3251200"/>
            <a:ext cx="59945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dirty="0" err="1"/>
              <a:t>মোঃ</a:t>
            </a:r>
            <a:r>
              <a:rPr lang="en-US" sz="5400" dirty="0"/>
              <a:t> </a:t>
            </a:r>
            <a:r>
              <a:rPr lang="en-US" sz="5400" dirty="0" err="1"/>
              <a:t>শাহ</a:t>
            </a:r>
            <a:r>
              <a:rPr lang="en-US" sz="5400" dirty="0"/>
              <a:t> </a:t>
            </a:r>
            <a:r>
              <a:rPr lang="en-US" sz="5400" dirty="0" err="1"/>
              <a:t>আলম</a:t>
            </a:r>
            <a:endParaRPr lang="en-US" sz="5400" dirty="0"/>
          </a:p>
          <a:p>
            <a:pPr algn="ctr"/>
            <a:r>
              <a:rPr lang="en-US" sz="2400" dirty="0" err="1">
                <a:solidFill>
                  <a:srgbClr val="00B0F0"/>
                </a:solidFill>
              </a:rPr>
              <a:t>সহকারি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শিক্ষক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B0F0"/>
                </a:solidFill>
              </a:rPr>
              <a:t>উত্তরকুল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সরকারি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প্রাথমিক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বিদ্যালয়</a:t>
            </a:r>
            <a:endParaRPr lang="en-US" sz="2400" dirty="0">
              <a:solidFill>
                <a:srgbClr val="00B0F0"/>
              </a:solidFill>
            </a:endParaRPr>
          </a:p>
          <a:p>
            <a:pPr algn="ctr"/>
            <a:r>
              <a:rPr lang="en-US" sz="2400" dirty="0" err="1">
                <a:solidFill>
                  <a:srgbClr val="00B0F0"/>
                </a:solidFill>
              </a:rPr>
              <a:t>লাকসাম</a:t>
            </a:r>
            <a:r>
              <a:rPr lang="en-US" sz="2400" dirty="0">
                <a:solidFill>
                  <a:srgbClr val="00B0F0"/>
                </a:solidFill>
              </a:rPr>
              <a:t> , </a:t>
            </a:r>
            <a:r>
              <a:rPr lang="en-US" sz="2400" dirty="0" err="1">
                <a:solidFill>
                  <a:srgbClr val="00B0F0"/>
                </a:solidFill>
              </a:rPr>
              <a:t>কুমিল্লা</a:t>
            </a:r>
            <a:r>
              <a:rPr lang="en-US" sz="2400" dirty="0">
                <a:solidFill>
                  <a:srgbClr val="00B0F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732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066800"/>
            <a:ext cx="624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914400"/>
            <a:ext cx="8077200" cy="575542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</a:p>
          <a:p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৩য়           </a:t>
            </a:r>
          </a:p>
          <a:p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তারিখঃ২৩.০৫.২০ </a:t>
            </a:r>
            <a:endParaRPr lang="en-US" sz="4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4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রোজ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------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97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914401"/>
            <a:ext cx="5410200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২.৫.২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২.৬.১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২.৬.১পরিচিত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4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447800"/>
            <a:ext cx="6934200" cy="41148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648200" y="457201"/>
            <a:ext cx="2590800" cy="1200329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7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57200"/>
            <a:ext cx="6172200" cy="38100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0" y="4648200"/>
            <a:ext cx="6934200" cy="707886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পালকে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তার।কাক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2269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762000"/>
            <a:ext cx="5943600" cy="36957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90800" y="4953001"/>
            <a:ext cx="7391400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চেনা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কালোর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ওপরে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পোঁচ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529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ময়ন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57200"/>
            <a:ext cx="6858000" cy="39624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90800" y="4876801"/>
            <a:ext cx="6934200" cy="1384995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ময়না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ডাক,মানুষের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অবিকল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নকল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4486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lbu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04800"/>
            <a:ext cx="6858000" cy="4000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38400" y="5029200"/>
            <a:ext cx="6934200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কণ্ঠ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বাদামি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6654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309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utterkul gps</cp:lastModifiedBy>
  <cp:revision>2</cp:revision>
  <dcterms:created xsi:type="dcterms:W3CDTF">2019-12-30T15:19:54Z</dcterms:created>
  <dcterms:modified xsi:type="dcterms:W3CDTF">2020-05-23T12:03:10Z</dcterms:modified>
</cp:coreProperties>
</file>