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72" r:id="rId2"/>
    <p:sldId id="403" r:id="rId3"/>
    <p:sldId id="373" r:id="rId4"/>
    <p:sldId id="374" r:id="rId5"/>
    <p:sldId id="398" r:id="rId6"/>
    <p:sldId id="311" r:id="rId7"/>
    <p:sldId id="319" r:id="rId8"/>
    <p:sldId id="399" r:id="rId9"/>
    <p:sldId id="406" r:id="rId10"/>
    <p:sldId id="381" r:id="rId11"/>
    <p:sldId id="376" r:id="rId12"/>
    <p:sldId id="402" r:id="rId13"/>
    <p:sldId id="383" r:id="rId14"/>
    <p:sldId id="387" r:id="rId15"/>
    <p:sldId id="389" r:id="rId16"/>
    <p:sldId id="407" r:id="rId17"/>
    <p:sldId id="404" r:id="rId18"/>
    <p:sldId id="391" r:id="rId19"/>
    <p:sldId id="405" r:id="rId20"/>
    <p:sldId id="393" r:id="rId21"/>
    <p:sldId id="386" r:id="rId22"/>
    <p:sldId id="395" r:id="rId23"/>
    <p:sldId id="396" r:id="rId24"/>
    <p:sldId id="39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2290A"/>
    <a:srgbClr val="4F19E7"/>
    <a:srgbClr val="F33B5A"/>
    <a:srgbClr val="DFF12F"/>
    <a:srgbClr val="1DE35A"/>
    <a:srgbClr val="D73217"/>
    <a:srgbClr val="D6DA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>
        <p:scale>
          <a:sx n="62" d="100"/>
          <a:sy n="62" d="100"/>
        </p:scale>
        <p:origin x="-149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5/23/2020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0BF9-4589-43A2-AA29-C85A585FAC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57199"/>
            <a:ext cx="9135035" cy="7306536"/>
          </a:xfrm>
          <a:prstGeom prst="frame">
            <a:avLst>
              <a:gd name="adj1" fmla="val 2886"/>
            </a:avLst>
          </a:prstGeom>
          <a:solidFill>
            <a:srgbClr val="000066"/>
          </a:solidFill>
          <a:ln w="571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770" name="Picture 2" descr="10,000+ Free Laptop &amp; Computer Images - Pixab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667000"/>
            <a:ext cx="6248400" cy="32385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8100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17448"/>
            <a:ext cx="3124200" cy="2573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304800" y="3810000"/>
            <a:ext cx="8534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ওয়ার্ড প্রসেসিং 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8600" y="304800"/>
            <a:ext cx="8458200" cy="646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 খোলার নিয়ম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381000" y="1524000"/>
            <a:ext cx="2733675" cy="3581400"/>
            <a:chOff x="762000" y="571500"/>
            <a:chExt cx="7620000" cy="5715000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rot="16200000" flipH="1">
            <a:off x="-533400" y="38862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rot="16200000" flipH="1">
            <a:off x="2514600" y="3352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524000"/>
            <a:ext cx="26368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>
          <a:xfrm rot="16200000" flipH="1">
            <a:off x="5181600" y="1828800"/>
            <a:ext cx="11430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7315200" y="3352800"/>
            <a:ext cx="1524000" cy="838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693738" y="5343525"/>
            <a:ext cx="7977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All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Programs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 &gt; Microsoft Office click &gt; Word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noFill/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1788"/>
            <a:ext cx="1371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2286000" y="457200"/>
            <a:ext cx="6553200" cy="9144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bn-BD" sz="4000" b="1" dirty="0">
                <a:latin typeface="NikoshBAN" pitchFamily="2" charset="0"/>
                <a:cs typeface="NikoshBAN" pitchFamily="2" charset="0"/>
              </a:rPr>
              <a:t>অফিস বাটন পরিচিতি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flipH="1" flipV="1">
            <a:off x="1828800" y="685800"/>
            <a:ext cx="2057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352800" y="5410200"/>
            <a:ext cx="52578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b="1" dirty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ফাইল কে  বন্ধ করতে এটি ব্যবহৃত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05000"/>
            <a:ext cx="18494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838200" y="1981200"/>
            <a:ext cx="433388" cy="4429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762000" y="25146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838200" y="29718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762000" y="3505200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>
            <a:off x="838200" y="3962400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762000" y="5791200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1593850"/>
            <a:ext cx="5035550" cy="6159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 b="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b="1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429000" y="2286000"/>
            <a:ext cx="5334000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000" b="1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b="1"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000" b="1"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000" b="1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b="1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2819400"/>
            <a:ext cx="5481638" cy="38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ফাইল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কে সংরক্ষণ করতে এটি ব্যবহৃত হয়।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76600" y="3429000"/>
            <a:ext cx="5334000" cy="838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276600" y="4419600"/>
            <a:ext cx="541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ফাইল কে  প্রিন্ট করতে এটি ব্যবহৃত হয়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304800" y="381000"/>
            <a:ext cx="8305800" cy="715089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1600200"/>
            <a:ext cx="8077200" cy="3810000"/>
            <a:chOff x="685800" y="2286001"/>
            <a:chExt cx="5257800" cy="37607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2309813"/>
              <a:ext cx="2971800" cy="373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57600" y="2286001"/>
              <a:ext cx="22860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 rot="5400000">
            <a:off x="190499" y="1257299"/>
            <a:ext cx="1143001" cy="15240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980282" y="2524918"/>
            <a:ext cx="1238250" cy="608013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6858000" y="2514600"/>
            <a:ext cx="1219201" cy="590550"/>
          </a:xfrm>
          <a:prstGeom prst="straightConnector1">
            <a:avLst/>
          </a:prstGeom>
          <a:ln w="38100">
            <a:solidFill>
              <a:srgbClr val="C2290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1"/>
          <p:cNvSpPr>
            <a:spLocks noChangeArrowheads="1"/>
          </p:cNvSpPr>
          <p:nvPr/>
        </p:nvSpPr>
        <p:spPr bwMode="auto">
          <a:xfrm>
            <a:off x="609600" y="5867400"/>
            <a:ext cx="81534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File click &gt; New click &gt; Blank Document click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592235" cy="6862181"/>
          </a:xfrm>
          <a:prstGeom prst="frame">
            <a:avLst>
              <a:gd name="adj1" fmla="val 2886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457200" y="381000"/>
            <a:ext cx="8686800" cy="646986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" y="1295400"/>
            <a:ext cx="8458200" cy="388620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81000" y="5486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85800" y="1447800"/>
            <a:ext cx="990600" cy="381000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1295400" y="2743200"/>
            <a:ext cx="990600" cy="533400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810000" y="4191000"/>
            <a:ext cx="838200" cy="381000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29400" y="4953000"/>
            <a:ext cx="838200" cy="381000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noFill/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304800" y="381000"/>
            <a:ext cx="8458200" cy="646986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নিয়ম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04427"/>
            <a:ext cx="3810000" cy="422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376670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33400" y="1905000"/>
            <a:ext cx="762000" cy="304800"/>
          </a:xfrm>
          <a:prstGeom prst="ellipse">
            <a:avLst/>
          </a:prstGeom>
          <a:noFill/>
          <a:ln w="444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-609600" y="1143000"/>
            <a:ext cx="1062038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13"/>
          <p:cNvSpPr>
            <a:spLocks noChangeShapeType="1"/>
          </p:cNvSpPr>
          <p:nvPr/>
        </p:nvSpPr>
        <p:spPr bwMode="auto">
          <a:xfrm>
            <a:off x="1295400" y="2209800"/>
            <a:ext cx="4114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5943600" y="3048000"/>
            <a:ext cx="2057400" cy="2209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334000" y="2743200"/>
            <a:ext cx="762000" cy="304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924800" y="5334000"/>
            <a:ext cx="762000" cy="3048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0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382000" cy="990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File click &gt; Open click &gt; </a:t>
            </a:r>
            <a:r>
              <a:rPr lang="en-US" sz="2400" b="1" dirty="0"/>
              <a:t>File Name Select &gt; Open click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 animBg="1"/>
      <p:bldP spid="38" grpId="0" animBg="1"/>
      <p:bldP spid="39" grpId="0" animBg="1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3"/>
          <p:cNvGrpSpPr>
            <a:grpSpLocks noGrp="1"/>
          </p:cNvGrpSpPr>
          <p:nvPr>
            <p:ph type="ctrTitle"/>
          </p:nvPr>
        </p:nvGrpSpPr>
        <p:grpSpPr>
          <a:xfrm>
            <a:off x="762000" y="1600200"/>
            <a:ext cx="7391400" cy="320040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686800" cy="1219200"/>
          </a:xfrm>
        </p:spPr>
        <p:txBody>
          <a:bodyPr/>
          <a:lstStyle/>
          <a:p>
            <a:pPr algn="l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File&gt;Save AS &gt; File Name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l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b="1" dirty="0" smtClean="0">
              <a:latin typeface="Perpetua" pitchFamily="18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04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838700" y="3238500"/>
            <a:ext cx="838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200900" y="3848100"/>
            <a:ext cx="8382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447800" y="3276600"/>
            <a:ext cx="11430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990600" y="1752600"/>
            <a:ext cx="106680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3"/>
          <p:cNvGrpSpPr>
            <a:grpSpLocks noGrp="1"/>
          </p:cNvGrpSpPr>
          <p:nvPr>
            <p:ph type="ctrTitle"/>
          </p:nvPr>
        </p:nvGrpSpPr>
        <p:grpSpPr>
          <a:xfrm>
            <a:off x="838200" y="1219200"/>
            <a:ext cx="7467600" cy="3981450"/>
            <a:chOff x="1828800" y="1219200"/>
            <a:chExt cx="6705600" cy="3962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7124"/>
            <a:stretch/>
          </p:blipFill>
          <p:spPr>
            <a:xfrm>
              <a:off x="1828800" y="1219200"/>
              <a:ext cx="4114800" cy="3962400"/>
            </a:xfrm>
            <a:prstGeom prst="rect">
              <a:avLst/>
            </a:prstGeom>
            <a:ln w="952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Captureoo00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3432" y="1219200"/>
              <a:ext cx="5110968" cy="3962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57200"/>
            <a:ext cx="6400800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102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File&gt;CLOSE&gt;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ক্লিক করলে ফাইলটি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হয়ে যাবে।</a:t>
            </a:r>
            <a:endParaRPr lang="en-US" sz="2800" b="1" dirty="0" smtClean="0">
              <a:latin typeface="Perpetua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1143000" y="609600"/>
            <a:ext cx="10668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28600" y="3962400"/>
            <a:ext cx="10668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0668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609600" y="4343400"/>
            <a:ext cx="8001000" cy="1524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ওয়ার্ড প্রসেস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/>
          </a:p>
          <a:p>
            <a:pPr marL="342900" indent="-342900" algn="ctr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1"/>
            <a:ext cx="8077200" cy="259080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ইতিমধ্যে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শিখে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গেছ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কাজটিকে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ফরমেটিং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581400"/>
            <a:ext cx="81534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স্টাইলের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---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81000"/>
            <a:ext cx="5791200" cy="990600"/>
          </a:xfrm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5715000" cy="2971800"/>
          </a:xfrm>
        </p:spPr>
        <p:txBody>
          <a:bodyPr>
            <a:noAutofit/>
          </a:bodyPr>
          <a:lstStyle/>
          <a:p>
            <a:pPr algn="l" fontAlgn="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 fontAlgn="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l" fontAlgn="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 fontAlgn="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 fontAlgn="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মোবাইল-০১৭১৮৫৬০৪০১</a:t>
            </a:r>
          </a:p>
          <a:p>
            <a:pPr algn="l"/>
            <a:endParaRPr lang="en-US" sz="3600" b="1" dirty="0" smtClean="0">
              <a:latin typeface="SutonnyMJ" pitchFamily="2" charset="0"/>
            </a:endParaRPr>
          </a:p>
          <a:p>
            <a:pPr algn="l"/>
            <a:endParaRPr lang="en-US" sz="3600" b="1" dirty="0" smtClean="0">
              <a:latin typeface="SutonnyMJ" pitchFamily="2" charset="0"/>
            </a:endParaRPr>
          </a:p>
          <a:p>
            <a:pPr algn="l"/>
            <a:endParaRPr lang="en-US" sz="3600" b="1" dirty="0" smtClean="0">
              <a:latin typeface="SutonnyMJ" pitchFamily="2" charset="0"/>
            </a:endParaRPr>
          </a:p>
          <a:p>
            <a:pPr algn="l"/>
            <a:endParaRPr lang="en-US" sz="3600" b="1" dirty="0" smtClean="0">
              <a:latin typeface="SutonnyMJ" pitchFamily="2" charset="0"/>
            </a:endParaRPr>
          </a:p>
          <a:p>
            <a:pPr algn="l"/>
            <a:endParaRPr lang="en-US" sz="3600" b="1" dirty="0" smtClean="0">
              <a:latin typeface="SutonnyMJ" pitchFamily="2" charset="0"/>
            </a:endParaRPr>
          </a:p>
          <a:p>
            <a:pPr algn="l"/>
            <a:r>
              <a:rPr lang="en-US" sz="3600" b="1" dirty="0" smtClean="0">
                <a:latin typeface="SutonnyMJ" pitchFamily="2" charset="0"/>
              </a:rPr>
              <a:t>:-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shobnom391@gmail.com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</a:endParaRPr>
          </a:p>
        </p:txBody>
      </p:sp>
      <p:pic>
        <p:nvPicPr>
          <p:cNvPr id="4" name="Picture 2" descr="C:\Users\user\Desktop\shob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251460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228600" y="1219200"/>
            <a:ext cx="8458200" cy="5334000"/>
          </a:xfrm>
          <a:prstGeom prst="frame">
            <a:avLst>
              <a:gd name="adj1" fmla="val 2886"/>
            </a:avLst>
          </a:prstGeom>
          <a:noFill/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81000" y="304800"/>
            <a:ext cx="8382000" cy="715089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ফন্টসাইজ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l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71587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V="1">
            <a:off x="1676400" y="18288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57200" y="22860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বক্স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29000" y="1828800"/>
            <a:ext cx="990600" cy="6096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514600" y="24384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সাইজ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495800" y="2133600"/>
            <a:ext cx="1066800" cy="914400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200" y="2971800"/>
            <a:ext cx="1524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কালার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219994" y="1142206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2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noFill/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381000" y="381000"/>
            <a:ext cx="8458200" cy="715089"/>
          </a:xfrm>
          <a:prstGeom prst="flowChartAlternateProcess">
            <a:avLst/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02.PNG"/>
          <p:cNvPicPr>
            <a:picLocks noChangeAspect="1"/>
          </p:cNvPicPr>
          <p:nvPr/>
        </p:nvPicPr>
        <p:blipFill>
          <a:blip r:embed="rId2"/>
          <a:srcRect l="980" r="-7843" b="69892"/>
          <a:stretch>
            <a:fillRect/>
          </a:stretch>
        </p:blipFill>
        <p:spPr>
          <a:xfrm>
            <a:off x="609600" y="1676400"/>
            <a:ext cx="8077200" cy="213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4495800" y="2362200"/>
            <a:ext cx="1143000" cy="685800"/>
          </a:xfrm>
          <a:prstGeom prst="straightConnector1">
            <a:avLst/>
          </a:prstGeom>
          <a:ln w="3810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257800" y="2819400"/>
            <a:ext cx="1905000" cy="457200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স্পেসিং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457200" y="4419600"/>
            <a:ext cx="8305800" cy="1447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click &gt;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Paragraph line Spacing click</a:t>
            </a:r>
            <a:r>
              <a:rPr lang="en-US" sz="2800" b="1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09600" y="838200"/>
            <a:ext cx="10668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3429000" cy="1954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04800" y="3048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33400" y="3352800"/>
            <a:ext cx="8001000" cy="2438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1F20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57200" y="457200"/>
            <a:ext cx="8382000" cy="783193"/>
          </a:xfrm>
          <a:prstGeom prst="roundRect">
            <a:avLst>
              <a:gd name="adj" fmla="val 16667"/>
            </a:avLst>
          </a:prstGeom>
          <a:noFill/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032" y="2209800"/>
            <a:ext cx="8475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বৈশিস্ট্য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381000" y="-4181"/>
            <a:ext cx="9982199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E:\Teachers,gov,bd OK\Bakti Jibon Ict\Pictur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101443" cy="44958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0" y="381000"/>
            <a:ext cx="9144000" cy="11430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381000" y="457200"/>
            <a:ext cx="8229600" cy="914400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895600"/>
            <a:ext cx="6019800" cy="3416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2362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noFill/>
          <a:ln w="38100"/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228600"/>
            <a:ext cx="8610600" cy="1143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ingle Corner Rectangle 4"/>
          <p:cNvSpPr/>
          <p:nvPr/>
        </p:nvSpPr>
        <p:spPr>
          <a:xfrm>
            <a:off x="381000" y="5638800"/>
            <a:ext cx="8458200" cy="8382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কিভাবে লেখালেখি করে অনলাইনে টাক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3962400" cy="3697606"/>
          </a:xfrm>
          <a:prstGeom prst="rect">
            <a:avLst/>
          </a:prstGeom>
          <a:noFill/>
        </p:spPr>
      </p:pic>
      <p:pic>
        <p:nvPicPr>
          <p:cNvPr id="28676" name="Picture 4" descr="What you should do before using your new laptop | 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676400"/>
            <a:ext cx="4038599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228600" y="0"/>
            <a:ext cx="9372600" cy="7077936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0" y="-685800"/>
            <a:ext cx="3772091" cy="43467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3825" tIns="123825" rIns="123825" bIns="12382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858000" cy="39868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Picture 14" descr="Capture9898989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76600"/>
            <a:ext cx="2257832" cy="2066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owchart: Alternate Process 16"/>
          <p:cNvSpPr/>
          <p:nvPr/>
        </p:nvSpPr>
        <p:spPr>
          <a:xfrm>
            <a:off x="762000" y="5715000"/>
            <a:ext cx="7696200" cy="838200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4800"/>
            <a:ext cx="861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noFill/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81000"/>
            <a:ext cx="8077200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371600"/>
            <a:ext cx="8458200" cy="8001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2438400"/>
            <a:ext cx="853440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কী তা বলতে পারবে,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275950"/>
            <a:ext cx="85343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ts val="3200"/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বৈশিস্ট্য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343400"/>
            <a:ext cx="8534400" cy="1066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Char char="q"/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ওয়ার্ড প্রসেসর ব্যবহার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chemeClr val="tx1"/>
              </a:buClr>
              <a:buSzPts val="3200"/>
            </a:pP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" y="0"/>
            <a:ext cx="9144000" cy="6858001"/>
          </a:xfrm>
          <a:prstGeom prst="frame">
            <a:avLst>
              <a:gd name="adj1" fmla="val 2886"/>
            </a:avLst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228600" y="457200"/>
            <a:ext cx="8686800" cy="85129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10" descr="Picture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3276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733800"/>
            <a:ext cx="8534400" cy="2554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সজ্জিতকরন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কী-বোর্ডের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সাহায্যে শব্দ টাইপ করে প্রয়োজন অনুযায়ী সুসজ্জিত করে মনিটরের পর্দায় উপস্থাপন করা হয়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Word Processing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বলে 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Microsoft Word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কে সংক্ষেপে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MS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Word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বলা হয়।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19200"/>
            <a:ext cx="8229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Diagonal Corner Rectangle 2"/>
          <p:cNvSpPr>
            <a:spLocks noChangeArrowheads="1"/>
          </p:cNvSpPr>
          <p:nvPr/>
        </p:nvSpPr>
        <p:spPr bwMode="auto">
          <a:xfrm>
            <a:off x="381000" y="3505200"/>
            <a:ext cx="8305800" cy="3048000"/>
          </a:xfrm>
          <a:custGeom>
            <a:avLst/>
            <a:gdLst>
              <a:gd name="T0" fmla="*/ 8001000 w 8001000"/>
              <a:gd name="T1" fmla="*/ 2514600 h 5029200"/>
              <a:gd name="T2" fmla="*/ 4000500 w 8001000"/>
              <a:gd name="T3" fmla="*/ 5029200 h 5029200"/>
              <a:gd name="T4" fmla="*/ 0 w 8001000"/>
              <a:gd name="T5" fmla="*/ 2514600 h 5029200"/>
              <a:gd name="T6" fmla="*/ 4000500 w 8001000"/>
              <a:gd name="T7" fmla="*/ 0 h 5029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45505 w 8001000"/>
              <a:gd name="T13" fmla="*/ 245505 h 5029200"/>
              <a:gd name="T14" fmla="*/ 7755492 w 8001000"/>
              <a:gd name="T15" fmla="*/ 4783692 h 5029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1000" h="5029200">
                <a:moveTo>
                  <a:pt x="838217" y="0"/>
                </a:moveTo>
                <a:lnTo>
                  <a:pt x="8001000" y="0"/>
                </a:lnTo>
                <a:lnTo>
                  <a:pt x="8001000" y="4190983"/>
                </a:lnTo>
                <a:cubicBezTo>
                  <a:pt x="8001000" y="4653917"/>
                  <a:pt x="7625717" y="5029199"/>
                  <a:pt x="7162783" y="5029200"/>
                </a:cubicBezTo>
                <a:lnTo>
                  <a:pt x="0" y="5029200"/>
                </a:lnTo>
                <a:lnTo>
                  <a:pt x="0" y="838217"/>
                </a:lnTo>
                <a:cubicBezTo>
                  <a:pt x="0" y="375282"/>
                  <a:pt x="375282" y="0"/>
                  <a:pt x="838217" y="1"/>
                </a:cubicBezTo>
                <a:cubicBezTo>
                  <a:pt x="838217" y="1"/>
                  <a:pt x="838217" y="1"/>
                  <a:pt x="838217" y="1"/>
                </a:cubicBezTo>
                <a:close/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bn-BD" sz="28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এ প্রোগ্রাম এ ভুল হবার সাথে সাথে সংশোধনের সুযোগ পাওয়া যায়। </a:t>
            </a:r>
          </a:p>
          <a:p>
            <a:pPr eaLnBrk="0" hangingPunct="0"/>
            <a:r>
              <a:rPr lang="bn-BD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লেখাকে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নান্দনিক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করা যায়। </a:t>
            </a:r>
          </a:p>
          <a:p>
            <a:pPr eaLnBrk="0" hangingPunct="0"/>
            <a:r>
              <a:rPr lang="bn-BD" sz="3200" b="1" dirty="0">
                <a:latin typeface="NikoshBAN" pitchFamily="2" charset="0"/>
                <a:cs typeface="NikoshBAN" pitchFamily="2" charset="0"/>
              </a:rPr>
              <a:t>৩। ছবি, গ্রাফ, টেবিল, চার্ট ইত্যাদি সংযুক্ত করে ডকুমেন্টকে আকর্ষণীয় করা যায়।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04800"/>
            <a:ext cx="774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5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610600" cy="2514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৪।লেখার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করা,রঙিন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করা,বক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উপস্হাপন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b="1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খোজা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যায়,এবং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প্রতিস্থাপন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8100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এক সাথে একাধিক ডকুমেন্ট নিয়ে কাজ করা যায়। </a:t>
            </a:r>
          </a:p>
          <a:p>
            <a:pPr eaLnBrk="0" hangingPunct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ডকুমেন্ট সংরক্ষণ করে তা যে কোন সময়, যতবার খুশী ততবার প্রিন্ট করা যায়। এছাড়াও আরও নানা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সুবিধা রয়েছে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8229600" cy="70788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ওয়ার্ড প্রসেসর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সুবিধাসমুহ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596</Words>
  <Application>Microsoft Office PowerPoint</Application>
  <PresentationFormat>On-screen Show (4:3)</PresentationFormat>
  <Paragraphs>87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৪।লেখার আকার ছোট বড় করা,রঙিন করা,বক আকারে উপস্হাপন করা যায়। ৫। বড় ডকুমেন্টে অল্প সময়ে শব্দ খোজা যায়,এবং শব্দ প্রতিস্থাপন করা যায়।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ইতিমধ্যে লেখালেখির কাজ তোমরা শিখে গেছ এ লেখা গুলো গুছিয়ে উপস্থাপন করলে কেমন হয়? ওয়ার্ড প্রসেসরের ভাষায় এ কাজটিকে “ফরমেটিং টেক্রট বলা হয়।</vt:lpstr>
      <vt:lpstr>Slide 20</vt:lpstr>
      <vt:lpstr>Slide 21</vt:lpstr>
      <vt:lpstr>Slide 22</vt:lpstr>
      <vt:lpstr>Slide 23</vt:lpstr>
      <vt:lpstr>Slide 24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user</cp:lastModifiedBy>
  <cp:revision>416</cp:revision>
  <dcterms:created xsi:type="dcterms:W3CDTF">2015-05-05T06:43:27Z</dcterms:created>
  <dcterms:modified xsi:type="dcterms:W3CDTF">2020-05-23T17:43:02Z</dcterms:modified>
</cp:coreProperties>
</file>