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77" r:id="rId4"/>
    <p:sldId id="276" r:id="rId5"/>
    <p:sldId id="264" r:id="rId6"/>
    <p:sldId id="275" r:id="rId7"/>
    <p:sldId id="262" r:id="rId8"/>
    <p:sldId id="259" r:id="rId9"/>
    <p:sldId id="270" r:id="rId10"/>
    <p:sldId id="272" r:id="rId11"/>
    <p:sldId id="271" r:id="rId12"/>
    <p:sldId id="261" r:id="rId13"/>
    <p:sldId id="274" r:id="rId14"/>
    <p:sldId id="260" r:id="rId15"/>
    <p:sldId id="257" r:id="rId16"/>
    <p:sldId id="278" r:id="rId17"/>
    <p:sldId id="258" r:id="rId18"/>
    <p:sldId id="267" r:id="rId19"/>
    <p:sldId id="266" r:id="rId20"/>
    <p:sldId id="256" r:id="rId21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92F6-5D12-49FB-AC03-3A9E82049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B8424-BC99-4E82-A9CC-3BFF1486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A074-481B-44E2-8E1B-2EA9736A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FE685-6D51-47E2-8D68-58FCA5FF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4F53-7938-45C8-83F2-C49F88BC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2360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9D37-E81F-4801-9CC8-AD924E3F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FF1AD-457B-4A8A-A7C5-F760ACB31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0E1D-0BAA-4DDF-B2C1-2C48E726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4D11-67CA-4DDD-AF4E-FEF655F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1D2C6-76BD-404F-9605-02366C2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0737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20CF7-E405-475A-80D7-2EABDAC8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851E9-870D-4C94-AD4A-F3BF26BB6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C8B2-3AA7-4F4D-BA57-1E4FCDF7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87F2C-9CDD-446E-857E-7E5E1547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1F3A-3C16-43D1-A33D-227D15BF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636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C10C-ADE6-4A83-B8AA-9C562343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0388-01D4-4924-AB89-F930C473D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C5CB-4619-472E-BF13-3AD0E37A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2A3D-9329-425F-9D14-95E15BAC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4CF31-692F-45CE-B7E0-37E133B2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737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F4F7-5101-442F-864B-35F2FAFA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E0977-67AF-482A-BF73-93C299427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0A19-B768-475F-A5EC-852FE80E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6F15-6343-417F-9B43-1C2CDA4A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C927-9052-4012-A03A-826B402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826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69D7-2085-44FC-BB97-9609512C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542E-CA37-4E7E-B8EC-7F1161625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507B-AF64-4273-BCF2-FE65D1158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E79F3-4168-492D-8D02-03ABD049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D1D14-90FC-4326-91A0-528CC196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FB265-39B5-4F56-B071-7053F1AD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3409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265-766A-4E0E-A300-A2088E79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76A7C-92E3-4CE2-A6D5-7C92BEA9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1105-1DF4-4F4B-B036-F26124868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AD45E-FA2C-44ED-ABEC-E5A85E48D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6DD85-391F-4868-A217-A9ED9B727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FE6A2-2CC5-49C7-8A55-EDB19BB9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510F1-D0ED-4D41-B83E-D70151A0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31095-3C07-4FB2-8840-08E6753B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52964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55DF-2750-41BA-9467-7C45F668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9EA48-B772-48D2-A41A-016A3236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B9E67-D435-4842-AB75-B1E1FC0A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9C0F6-D422-4117-875A-AFC45764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6055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15418-17F2-4FCA-97D3-225EF369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B6548-E47B-43F1-B80C-00D81533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3960-948D-43BB-A108-AC2CE583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383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18A5-597F-449D-BF8B-4A2811A6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9205-4E19-4602-B888-38DAF8BC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98135-17C9-430A-83AC-6883B86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8B78C-A081-4BA7-BDD4-BDEDA595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21B5-397C-4500-BC54-85AFE5AD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BFC55-6F24-4A72-84CB-613F4376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154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ADA4-EE4D-4619-8BE5-D2CFC472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126-A86B-4F96-B5CF-2BC9A46B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5353D-79D6-4551-BA08-5F8B552D6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5A38F-BFBF-4A00-A2D9-C94F3528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46E98-1E48-4EA2-96EA-D32DD563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CDCE1-DF37-4F65-B7B7-A38FC4DF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2446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EC6D3-850A-431C-874B-CB8F967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6EE30-ADF8-4F5A-9D97-4DC364E9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85359-3CC3-450F-827E-0D997EFD3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D61D-8A7B-4FC3-ACC6-5AB1A2F3A8DA}" type="datetimeFigureOut">
              <a:rPr lang="en-BM" smtClean="0"/>
              <a:t>23/05/2020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444B-D8DD-4F42-A714-5199EAC2F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F7FD-CC95-4CC0-B33C-622A1F89F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F41-8DCB-4375-941B-529AB14D0EB0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531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train-toy-colorful-locomotive-308471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British_Rail_Class_3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Waterloo_%E2%80%93_St._Jacobs_Railwa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hyperlink" Target="https://pixabay.com/en/nature-animals-butterfly-insect-2798395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246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21633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stackoverflow.com/questions/40976690/butterfly-animation-on-imageview-androi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ngimg.com/download/21662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://www.pngall.com/butterfly" TargetMode="External"/><Relationship Id="rId4" Type="http://schemas.openxmlformats.org/officeDocument/2006/relationships/hyperlink" Target="https://www.outworldz.com/SeamlessTextures/master/Zadaroo%20Flower%20Textures/" TargetMode="Externa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lickr.com/photos/oddsock/3232946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Canadian_%28train%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B9E049-3E00-40BF-918D-0D1A11C32A6A}"/>
              </a:ext>
            </a:extLst>
          </p:cNvPr>
          <p:cNvGrpSpPr/>
          <p:nvPr/>
        </p:nvGrpSpPr>
        <p:grpSpPr>
          <a:xfrm>
            <a:off x="86246" y="1158844"/>
            <a:ext cx="12019507" cy="6202738"/>
            <a:chOff x="0" y="1166191"/>
            <a:chExt cx="12019507" cy="62027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A1132C-7BBC-4A97-B866-BD6EE01B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0" y="1166191"/>
              <a:ext cx="12019507" cy="62027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CA7403-F784-4A7F-889B-82109B59E7CD}"/>
                </a:ext>
              </a:extLst>
            </p:cNvPr>
            <p:cNvSpPr txBox="1"/>
            <p:nvPr/>
          </p:nvSpPr>
          <p:spPr>
            <a:xfrm>
              <a:off x="4929808" y="2516209"/>
              <a:ext cx="662608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 err="1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6600" b="1" dirty="0" err="1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6600" b="1" dirty="0" err="1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GB" sz="6600" b="1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।</a:t>
              </a:r>
              <a:endParaRPr lang="en-BM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0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2E4CF-031F-436C-9F49-D2ADEA0B2D74}"/>
              </a:ext>
            </a:extLst>
          </p:cNvPr>
          <p:cNvSpPr txBox="1"/>
          <p:nvPr/>
        </p:nvSpPr>
        <p:spPr>
          <a:xfrm>
            <a:off x="6306675" y="3313403"/>
            <a:ext cx="5885325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একটু জিরোয়, ফের ছুটে যায়</a:t>
            </a:r>
          </a:p>
          <a:p>
            <a:pPr algn="ctr"/>
            <a:r>
              <a:rPr lang="bn-IN" sz="48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মাঠ পেরুলেই বন।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67510-4C96-4B19-9A44-08AFB797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912" y="284812"/>
            <a:ext cx="6306675" cy="454549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25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6BBB7-7774-4ADF-8FED-3844974A5EB4}"/>
              </a:ext>
            </a:extLst>
          </p:cNvPr>
          <p:cNvSpPr txBox="1"/>
          <p:nvPr/>
        </p:nvSpPr>
        <p:spPr>
          <a:xfrm>
            <a:off x="6387548" y="3563218"/>
            <a:ext cx="5804452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পুলের ওপর বাজনা বাজে </a:t>
            </a:r>
          </a:p>
          <a:p>
            <a:pPr algn="ctr"/>
            <a:r>
              <a:rPr lang="bn-IN" sz="48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ঝনঝনা ঝনঝন। 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361D83-622A-43F0-B2BE-03C5D9DDE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900" y="179882"/>
            <a:ext cx="6387549" cy="49529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71905B-406D-4865-926F-F2F200E6AC3B}"/>
              </a:ext>
            </a:extLst>
          </p:cNvPr>
          <p:cNvSpPr/>
          <p:nvPr/>
        </p:nvSpPr>
        <p:spPr>
          <a:xfrm>
            <a:off x="2060104" y="1888359"/>
            <a:ext cx="8531926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71905B-406D-4865-926F-F2F200E6AC3B}"/>
              </a:ext>
            </a:extLst>
          </p:cNvPr>
          <p:cNvSpPr/>
          <p:nvPr/>
        </p:nvSpPr>
        <p:spPr>
          <a:xfrm>
            <a:off x="1530518" y="4240343"/>
            <a:ext cx="9619841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GB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</a:t>
            </a:r>
            <a:r>
              <a:rPr lang="as-IN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spc="5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87D7B-3996-4FB5-9D1E-0F6BF4E01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5624" y="5705303"/>
            <a:ext cx="894413" cy="5282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6E77DD-7EA1-4286-94F7-6FB1978A59C9}"/>
              </a:ext>
            </a:extLst>
          </p:cNvPr>
          <p:cNvGrpSpPr/>
          <p:nvPr/>
        </p:nvGrpSpPr>
        <p:grpSpPr>
          <a:xfrm>
            <a:off x="3438012" y="251589"/>
            <a:ext cx="5804852" cy="3701921"/>
            <a:chOff x="3140766" y="225085"/>
            <a:chExt cx="5804852" cy="37019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7560C-2D58-4DF7-BD11-74D1BC50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766" y="238681"/>
              <a:ext cx="2849617" cy="367473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7066DD-C4E3-4ADA-9254-2D304E58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25085"/>
              <a:ext cx="2849618" cy="370192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58862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1FA6C7-C415-413B-9892-EA1F1753AB2C}"/>
              </a:ext>
            </a:extLst>
          </p:cNvPr>
          <p:cNvSpPr/>
          <p:nvPr/>
        </p:nvSpPr>
        <p:spPr>
          <a:xfrm>
            <a:off x="1391479" y="1209252"/>
            <a:ext cx="9236765" cy="564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F7C12-3C05-4BCF-9DB7-B1BE5BF9C7B1}"/>
              </a:ext>
            </a:extLst>
          </p:cNvPr>
          <p:cNvSpPr/>
          <p:nvPr/>
        </p:nvSpPr>
        <p:spPr>
          <a:xfrm>
            <a:off x="2173341" y="1408600"/>
            <a:ext cx="2729946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ঝকাঝক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CF2752-22DD-4B4E-B56F-7BFE62390F26}"/>
              </a:ext>
            </a:extLst>
          </p:cNvPr>
          <p:cNvSpPr/>
          <p:nvPr/>
        </p:nvSpPr>
        <p:spPr>
          <a:xfrm>
            <a:off x="7460977" y="1447352"/>
            <a:ext cx="2729946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ঝকঝক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DB8EB-6BF9-4EDA-B0BF-C575EB7E3723}"/>
              </a:ext>
            </a:extLst>
          </p:cNvPr>
          <p:cNvSpPr/>
          <p:nvPr/>
        </p:nvSpPr>
        <p:spPr>
          <a:xfrm>
            <a:off x="2156776" y="2475820"/>
            <a:ext cx="2729946" cy="7106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দুপুরে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BFA15-357B-4F37-94F0-E55AFCC69BBB}"/>
              </a:ext>
            </a:extLst>
          </p:cNvPr>
          <p:cNvSpPr/>
          <p:nvPr/>
        </p:nvSpPr>
        <p:spPr>
          <a:xfrm>
            <a:off x="7460977" y="2488902"/>
            <a:ext cx="2729946" cy="7106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C8F42-E330-4683-B232-F8331C22B0C4}"/>
              </a:ext>
            </a:extLst>
          </p:cNvPr>
          <p:cNvSpPr/>
          <p:nvPr/>
        </p:nvSpPr>
        <p:spPr>
          <a:xfrm>
            <a:off x="2156776" y="3584614"/>
            <a:ext cx="2729946" cy="71064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7E04FC-5B38-4864-81A5-65D67D964415}"/>
              </a:ext>
            </a:extLst>
          </p:cNvPr>
          <p:cNvSpPr/>
          <p:nvPr/>
        </p:nvSpPr>
        <p:spPr>
          <a:xfrm>
            <a:off x="7460977" y="3535413"/>
            <a:ext cx="2729946" cy="71064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2431DC-0DD1-4510-8064-34AE6D78370D}"/>
              </a:ext>
            </a:extLst>
          </p:cNvPr>
          <p:cNvSpPr/>
          <p:nvPr/>
        </p:nvSpPr>
        <p:spPr>
          <a:xfrm>
            <a:off x="5432619" y="1604897"/>
            <a:ext cx="1457739" cy="3180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48DD94-25AD-45B9-92F0-0DAD5B6F3EAD}"/>
              </a:ext>
            </a:extLst>
          </p:cNvPr>
          <p:cNvSpPr/>
          <p:nvPr/>
        </p:nvSpPr>
        <p:spPr>
          <a:xfrm>
            <a:off x="5474803" y="2685200"/>
            <a:ext cx="1457739" cy="3180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A16E726-2150-436B-8D9A-9E5A5133C929}"/>
              </a:ext>
            </a:extLst>
          </p:cNvPr>
          <p:cNvSpPr/>
          <p:nvPr/>
        </p:nvSpPr>
        <p:spPr>
          <a:xfrm>
            <a:off x="5474804" y="3805709"/>
            <a:ext cx="1457739" cy="3180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1979022D-20C1-4B74-A29D-14CAE1B8F7D0}"/>
              </a:ext>
            </a:extLst>
          </p:cNvPr>
          <p:cNvSpPr/>
          <p:nvPr/>
        </p:nvSpPr>
        <p:spPr>
          <a:xfrm>
            <a:off x="4816390" y="136141"/>
            <a:ext cx="2386941" cy="1020418"/>
          </a:xfrm>
          <a:prstGeom prst="down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DF83E3-D5DD-4D71-B22F-A9FF7D50CED9}"/>
              </a:ext>
            </a:extLst>
          </p:cNvPr>
          <p:cNvSpPr/>
          <p:nvPr/>
        </p:nvSpPr>
        <p:spPr>
          <a:xfrm>
            <a:off x="2216427" y="4775533"/>
            <a:ext cx="2729946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834AC-62D3-477E-A5D5-B1CDD1B3FD25}"/>
              </a:ext>
            </a:extLst>
          </p:cNvPr>
          <p:cNvSpPr/>
          <p:nvPr/>
        </p:nvSpPr>
        <p:spPr>
          <a:xfrm>
            <a:off x="7460977" y="4723408"/>
            <a:ext cx="2729946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F1284-5994-44ED-8AF8-C6AD7B446F57}"/>
              </a:ext>
            </a:extLst>
          </p:cNvPr>
          <p:cNvSpPr/>
          <p:nvPr/>
        </p:nvSpPr>
        <p:spPr>
          <a:xfrm>
            <a:off x="2229679" y="5819740"/>
            <a:ext cx="2729946" cy="7106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0DB5D-0A5B-4D14-8899-540C0B76891B}"/>
              </a:ext>
            </a:extLst>
          </p:cNvPr>
          <p:cNvSpPr/>
          <p:nvPr/>
        </p:nvSpPr>
        <p:spPr>
          <a:xfrm>
            <a:off x="7460977" y="5807095"/>
            <a:ext cx="2729946" cy="7106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5273277-9261-4CB6-A9C5-D16E0F33BBA3}"/>
              </a:ext>
            </a:extLst>
          </p:cNvPr>
          <p:cNvSpPr/>
          <p:nvPr/>
        </p:nvSpPr>
        <p:spPr>
          <a:xfrm>
            <a:off x="5474805" y="4917419"/>
            <a:ext cx="1457739" cy="3180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DC07081-E971-491B-9463-4F9218F63513}"/>
              </a:ext>
            </a:extLst>
          </p:cNvPr>
          <p:cNvSpPr/>
          <p:nvPr/>
        </p:nvSpPr>
        <p:spPr>
          <a:xfrm>
            <a:off x="5432618" y="6036051"/>
            <a:ext cx="1457739" cy="3180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571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86F077-C6BF-4FD7-A08A-FB6F5C9E42DB}"/>
              </a:ext>
            </a:extLst>
          </p:cNvPr>
          <p:cNvSpPr/>
          <p:nvPr/>
        </p:nvSpPr>
        <p:spPr>
          <a:xfrm>
            <a:off x="702365" y="1986788"/>
            <a:ext cx="11290851" cy="25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46B027C-49F4-40E7-A13C-F7D075A31BA4}"/>
              </a:ext>
            </a:extLst>
          </p:cNvPr>
          <p:cNvSpPr/>
          <p:nvPr/>
        </p:nvSpPr>
        <p:spPr>
          <a:xfrm rot="19402101">
            <a:off x="133650" y="734800"/>
            <a:ext cx="2386941" cy="1020418"/>
          </a:xfrm>
          <a:prstGeom prst="downArrow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7F97C-4204-4155-AFC0-01462C102364}"/>
              </a:ext>
            </a:extLst>
          </p:cNvPr>
          <p:cNvSpPr txBox="1"/>
          <p:nvPr/>
        </p:nvSpPr>
        <p:spPr>
          <a:xfrm>
            <a:off x="1669774" y="2658177"/>
            <a:ext cx="82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BM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9E6EA1-FC0D-46E9-B861-3B9C50140301}"/>
              </a:ext>
            </a:extLst>
          </p:cNvPr>
          <p:cNvSpPr/>
          <p:nvPr/>
        </p:nvSpPr>
        <p:spPr>
          <a:xfrm>
            <a:off x="1759227" y="2733261"/>
            <a:ext cx="1709528" cy="710648"/>
          </a:xfrm>
          <a:prstGeom prst="rect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GB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35EA5-202C-4C13-9DB2-7DB2E0A78F01}"/>
              </a:ext>
            </a:extLst>
          </p:cNvPr>
          <p:cNvSpPr/>
          <p:nvPr/>
        </p:nvSpPr>
        <p:spPr>
          <a:xfrm>
            <a:off x="5962821" y="2658177"/>
            <a:ext cx="821634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DA7E9-DD62-46D3-9B0B-5104229B7A05}"/>
              </a:ext>
            </a:extLst>
          </p:cNvPr>
          <p:cNvSpPr/>
          <p:nvPr/>
        </p:nvSpPr>
        <p:spPr>
          <a:xfrm>
            <a:off x="7029621" y="2658177"/>
            <a:ext cx="1530626" cy="7106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0F437-D1DB-4F13-B4C1-F38F2CA6A513}"/>
              </a:ext>
            </a:extLst>
          </p:cNvPr>
          <p:cNvSpPr/>
          <p:nvPr/>
        </p:nvSpPr>
        <p:spPr>
          <a:xfrm>
            <a:off x="9177130" y="2658177"/>
            <a:ext cx="2690192" cy="710648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ট্রাম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2186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86F077-C6BF-4FD7-A08A-FB6F5C9E42DB}"/>
              </a:ext>
            </a:extLst>
          </p:cNvPr>
          <p:cNvSpPr/>
          <p:nvPr/>
        </p:nvSpPr>
        <p:spPr>
          <a:xfrm>
            <a:off x="583095" y="2588723"/>
            <a:ext cx="11290851" cy="25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BM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7579DA1D-CC9B-43AE-82DD-6F09A55B9A57}"/>
              </a:ext>
            </a:extLst>
          </p:cNvPr>
          <p:cNvSpPr/>
          <p:nvPr/>
        </p:nvSpPr>
        <p:spPr>
          <a:xfrm>
            <a:off x="4705739" y="477078"/>
            <a:ext cx="3045561" cy="1854266"/>
          </a:xfrm>
          <a:prstGeom prst="downArrowCallout">
            <a:avLst>
              <a:gd name="adj1" fmla="val 19804"/>
              <a:gd name="adj2" fmla="val 25000"/>
              <a:gd name="adj3" fmla="val 25000"/>
              <a:gd name="adj4" fmla="val 4852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1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E9AA2EC8-9DB3-4CE6-9AB0-AF56BFD991AA}"/>
              </a:ext>
            </a:extLst>
          </p:cNvPr>
          <p:cNvSpPr/>
          <p:nvPr/>
        </p:nvSpPr>
        <p:spPr>
          <a:xfrm>
            <a:off x="4705739" y="477078"/>
            <a:ext cx="3045561" cy="1854266"/>
          </a:xfrm>
          <a:prstGeom prst="downArrowCallout">
            <a:avLst>
              <a:gd name="adj1" fmla="val 19804"/>
              <a:gd name="adj2" fmla="val 25000"/>
              <a:gd name="adj3" fmla="val 25000"/>
              <a:gd name="adj4" fmla="val 4852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2065B-1EED-41FE-9721-CA8CD02C4542}"/>
              </a:ext>
            </a:extLst>
          </p:cNvPr>
          <p:cNvSpPr/>
          <p:nvPr/>
        </p:nvSpPr>
        <p:spPr>
          <a:xfrm>
            <a:off x="583095" y="2588723"/>
            <a:ext cx="11290851" cy="250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9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5C0E4-C868-4CE4-AB38-291A486AD5CB}"/>
              </a:ext>
            </a:extLst>
          </p:cNvPr>
          <p:cNvSpPr txBox="1"/>
          <p:nvPr/>
        </p:nvSpPr>
        <p:spPr>
          <a:xfrm>
            <a:off x="2157279" y="2801469"/>
            <a:ext cx="8158162" cy="25853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পেরুলেই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E4059-D954-47B5-A2A3-7695D943C79A}"/>
              </a:ext>
            </a:extLst>
          </p:cNvPr>
          <p:cNvSpPr txBox="1"/>
          <p:nvPr/>
        </p:nvSpPr>
        <p:spPr>
          <a:xfrm>
            <a:off x="3069256" y="1632396"/>
            <a:ext cx="6114501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DBB381CB-4DCA-41AA-B9BC-C53829E79DAE}"/>
              </a:ext>
            </a:extLst>
          </p:cNvPr>
          <p:cNvSpPr/>
          <p:nvPr/>
        </p:nvSpPr>
        <p:spPr>
          <a:xfrm rot="18731871">
            <a:off x="148256" y="885452"/>
            <a:ext cx="3045561" cy="1478308"/>
          </a:xfrm>
          <a:prstGeom prst="downArrowCallout">
            <a:avLst>
              <a:gd name="adj1" fmla="val 19804"/>
              <a:gd name="adj2" fmla="val 25000"/>
              <a:gd name="adj3" fmla="val 25000"/>
              <a:gd name="adj4" fmla="val 4852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157B-82E0-4819-8637-528F07E66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64435"/>
            <a:ext cx="5372100" cy="2857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18CD25-DAE2-47E9-9299-5A6E582F9705}"/>
              </a:ext>
            </a:extLst>
          </p:cNvPr>
          <p:cNvSpPr/>
          <p:nvPr/>
        </p:nvSpPr>
        <p:spPr>
          <a:xfrm>
            <a:off x="1620079" y="3457161"/>
            <a:ext cx="8951841" cy="1625049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EFDFF6E7-00C9-4CFD-8EC3-1E469647B91E}"/>
              </a:ext>
            </a:extLst>
          </p:cNvPr>
          <p:cNvSpPr/>
          <p:nvPr/>
        </p:nvSpPr>
        <p:spPr>
          <a:xfrm>
            <a:off x="6375513" y="558149"/>
            <a:ext cx="3045561" cy="1854266"/>
          </a:xfrm>
          <a:prstGeom prst="downArrowCallout">
            <a:avLst>
              <a:gd name="adj1" fmla="val 19804"/>
              <a:gd name="adj2" fmla="val 25000"/>
              <a:gd name="adj3" fmla="val 25000"/>
              <a:gd name="adj4" fmla="val 4852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7752B-D3D7-49F0-801B-DD87EC9895A5}"/>
              </a:ext>
            </a:extLst>
          </p:cNvPr>
          <p:cNvSpPr/>
          <p:nvPr/>
        </p:nvSpPr>
        <p:spPr>
          <a:xfrm>
            <a:off x="702367" y="843677"/>
            <a:ext cx="11145078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থাপনায়</a:t>
            </a:r>
            <a:endParaRPr lang="en-US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US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46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BE001B-5C85-45E0-B5AB-BEA512344373}"/>
              </a:ext>
            </a:extLst>
          </p:cNvPr>
          <p:cNvSpPr/>
          <p:nvPr/>
        </p:nvSpPr>
        <p:spPr>
          <a:xfrm>
            <a:off x="0" y="-18448"/>
            <a:ext cx="12192000" cy="6876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708924-347C-4790-909C-94FAF6FBF9E0}"/>
              </a:ext>
            </a:extLst>
          </p:cNvPr>
          <p:cNvGrpSpPr/>
          <p:nvPr/>
        </p:nvGrpSpPr>
        <p:grpSpPr>
          <a:xfrm>
            <a:off x="2736632" y="1327383"/>
            <a:ext cx="6950707" cy="5512170"/>
            <a:chOff x="914400" y="-402144"/>
            <a:chExt cx="8772939" cy="74780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AF786E-BE93-4E81-918E-B2E67BEE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14400" y="-402144"/>
              <a:ext cx="8772939" cy="72601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5A01EF-9C7A-4BC0-A1C7-E514AA834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504661" y="2279374"/>
              <a:ext cx="5989982" cy="479655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651376-DDBB-4D02-8540-479F0D58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511826" y="4557768"/>
              <a:ext cx="3580322" cy="251815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732F24-0540-4F4D-AA12-A831A25E9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1218856">
            <a:off x="2938072" y="5153943"/>
            <a:ext cx="1979189" cy="1515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28161-6EAE-413C-B1BF-BA5C7EB9C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19557330">
            <a:off x="7745411" y="5312314"/>
            <a:ext cx="1978554" cy="1155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EFAE8C-68DF-4A4C-836E-A5706B5FB8E3}"/>
              </a:ext>
            </a:extLst>
          </p:cNvPr>
          <p:cNvSpPr txBox="1"/>
          <p:nvPr/>
        </p:nvSpPr>
        <p:spPr>
          <a:xfrm>
            <a:off x="2093843" y="330435"/>
            <a:ext cx="9104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6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7752B-D3D7-49F0-801B-DD87EC9895A5}"/>
              </a:ext>
            </a:extLst>
          </p:cNvPr>
          <p:cNvSpPr/>
          <p:nvPr/>
        </p:nvSpPr>
        <p:spPr>
          <a:xfrm>
            <a:off x="715617" y="914401"/>
            <a:ext cx="10760765" cy="426057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endParaRPr lang="en-GB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5400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GB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ঝকাঝক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38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7752B-D3D7-49F0-801B-DD87EC9895A5}"/>
              </a:ext>
            </a:extLst>
          </p:cNvPr>
          <p:cNvSpPr/>
          <p:nvPr/>
        </p:nvSpPr>
        <p:spPr>
          <a:xfrm>
            <a:off x="4826833" y="237388"/>
            <a:ext cx="278739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63B951-C401-4021-948B-091E0C50BA71}"/>
              </a:ext>
            </a:extLst>
          </p:cNvPr>
          <p:cNvSpPr/>
          <p:nvPr/>
        </p:nvSpPr>
        <p:spPr>
          <a:xfrm>
            <a:off x="1577008" y="1357198"/>
            <a:ext cx="9037983" cy="452431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s-IN" sz="3600" cap="none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cap="none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cap="none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cap="none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GB" sz="3600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6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cap="none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GB" sz="3600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cap="none" spc="50" dirty="0" err="1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GB" sz="3600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717199-F868-40F9-9D0D-F3E80083EAE9}"/>
              </a:ext>
            </a:extLst>
          </p:cNvPr>
          <p:cNvSpPr/>
          <p:nvPr/>
        </p:nvSpPr>
        <p:spPr>
          <a:xfrm>
            <a:off x="4223021" y="4879193"/>
            <a:ext cx="454804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5400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EA9CB-ED22-402A-AC4A-EAC10F1775D9}"/>
              </a:ext>
            </a:extLst>
          </p:cNvPr>
          <p:cNvSpPr/>
          <p:nvPr/>
        </p:nvSpPr>
        <p:spPr>
          <a:xfrm>
            <a:off x="3120183" y="4879193"/>
            <a:ext cx="587212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চড়েছো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5400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3FBD45-4BE3-492A-9C7C-9751DFDE2BA7}"/>
              </a:ext>
            </a:extLst>
          </p:cNvPr>
          <p:cNvSpPr/>
          <p:nvPr/>
        </p:nvSpPr>
        <p:spPr>
          <a:xfrm>
            <a:off x="3192978" y="4956419"/>
            <a:ext cx="581601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চড়তে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5400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5400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89D4C-52BC-4450-9118-814CB1A9DD00}"/>
              </a:ext>
            </a:extLst>
          </p:cNvPr>
          <p:cNvSpPr/>
          <p:nvPr/>
        </p:nvSpPr>
        <p:spPr>
          <a:xfrm>
            <a:off x="2039760" y="5033645"/>
            <a:ext cx="803296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cap="none" spc="50" dirty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400" cap="none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803DB-CE68-4F86-AD30-A5C41890D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04" y="305141"/>
            <a:ext cx="5905500" cy="44196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773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F7752B-D3D7-49F0-801B-DD87EC9895A5}"/>
              </a:ext>
            </a:extLst>
          </p:cNvPr>
          <p:cNvSpPr/>
          <p:nvPr/>
        </p:nvSpPr>
        <p:spPr>
          <a:xfrm>
            <a:off x="1245704" y="1032518"/>
            <a:ext cx="10031896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  <a:p>
            <a:pPr algn="ctr"/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GB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GB" sz="5400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25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792BC-7810-4D27-8250-51F8CD02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633652"/>
            <a:ext cx="3677499" cy="2694308"/>
          </a:xfrm>
          <a:prstGeom prst="rect">
            <a:avLst/>
          </a:prstGeom>
          <a:ln w="190500" cap="sq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494134-1867-41EF-AD90-983716933E3E}"/>
              </a:ext>
            </a:extLst>
          </p:cNvPr>
          <p:cNvSpPr/>
          <p:nvPr/>
        </p:nvSpPr>
        <p:spPr>
          <a:xfrm>
            <a:off x="4194335" y="2886489"/>
            <a:ext cx="2729946" cy="21700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F1F0-289B-4601-B2E5-D33DDBE7528B}"/>
              </a:ext>
            </a:extLst>
          </p:cNvPr>
          <p:cNvSpPr/>
          <p:nvPr/>
        </p:nvSpPr>
        <p:spPr>
          <a:xfrm>
            <a:off x="6771862" y="1091647"/>
            <a:ext cx="2729946" cy="21700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7D0C82-41A9-4407-B147-EDA1EA38E55F}"/>
              </a:ext>
            </a:extLst>
          </p:cNvPr>
          <p:cNvSpPr/>
          <p:nvPr/>
        </p:nvSpPr>
        <p:spPr>
          <a:xfrm>
            <a:off x="9117496" y="2886489"/>
            <a:ext cx="2729946" cy="2170043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57DAF-8BC5-4038-8876-CF455EA47751}"/>
              </a:ext>
            </a:extLst>
          </p:cNvPr>
          <p:cNvSpPr/>
          <p:nvPr/>
        </p:nvSpPr>
        <p:spPr>
          <a:xfrm>
            <a:off x="6692430" y="4591879"/>
            <a:ext cx="2729946" cy="2170043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২০০৬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DB7FA-0427-4D44-85A6-F8869EE97A88}"/>
              </a:ext>
            </a:extLst>
          </p:cNvPr>
          <p:cNvSpPr/>
          <p:nvPr/>
        </p:nvSpPr>
        <p:spPr>
          <a:xfrm>
            <a:off x="4734452" y="31149"/>
            <a:ext cx="398547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cap="none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5400" cap="none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4D71C-7AE7-42D0-9727-F7F9B12E3A58}"/>
              </a:ext>
            </a:extLst>
          </p:cNvPr>
          <p:cNvSpPr txBox="1"/>
          <p:nvPr/>
        </p:nvSpPr>
        <p:spPr>
          <a:xfrm>
            <a:off x="6718852" y="4165822"/>
            <a:ext cx="5062331" cy="1569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ঝক ঝকাঝক ট্রেন চলেছে</a:t>
            </a:r>
          </a:p>
          <a:p>
            <a:pPr algn="ctr"/>
            <a:r>
              <a:rPr lang="bn-IN" sz="4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 অই। </a:t>
            </a:r>
            <a:endParaRPr lang="en-US" sz="48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DA540-70BD-4EB7-89A9-418B2A50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922" y="1112912"/>
            <a:ext cx="6718852" cy="462257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59F3C-9C4C-43D0-BE0A-5660E70C84DC}"/>
              </a:ext>
            </a:extLst>
          </p:cNvPr>
          <p:cNvSpPr txBox="1"/>
          <p:nvPr/>
        </p:nvSpPr>
        <p:spPr>
          <a:xfrm>
            <a:off x="3843129" y="187628"/>
            <a:ext cx="54068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GB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BM" sz="4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91D3DA-B360-4FD9-BD5E-6A52A0A2CD73}"/>
              </a:ext>
            </a:extLst>
          </p:cNvPr>
          <p:cNvSpPr txBox="1"/>
          <p:nvPr/>
        </p:nvSpPr>
        <p:spPr>
          <a:xfrm>
            <a:off x="6864626" y="3121780"/>
            <a:ext cx="5327374" cy="175432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5400" b="1" dirty="0" err="1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bn-IN" sz="54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চলেছে ,ট্রেন চলেছে </a:t>
            </a:r>
          </a:p>
          <a:p>
            <a:pPr algn="ctr"/>
            <a:r>
              <a:rPr lang="bn-IN" sz="5400" b="1" dirty="0">
                <a:ln w="12700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ট্রেনের বাড়ি কই? 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2503F-0B53-4412-B8E0-0A360CFF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3527" y="434715"/>
            <a:ext cx="6701099" cy="443947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936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476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95</cp:revision>
  <dcterms:created xsi:type="dcterms:W3CDTF">2020-05-04T19:29:33Z</dcterms:created>
  <dcterms:modified xsi:type="dcterms:W3CDTF">2020-05-22T20:07:48Z</dcterms:modified>
</cp:coreProperties>
</file>