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5"/>
  </p:notesMasterIdLst>
  <p:sldIdLst>
    <p:sldId id="418" r:id="rId2"/>
    <p:sldId id="513" r:id="rId3"/>
    <p:sldId id="533" r:id="rId4"/>
    <p:sldId id="515" r:id="rId5"/>
    <p:sldId id="516" r:id="rId6"/>
    <p:sldId id="517" r:id="rId7"/>
    <p:sldId id="532" r:id="rId8"/>
    <p:sldId id="519" r:id="rId9"/>
    <p:sldId id="523" r:id="rId10"/>
    <p:sldId id="535" r:id="rId11"/>
    <p:sldId id="422" r:id="rId12"/>
    <p:sldId id="475" r:id="rId13"/>
    <p:sldId id="476" r:id="rId14"/>
    <p:sldId id="539" r:id="rId15"/>
    <p:sldId id="524" r:id="rId16"/>
    <p:sldId id="540" r:id="rId17"/>
    <p:sldId id="536" r:id="rId18"/>
    <p:sldId id="537" r:id="rId19"/>
    <p:sldId id="538" r:id="rId20"/>
    <p:sldId id="526" r:id="rId21"/>
    <p:sldId id="527" r:id="rId22"/>
    <p:sldId id="528" r:id="rId23"/>
    <p:sldId id="529" r:id="rId24"/>
  </p:sldIdLst>
  <p:sldSz cx="10972800" cy="7315200"/>
  <p:notesSz cx="6858000" cy="9144000"/>
  <p:defaultTextStyle>
    <a:defPPr>
      <a:defRPr lang="en-US"/>
    </a:defPPr>
    <a:lvl1pPr marL="0" algn="l" defTabSz="846682" rtl="0" eaLnBrk="1" latinLnBrk="0" hangingPunct="1">
      <a:defRPr sz="1600" kern="1200">
        <a:solidFill>
          <a:schemeClr val="tx1"/>
        </a:solidFill>
        <a:latin typeface="+mn-lt"/>
        <a:ea typeface="+mn-ea"/>
        <a:cs typeface="+mn-cs"/>
      </a:defRPr>
    </a:lvl1pPr>
    <a:lvl2pPr marL="423341" algn="l" defTabSz="846682" rtl="0" eaLnBrk="1" latinLnBrk="0" hangingPunct="1">
      <a:defRPr sz="1600" kern="1200">
        <a:solidFill>
          <a:schemeClr val="tx1"/>
        </a:solidFill>
        <a:latin typeface="+mn-lt"/>
        <a:ea typeface="+mn-ea"/>
        <a:cs typeface="+mn-cs"/>
      </a:defRPr>
    </a:lvl2pPr>
    <a:lvl3pPr marL="846682" algn="l" defTabSz="846682" rtl="0" eaLnBrk="1" latinLnBrk="0" hangingPunct="1">
      <a:defRPr sz="1600" kern="1200">
        <a:solidFill>
          <a:schemeClr val="tx1"/>
        </a:solidFill>
        <a:latin typeface="+mn-lt"/>
        <a:ea typeface="+mn-ea"/>
        <a:cs typeface="+mn-cs"/>
      </a:defRPr>
    </a:lvl3pPr>
    <a:lvl4pPr marL="1270023" algn="l" defTabSz="846682" rtl="0" eaLnBrk="1" latinLnBrk="0" hangingPunct="1">
      <a:defRPr sz="1600" kern="1200">
        <a:solidFill>
          <a:schemeClr val="tx1"/>
        </a:solidFill>
        <a:latin typeface="+mn-lt"/>
        <a:ea typeface="+mn-ea"/>
        <a:cs typeface="+mn-cs"/>
      </a:defRPr>
    </a:lvl4pPr>
    <a:lvl5pPr marL="1693363" algn="l" defTabSz="846682" rtl="0" eaLnBrk="1" latinLnBrk="0" hangingPunct="1">
      <a:defRPr sz="1600" kern="1200">
        <a:solidFill>
          <a:schemeClr val="tx1"/>
        </a:solidFill>
        <a:latin typeface="+mn-lt"/>
        <a:ea typeface="+mn-ea"/>
        <a:cs typeface="+mn-cs"/>
      </a:defRPr>
    </a:lvl5pPr>
    <a:lvl6pPr marL="2116704" algn="l" defTabSz="846682" rtl="0" eaLnBrk="1" latinLnBrk="0" hangingPunct="1">
      <a:defRPr sz="1600" kern="1200">
        <a:solidFill>
          <a:schemeClr val="tx1"/>
        </a:solidFill>
        <a:latin typeface="+mn-lt"/>
        <a:ea typeface="+mn-ea"/>
        <a:cs typeface="+mn-cs"/>
      </a:defRPr>
    </a:lvl6pPr>
    <a:lvl7pPr marL="2540046" algn="l" defTabSz="846682" rtl="0" eaLnBrk="1" latinLnBrk="0" hangingPunct="1">
      <a:defRPr sz="1600" kern="1200">
        <a:solidFill>
          <a:schemeClr val="tx1"/>
        </a:solidFill>
        <a:latin typeface="+mn-lt"/>
        <a:ea typeface="+mn-ea"/>
        <a:cs typeface="+mn-cs"/>
      </a:defRPr>
    </a:lvl7pPr>
    <a:lvl8pPr marL="2963387" algn="l" defTabSz="846682" rtl="0" eaLnBrk="1" latinLnBrk="0" hangingPunct="1">
      <a:defRPr sz="1600" kern="1200">
        <a:solidFill>
          <a:schemeClr val="tx1"/>
        </a:solidFill>
        <a:latin typeface="+mn-lt"/>
        <a:ea typeface="+mn-ea"/>
        <a:cs typeface="+mn-cs"/>
      </a:defRPr>
    </a:lvl8pPr>
    <a:lvl9pPr marL="3386728" algn="l" defTabSz="8466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4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2B0AB6"/>
    <a:srgbClr val="C6FF25"/>
    <a:srgbClr val="009900"/>
    <a:srgbClr val="66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4660"/>
  </p:normalViewPr>
  <p:slideViewPr>
    <p:cSldViewPr>
      <p:cViewPr varScale="1">
        <p:scale>
          <a:sx n="69" d="100"/>
          <a:sy n="69" d="100"/>
        </p:scale>
        <p:origin x="390" y="66"/>
      </p:cViewPr>
      <p:guideLst>
        <p:guide orient="horz" pos="2304"/>
        <p:guide pos="3456"/>
      </p:guideLst>
    </p:cSldViewPr>
  </p:slideViewPr>
  <p:notesTextViewPr>
    <p:cViewPr>
      <p:scale>
        <a:sx n="100" d="100"/>
        <a:sy n="100" d="100"/>
      </p:scale>
      <p:origin x="0" y="0"/>
    </p:cViewPr>
  </p:notesTextViewPr>
  <p:sorterViewPr>
    <p:cViewPr>
      <p:scale>
        <a:sx n="100" d="100"/>
        <a:sy n="100" d="100"/>
      </p:scale>
      <p:origin x="0" y="57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F33EF9-5A8C-4DE9-9ECF-98889BE643D1}" type="datetimeFigureOut">
              <a:rPr lang="en-US" smtClean="0"/>
              <a:t>5/21/2020</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08B4B-1652-4854-A453-303E28541790}" type="slidenum">
              <a:rPr lang="en-US" smtClean="0"/>
              <a:t>‹#›</a:t>
            </a:fld>
            <a:endParaRPr lang="en-US"/>
          </a:p>
        </p:txBody>
      </p:sp>
    </p:spTree>
    <p:extLst>
      <p:ext uri="{BB962C8B-B14F-4D97-AF65-F5344CB8AC3E}">
        <p14:creationId xmlns:p14="http://schemas.microsoft.com/office/powerpoint/2010/main" val="27466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272459"/>
            <a:ext cx="932688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145280"/>
            <a:ext cx="7680960" cy="1869440"/>
          </a:xfrm>
        </p:spPr>
        <p:txBody>
          <a:bodyPr/>
          <a:lstStyle>
            <a:lvl1pPr marL="0" indent="0" algn="ctr">
              <a:buNone/>
              <a:defRPr>
                <a:solidFill>
                  <a:schemeClr val="tx1">
                    <a:tint val="75000"/>
                  </a:schemeClr>
                </a:solidFill>
              </a:defRPr>
            </a:lvl1pPr>
            <a:lvl2pPr marL="398027" indent="0" algn="ctr">
              <a:buNone/>
              <a:defRPr>
                <a:solidFill>
                  <a:schemeClr val="tx1">
                    <a:tint val="75000"/>
                  </a:schemeClr>
                </a:solidFill>
              </a:defRPr>
            </a:lvl2pPr>
            <a:lvl3pPr marL="796053" indent="0" algn="ctr">
              <a:buNone/>
              <a:defRPr>
                <a:solidFill>
                  <a:schemeClr val="tx1">
                    <a:tint val="75000"/>
                  </a:schemeClr>
                </a:solidFill>
              </a:defRPr>
            </a:lvl3pPr>
            <a:lvl4pPr marL="1194080" indent="0" algn="ctr">
              <a:buNone/>
              <a:defRPr>
                <a:solidFill>
                  <a:schemeClr val="tx1">
                    <a:tint val="75000"/>
                  </a:schemeClr>
                </a:solidFill>
              </a:defRPr>
            </a:lvl4pPr>
            <a:lvl5pPr marL="1592106" indent="0" algn="ctr">
              <a:buNone/>
              <a:defRPr>
                <a:solidFill>
                  <a:schemeClr val="tx1">
                    <a:tint val="75000"/>
                  </a:schemeClr>
                </a:solidFill>
              </a:defRPr>
            </a:lvl5pPr>
            <a:lvl6pPr marL="1990132" indent="0" algn="ctr">
              <a:buNone/>
              <a:defRPr>
                <a:solidFill>
                  <a:schemeClr val="tx1">
                    <a:tint val="75000"/>
                  </a:schemeClr>
                </a:solidFill>
              </a:defRPr>
            </a:lvl6pPr>
            <a:lvl7pPr marL="2388159" indent="0" algn="ctr">
              <a:buNone/>
              <a:defRPr>
                <a:solidFill>
                  <a:schemeClr val="tx1">
                    <a:tint val="75000"/>
                  </a:schemeClr>
                </a:solidFill>
              </a:defRPr>
            </a:lvl7pPr>
            <a:lvl8pPr marL="2786185" indent="0" algn="ctr">
              <a:buNone/>
              <a:defRPr>
                <a:solidFill>
                  <a:schemeClr val="tx1">
                    <a:tint val="75000"/>
                  </a:schemeClr>
                </a:solidFill>
              </a:defRPr>
            </a:lvl8pPr>
            <a:lvl9pPr marL="318421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0179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424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292953"/>
            <a:ext cx="3086101"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3" y="292953"/>
            <a:ext cx="9075421"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6371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94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5" y="4700701"/>
            <a:ext cx="9326880" cy="1452880"/>
          </a:xfrm>
        </p:spPr>
        <p:txBody>
          <a:bodyPr anchor="t"/>
          <a:lstStyle>
            <a:lvl1pPr algn="l">
              <a:defRPr sz="3400" b="1" cap="all"/>
            </a:lvl1pPr>
          </a:lstStyle>
          <a:p>
            <a:r>
              <a:rPr lang="en-US" smtClean="0"/>
              <a:t>Click to edit Master title style</a:t>
            </a:r>
            <a:endParaRPr lang="en-US"/>
          </a:p>
        </p:txBody>
      </p:sp>
      <p:sp>
        <p:nvSpPr>
          <p:cNvPr id="3" name="Text Placeholder 2"/>
          <p:cNvSpPr>
            <a:spLocks noGrp="1"/>
          </p:cNvSpPr>
          <p:nvPr>
            <p:ph type="body" idx="1"/>
          </p:nvPr>
        </p:nvSpPr>
        <p:spPr>
          <a:xfrm>
            <a:off x="866775" y="3100496"/>
            <a:ext cx="9326880" cy="1600199"/>
          </a:xfrm>
        </p:spPr>
        <p:txBody>
          <a:bodyPr anchor="b"/>
          <a:lstStyle>
            <a:lvl1pPr marL="0" indent="0">
              <a:buNone/>
              <a:defRPr sz="1700">
                <a:solidFill>
                  <a:schemeClr val="tx1">
                    <a:tint val="75000"/>
                  </a:schemeClr>
                </a:solidFill>
              </a:defRPr>
            </a:lvl1pPr>
            <a:lvl2pPr marL="398027" indent="0">
              <a:buNone/>
              <a:defRPr sz="1500">
                <a:solidFill>
                  <a:schemeClr val="tx1">
                    <a:tint val="75000"/>
                  </a:schemeClr>
                </a:solidFill>
              </a:defRPr>
            </a:lvl2pPr>
            <a:lvl3pPr marL="796053" indent="0">
              <a:buNone/>
              <a:defRPr sz="1400">
                <a:solidFill>
                  <a:schemeClr val="tx1">
                    <a:tint val="75000"/>
                  </a:schemeClr>
                </a:solidFill>
              </a:defRPr>
            </a:lvl3pPr>
            <a:lvl4pPr marL="1194080" indent="0">
              <a:buNone/>
              <a:defRPr sz="1300">
                <a:solidFill>
                  <a:schemeClr val="tx1">
                    <a:tint val="75000"/>
                  </a:schemeClr>
                </a:solidFill>
              </a:defRPr>
            </a:lvl4pPr>
            <a:lvl5pPr marL="1592106" indent="0">
              <a:buNone/>
              <a:defRPr sz="1300">
                <a:solidFill>
                  <a:schemeClr val="tx1">
                    <a:tint val="75000"/>
                  </a:schemeClr>
                </a:solidFill>
              </a:defRPr>
            </a:lvl5pPr>
            <a:lvl6pPr marL="1990132" indent="0">
              <a:buNone/>
              <a:defRPr sz="1300">
                <a:solidFill>
                  <a:schemeClr val="tx1">
                    <a:tint val="75000"/>
                  </a:schemeClr>
                </a:solidFill>
              </a:defRPr>
            </a:lvl6pPr>
            <a:lvl7pPr marL="2388159" indent="0">
              <a:buNone/>
              <a:defRPr sz="1300">
                <a:solidFill>
                  <a:schemeClr val="tx1">
                    <a:tint val="75000"/>
                  </a:schemeClr>
                </a:solidFill>
              </a:defRPr>
            </a:lvl7pPr>
            <a:lvl8pPr marL="2786185" indent="0">
              <a:buNone/>
              <a:defRPr sz="1300">
                <a:solidFill>
                  <a:schemeClr val="tx1">
                    <a:tint val="75000"/>
                  </a:schemeClr>
                </a:solidFill>
              </a:defRPr>
            </a:lvl8pPr>
            <a:lvl9pPr marL="3184212"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6111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3" y="1706888"/>
            <a:ext cx="6080760" cy="4827694"/>
          </a:xfrm>
        </p:spPr>
        <p:txBody>
          <a:bodyPr/>
          <a:lstStyle>
            <a:lvl1pPr>
              <a:defRPr sz="2400"/>
            </a:lvl1pPr>
            <a:lvl2pPr>
              <a:defRPr sz="22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49443" y="1706888"/>
            <a:ext cx="6080760" cy="4827694"/>
          </a:xfrm>
        </p:spPr>
        <p:txBody>
          <a:bodyPr/>
          <a:lstStyle>
            <a:lvl1pPr>
              <a:defRPr sz="2400"/>
            </a:lvl1pPr>
            <a:lvl2pPr>
              <a:defRPr sz="22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5995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92948"/>
            <a:ext cx="987552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4" y="1637455"/>
            <a:ext cx="4848226" cy="682412"/>
          </a:xfrm>
        </p:spPr>
        <p:txBody>
          <a:bodyPr anchor="b"/>
          <a:lstStyle>
            <a:lvl1pPr marL="0" indent="0">
              <a:buNone/>
              <a:defRPr sz="2200" b="1"/>
            </a:lvl1pPr>
            <a:lvl2pPr marL="398027" indent="0">
              <a:buNone/>
              <a:defRPr sz="1700" b="1"/>
            </a:lvl2pPr>
            <a:lvl3pPr marL="796053" indent="0">
              <a:buNone/>
              <a:defRPr sz="1500" b="1"/>
            </a:lvl3pPr>
            <a:lvl4pPr marL="1194080" indent="0">
              <a:buNone/>
              <a:defRPr sz="1400" b="1"/>
            </a:lvl4pPr>
            <a:lvl5pPr marL="1592106" indent="0">
              <a:buNone/>
              <a:defRPr sz="1400" b="1"/>
            </a:lvl5pPr>
            <a:lvl6pPr marL="1990132" indent="0">
              <a:buNone/>
              <a:defRPr sz="1400" b="1"/>
            </a:lvl6pPr>
            <a:lvl7pPr marL="2388159" indent="0">
              <a:buNone/>
              <a:defRPr sz="1400" b="1"/>
            </a:lvl7pPr>
            <a:lvl8pPr marL="2786185" indent="0">
              <a:buNone/>
              <a:defRPr sz="1400" b="1"/>
            </a:lvl8pPr>
            <a:lvl9pPr marL="318421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548644" y="2319867"/>
            <a:ext cx="4848226" cy="4214708"/>
          </a:xfrm>
        </p:spPr>
        <p:txBody>
          <a:bodyPr/>
          <a:lstStyle>
            <a:lvl1pPr>
              <a:defRPr sz="22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6" y="1637455"/>
            <a:ext cx="4850132" cy="682412"/>
          </a:xfrm>
        </p:spPr>
        <p:txBody>
          <a:bodyPr anchor="b"/>
          <a:lstStyle>
            <a:lvl1pPr marL="0" indent="0">
              <a:buNone/>
              <a:defRPr sz="2200" b="1"/>
            </a:lvl1pPr>
            <a:lvl2pPr marL="398027" indent="0">
              <a:buNone/>
              <a:defRPr sz="1700" b="1"/>
            </a:lvl2pPr>
            <a:lvl3pPr marL="796053" indent="0">
              <a:buNone/>
              <a:defRPr sz="1500" b="1"/>
            </a:lvl3pPr>
            <a:lvl4pPr marL="1194080" indent="0">
              <a:buNone/>
              <a:defRPr sz="1400" b="1"/>
            </a:lvl4pPr>
            <a:lvl5pPr marL="1592106" indent="0">
              <a:buNone/>
              <a:defRPr sz="1400" b="1"/>
            </a:lvl5pPr>
            <a:lvl6pPr marL="1990132" indent="0">
              <a:buNone/>
              <a:defRPr sz="1400" b="1"/>
            </a:lvl6pPr>
            <a:lvl7pPr marL="2388159" indent="0">
              <a:buNone/>
              <a:defRPr sz="1400" b="1"/>
            </a:lvl7pPr>
            <a:lvl8pPr marL="2786185" indent="0">
              <a:buNone/>
              <a:defRPr sz="1400" b="1"/>
            </a:lvl8pPr>
            <a:lvl9pPr marL="318421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5574036" y="2319867"/>
            <a:ext cx="4850132" cy="4214708"/>
          </a:xfrm>
        </p:spPr>
        <p:txBody>
          <a:bodyPr/>
          <a:lstStyle>
            <a:lvl1pPr>
              <a:defRPr sz="22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5942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0592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940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7" y="291253"/>
            <a:ext cx="3609975" cy="1239520"/>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4290060" y="291259"/>
            <a:ext cx="6134101" cy="6243321"/>
          </a:xfrm>
        </p:spPr>
        <p:txBody>
          <a:bodyPr/>
          <a:lstStyle>
            <a:lvl1pPr>
              <a:defRPr sz="2700"/>
            </a:lvl1pPr>
            <a:lvl2pPr>
              <a:defRPr sz="2400"/>
            </a:lvl2pPr>
            <a:lvl3pPr>
              <a:defRPr sz="22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7" y="1530779"/>
            <a:ext cx="3609975" cy="5003801"/>
          </a:xfrm>
        </p:spPr>
        <p:txBody>
          <a:bodyPr/>
          <a:lstStyle>
            <a:lvl1pPr marL="0" indent="0">
              <a:buNone/>
              <a:defRPr sz="1300"/>
            </a:lvl1pPr>
            <a:lvl2pPr marL="398027" indent="0">
              <a:buNone/>
              <a:defRPr sz="1000"/>
            </a:lvl2pPr>
            <a:lvl3pPr marL="796053" indent="0">
              <a:buNone/>
              <a:defRPr sz="900"/>
            </a:lvl3pPr>
            <a:lvl4pPr marL="1194080" indent="0">
              <a:buNone/>
              <a:defRPr sz="800"/>
            </a:lvl4pPr>
            <a:lvl5pPr marL="1592106" indent="0">
              <a:buNone/>
              <a:defRPr sz="800"/>
            </a:lvl5pPr>
            <a:lvl6pPr marL="1990132" indent="0">
              <a:buNone/>
              <a:defRPr sz="800"/>
            </a:lvl6pPr>
            <a:lvl7pPr marL="2388159" indent="0">
              <a:buNone/>
              <a:defRPr sz="800"/>
            </a:lvl7pPr>
            <a:lvl8pPr marL="2786185" indent="0">
              <a:buNone/>
              <a:defRPr sz="800"/>
            </a:lvl8pPr>
            <a:lvl9pPr marL="3184212"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8067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120644"/>
            <a:ext cx="6583680" cy="604521"/>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2150746" y="653627"/>
            <a:ext cx="6583680" cy="4389120"/>
          </a:xfrm>
        </p:spPr>
        <p:txBody>
          <a:bodyPr/>
          <a:lstStyle>
            <a:lvl1pPr marL="0" indent="0">
              <a:buNone/>
              <a:defRPr sz="2700"/>
            </a:lvl1pPr>
            <a:lvl2pPr marL="398027" indent="0">
              <a:buNone/>
              <a:defRPr sz="2400"/>
            </a:lvl2pPr>
            <a:lvl3pPr marL="796053" indent="0">
              <a:buNone/>
              <a:defRPr sz="2200"/>
            </a:lvl3pPr>
            <a:lvl4pPr marL="1194080" indent="0">
              <a:buNone/>
              <a:defRPr sz="1700"/>
            </a:lvl4pPr>
            <a:lvl5pPr marL="1592106" indent="0">
              <a:buNone/>
              <a:defRPr sz="1700"/>
            </a:lvl5pPr>
            <a:lvl6pPr marL="1990132" indent="0">
              <a:buNone/>
              <a:defRPr sz="1700"/>
            </a:lvl6pPr>
            <a:lvl7pPr marL="2388159" indent="0">
              <a:buNone/>
              <a:defRPr sz="1700"/>
            </a:lvl7pPr>
            <a:lvl8pPr marL="2786185" indent="0">
              <a:buNone/>
              <a:defRPr sz="1700"/>
            </a:lvl8pPr>
            <a:lvl9pPr marL="3184212" indent="0">
              <a:buNone/>
              <a:defRPr sz="1700"/>
            </a:lvl9pPr>
          </a:lstStyle>
          <a:p>
            <a:endParaRPr lang="en-US"/>
          </a:p>
        </p:txBody>
      </p:sp>
      <p:sp>
        <p:nvSpPr>
          <p:cNvPr id="4" name="Text Placeholder 3"/>
          <p:cNvSpPr>
            <a:spLocks noGrp="1"/>
          </p:cNvSpPr>
          <p:nvPr>
            <p:ph type="body" sz="half" idx="2"/>
          </p:nvPr>
        </p:nvSpPr>
        <p:spPr>
          <a:xfrm>
            <a:off x="2150746" y="5725165"/>
            <a:ext cx="6583680" cy="858519"/>
          </a:xfrm>
        </p:spPr>
        <p:txBody>
          <a:bodyPr/>
          <a:lstStyle>
            <a:lvl1pPr marL="0" indent="0">
              <a:buNone/>
              <a:defRPr sz="1300"/>
            </a:lvl1pPr>
            <a:lvl2pPr marL="398027" indent="0">
              <a:buNone/>
              <a:defRPr sz="1000"/>
            </a:lvl2pPr>
            <a:lvl3pPr marL="796053" indent="0">
              <a:buNone/>
              <a:defRPr sz="900"/>
            </a:lvl3pPr>
            <a:lvl4pPr marL="1194080" indent="0">
              <a:buNone/>
              <a:defRPr sz="800"/>
            </a:lvl4pPr>
            <a:lvl5pPr marL="1592106" indent="0">
              <a:buNone/>
              <a:defRPr sz="800"/>
            </a:lvl5pPr>
            <a:lvl6pPr marL="1990132" indent="0">
              <a:buNone/>
              <a:defRPr sz="800"/>
            </a:lvl6pPr>
            <a:lvl7pPr marL="2388159" indent="0">
              <a:buNone/>
              <a:defRPr sz="800"/>
            </a:lvl7pPr>
            <a:lvl8pPr marL="2786185" indent="0">
              <a:buNone/>
              <a:defRPr sz="800"/>
            </a:lvl8pPr>
            <a:lvl9pPr marL="3184212"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375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92948"/>
            <a:ext cx="9875520" cy="1219200"/>
          </a:xfrm>
          <a:prstGeom prst="rect">
            <a:avLst/>
          </a:prstGeom>
        </p:spPr>
        <p:txBody>
          <a:bodyPr vert="horz" lIns="79605" tIns="39803" rIns="79605" bIns="398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8640" y="1706888"/>
            <a:ext cx="9875520" cy="4827694"/>
          </a:xfrm>
          <a:prstGeom prst="rect">
            <a:avLst/>
          </a:prstGeom>
        </p:spPr>
        <p:txBody>
          <a:bodyPr vert="horz" lIns="79605" tIns="39803" rIns="79605" bIns="398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8640" y="6780112"/>
            <a:ext cx="2560320" cy="389467"/>
          </a:xfrm>
          <a:prstGeom prst="rect">
            <a:avLst/>
          </a:prstGeom>
        </p:spPr>
        <p:txBody>
          <a:bodyPr vert="horz" lIns="79605" tIns="39803" rIns="79605" bIns="39803" rtlCol="0" anchor="ctr"/>
          <a:lstStyle>
            <a:lvl1pPr algn="l">
              <a:defRPr sz="1000">
                <a:solidFill>
                  <a:schemeClr val="tx1">
                    <a:tint val="75000"/>
                  </a:schemeClr>
                </a:solidFill>
              </a:defRPr>
            </a:lvl1pPr>
          </a:lstStyle>
          <a:p>
            <a:fld id="{1D8BD707-D9CF-40AE-B4C6-C98DA3205C09}" type="datetimeFigureOut">
              <a:rPr lang="en-US" smtClean="0"/>
              <a:pPr/>
              <a:t>5/21/2020</a:t>
            </a:fld>
            <a:endParaRPr lang="en-US" dirty="0"/>
          </a:p>
        </p:txBody>
      </p:sp>
      <p:sp>
        <p:nvSpPr>
          <p:cNvPr id="5" name="Footer Placeholder 4"/>
          <p:cNvSpPr>
            <a:spLocks noGrp="1"/>
          </p:cNvSpPr>
          <p:nvPr>
            <p:ph type="ftr" sz="quarter" idx="3"/>
          </p:nvPr>
        </p:nvSpPr>
        <p:spPr>
          <a:xfrm>
            <a:off x="3749040" y="6780112"/>
            <a:ext cx="3474720" cy="389467"/>
          </a:xfrm>
          <a:prstGeom prst="rect">
            <a:avLst/>
          </a:prstGeom>
        </p:spPr>
        <p:txBody>
          <a:bodyPr vert="horz" lIns="79605" tIns="39803" rIns="79605" bIns="39803"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63840" y="6780112"/>
            <a:ext cx="2560320" cy="389467"/>
          </a:xfrm>
          <a:prstGeom prst="rect">
            <a:avLst/>
          </a:prstGeom>
        </p:spPr>
        <p:txBody>
          <a:bodyPr vert="horz" lIns="79605" tIns="39803" rIns="79605" bIns="39803" rtlCol="0" anchor="ctr"/>
          <a:lstStyle>
            <a:lvl1pPr algn="r">
              <a:defRPr sz="10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5461645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796053" rtl="0" eaLnBrk="1" latinLnBrk="0" hangingPunct="1">
        <a:spcBef>
          <a:spcPct val="0"/>
        </a:spcBef>
        <a:buNone/>
        <a:defRPr sz="3900" kern="1200">
          <a:solidFill>
            <a:schemeClr val="tx1"/>
          </a:solidFill>
          <a:latin typeface="+mj-lt"/>
          <a:ea typeface="+mj-ea"/>
          <a:cs typeface="+mj-cs"/>
        </a:defRPr>
      </a:lvl1pPr>
    </p:titleStyle>
    <p:bodyStyle>
      <a:lvl1pPr marL="298520" indent="-298520" algn="l" defTabSz="796053"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46793" indent="-248766" algn="l" defTabSz="796053"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95066" indent="-199013" algn="l" defTabSz="796053"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393093" indent="-199013" algn="l" defTabSz="796053"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91120" indent="-199013" algn="l" defTabSz="796053"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89147" indent="-199013" algn="l" defTabSz="79605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87172" indent="-199013" algn="l" defTabSz="79605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85199" indent="-199013" algn="l" defTabSz="79605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83225" indent="-199013" algn="l" defTabSz="796053"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6053" rtl="0" eaLnBrk="1" latinLnBrk="0" hangingPunct="1">
        <a:defRPr sz="1500" kern="1200">
          <a:solidFill>
            <a:schemeClr val="tx1"/>
          </a:solidFill>
          <a:latin typeface="+mn-lt"/>
          <a:ea typeface="+mn-ea"/>
          <a:cs typeface="+mn-cs"/>
        </a:defRPr>
      </a:lvl1pPr>
      <a:lvl2pPr marL="398027" algn="l" defTabSz="796053" rtl="0" eaLnBrk="1" latinLnBrk="0" hangingPunct="1">
        <a:defRPr sz="1500" kern="1200">
          <a:solidFill>
            <a:schemeClr val="tx1"/>
          </a:solidFill>
          <a:latin typeface="+mn-lt"/>
          <a:ea typeface="+mn-ea"/>
          <a:cs typeface="+mn-cs"/>
        </a:defRPr>
      </a:lvl2pPr>
      <a:lvl3pPr marL="796053" algn="l" defTabSz="796053" rtl="0" eaLnBrk="1" latinLnBrk="0" hangingPunct="1">
        <a:defRPr sz="1500" kern="1200">
          <a:solidFill>
            <a:schemeClr val="tx1"/>
          </a:solidFill>
          <a:latin typeface="+mn-lt"/>
          <a:ea typeface="+mn-ea"/>
          <a:cs typeface="+mn-cs"/>
        </a:defRPr>
      </a:lvl3pPr>
      <a:lvl4pPr marL="1194080" algn="l" defTabSz="796053" rtl="0" eaLnBrk="1" latinLnBrk="0" hangingPunct="1">
        <a:defRPr sz="1500" kern="1200">
          <a:solidFill>
            <a:schemeClr val="tx1"/>
          </a:solidFill>
          <a:latin typeface="+mn-lt"/>
          <a:ea typeface="+mn-ea"/>
          <a:cs typeface="+mn-cs"/>
        </a:defRPr>
      </a:lvl4pPr>
      <a:lvl5pPr marL="1592106" algn="l" defTabSz="796053" rtl="0" eaLnBrk="1" latinLnBrk="0" hangingPunct="1">
        <a:defRPr sz="1500" kern="1200">
          <a:solidFill>
            <a:schemeClr val="tx1"/>
          </a:solidFill>
          <a:latin typeface="+mn-lt"/>
          <a:ea typeface="+mn-ea"/>
          <a:cs typeface="+mn-cs"/>
        </a:defRPr>
      </a:lvl5pPr>
      <a:lvl6pPr marL="1990132" algn="l" defTabSz="796053" rtl="0" eaLnBrk="1" latinLnBrk="0" hangingPunct="1">
        <a:defRPr sz="1500" kern="1200">
          <a:solidFill>
            <a:schemeClr val="tx1"/>
          </a:solidFill>
          <a:latin typeface="+mn-lt"/>
          <a:ea typeface="+mn-ea"/>
          <a:cs typeface="+mn-cs"/>
        </a:defRPr>
      </a:lvl6pPr>
      <a:lvl7pPr marL="2388159" algn="l" defTabSz="796053" rtl="0" eaLnBrk="1" latinLnBrk="0" hangingPunct="1">
        <a:defRPr sz="1500" kern="1200">
          <a:solidFill>
            <a:schemeClr val="tx1"/>
          </a:solidFill>
          <a:latin typeface="+mn-lt"/>
          <a:ea typeface="+mn-ea"/>
          <a:cs typeface="+mn-cs"/>
        </a:defRPr>
      </a:lvl7pPr>
      <a:lvl8pPr marL="2786185" algn="l" defTabSz="796053" rtl="0" eaLnBrk="1" latinLnBrk="0" hangingPunct="1">
        <a:defRPr sz="1500" kern="1200">
          <a:solidFill>
            <a:schemeClr val="tx1"/>
          </a:solidFill>
          <a:latin typeface="+mn-lt"/>
          <a:ea typeface="+mn-ea"/>
          <a:cs typeface="+mn-cs"/>
        </a:defRPr>
      </a:lvl8pPr>
      <a:lvl9pPr marL="3184212" algn="l" defTabSz="79605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38" y="381000"/>
            <a:ext cx="9642761" cy="6314841"/>
          </a:xfrm>
          <a:prstGeom prst="rect">
            <a:avLst/>
          </a:prstGeom>
        </p:spPr>
      </p:pic>
      <p:sp>
        <p:nvSpPr>
          <p:cNvPr id="195" name="TextBox 1">
            <a:extLst>
              <a:ext uri="{FF2B5EF4-FFF2-40B4-BE49-F238E27FC236}">
                <a16:creationId xmlns:a16="http://schemas.microsoft.com/office/drawing/2014/main" id="{8E457F3A-3CDA-42B0-B036-2A898D239837}"/>
              </a:ext>
            </a:extLst>
          </p:cNvPr>
          <p:cNvSpPr txBox="1"/>
          <p:nvPr/>
        </p:nvSpPr>
        <p:spPr>
          <a:xfrm>
            <a:off x="2942360" y="432137"/>
            <a:ext cx="726844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أرحبكم في هذا اللقاء المبارك</a:t>
            </a:r>
            <a:endParaRPr lang="en-US" sz="6000" b="1" dirty="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64320261"/>
      </p:ext>
    </p:extLst>
  </p:cSld>
  <p:clrMapOvr>
    <a:masterClrMapping/>
  </p:clrMapOvr>
  <mc:AlternateContent xmlns:mc="http://schemas.openxmlformats.org/markup-compatibility/2006" xmlns:p14="http://schemas.microsoft.com/office/powerpoint/2010/main">
    <mc:Choice Requires="p14">
      <p:transition spd="slow" p14:dur="1750" advTm="5000">
        <p14:doors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31481E-6 -2.22222E-6 L 2.31481E-6 -0.07205 " pathEditMode="relative" rAng="0" ptsTypes="AA">
                                      <p:cBhvr>
                                        <p:cTn id="6" dur="250" accel="50000" decel="50000" autoRev="1" fill="hold">
                                          <p:stCondLst>
                                            <p:cond delay="0"/>
                                          </p:stCondLst>
                                        </p:cTn>
                                        <p:tgtEl>
                                          <p:spTgt spid="195"/>
                                        </p:tgtEl>
                                        <p:attrNameLst>
                                          <p:attrName>ppt_x</p:attrName>
                                          <p:attrName>ppt_y</p:attrName>
                                        </p:attrNameLst>
                                      </p:cBhvr>
                                      <p:rCtr x="0" y="-3602"/>
                                    </p:animMotion>
                                    <p:animRot by="1500000">
                                      <p:cBhvr>
                                        <p:cTn id="7" dur="125" fill="hold">
                                          <p:stCondLst>
                                            <p:cond delay="0"/>
                                          </p:stCondLst>
                                        </p:cTn>
                                        <p:tgtEl>
                                          <p:spTgt spid="195"/>
                                        </p:tgtEl>
                                        <p:attrNameLst>
                                          <p:attrName>r</p:attrName>
                                        </p:attrNameLst>
                                      </p:cBhvr>
                                    </p:animRot>
                                    <p:animRot by="-1500000">
                                      <p:cBhvr>
                                        <p:cTn id="8" dur="125" fill="hold">
                                          <p:stCondLst>
                                            <p:cond delay="125"/>
                                          </p:stCondLst>
                                        </p:cTn>
                                        <p:tgtEl>
                                          <p:spTgt spid="195"/>
                                        </p:tgtEl>
                                        <p:attrNameLst>
                                          <p:attrName>r</p:attrName>
                                        </p:attrNameLst>
                                      </p:cBhvr>
                                    </p:animRot>
                                    <p:animRot by="-1500000">
                                      <p:cBhvr>
                                        <p:cTn id="9" dur="125" fill="hold">
                                          <p:stCondLst>
                                            <p:cond delay="250"/>
                                          </p:stCondLst>
                                        </p:cTn>
                                        <p:tgtEl>
                                          <p:spTgt spid="195"/>
                                        </p:tgtEl>
                                        <p:attrNameLst>
                                          <p:attrName>r</p:attrName>
                                        </p:attrNameLst>
                                      </p:cBhvr>
                                    </p:animRot>
                                    <p:animRot by="1500000">
                                      <p:cBhvr>
                                        <p:cTn id="10" dur="125" fill="hold">
                                          <p:stCondLst>
                                            <p:cond delay="375"/>
                                          </p:stCondLst>
                                        </p:cTn>
                                        <p:tgtEl>
                                          <p:spTgt spid="1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12" name="Rectangle 11"/>
          <p:cNvSpPr/>
          <p:nvPr/>
        </p:nvSpPr>
        <p:spPr>
          <a:xfrm>
            <a:off x="985811" y="304800"/>
            <a:ext cx="9001182" cy="584775"/>
          </a:xfrm>
          <a:prstGeom prst="rect">
            <a:avLst/>
          </a:prstGeom>
          <a:noFill/>
        </p:spPr>
        <p:txBody>
          <a:bodyPr wrap="none" lIns="91440" tIns="45720" rIns="91440" bIns="45720">
            <a:spAutoFit/>
          </a:bodyPr>
          <a:lstStyle/>
          <a:p>
            <a:pPr algn="ctr"/>
            <a:r>
              <a:rPr lang="ar-MA" sz="32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32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4" name="Rounded Rectangle 13"/>
          <p:cNvSpPr/>
          <p:nvPr/>
        </p:nvSpPr>
        <p:spPr>
          <a:xfrm>
            <a:off x="8078718" y="1049219"/>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b="1" dirty="0" smtClean="0"/>
              <a:t>نشر</a:t>
            </a:r>
            <a:endParaRPr lang="en-US" sz="2800" b="1" dirty="0"/>
          </a:p>
        </p:txBody>
      </p:sp>
      <p:sp>
        <p:nvSpPr>
          <p:cNvPr id="18" name="Rounded Rectangle 17"/>
          <p:cNvSpPr/>
          <p:nvPr/>
        </p:nvSpPr>
        <p:spPr>
          <a:xfrm>
            <a:off x="8104695" y="1813945"/>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800" b="1" dirty="0" smtClean="0"/>
              <a:t>إعلان</a:t>
            </a:r>
            <a:endParaRPr lang="en-US" sz="2800" b="1" dirty="0"/>
          </a:p>
        </p:txBody>
      </p:sp>
      <p:sp>
        <p:nvSpPr>
          <p:cNvPr id="16" name="Rounded Rectangle 15"/>
          <p:cNvSpPr/>
          <p:nvPr/>
        </p:nvSpPr>
        <p:spPr>
          <a:xfrm>
            <a:off x="8104695" y="5390272"/>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نشر الدعوة الإسلامية واجب على المسلمين</a:t>
            </a:r>
            <a:endParaRPr lang="en-US" sz="2800" b="1" dirty="0"/>
          </a:p>
        </p:txBody>
      </p:sp>
      <p:grpSp>
        <p:nvGrpSpPr>
          <p:cNvPr id="15" name="Group 14"/>
          <p:cNvGrpSpPr/>
          <p:nvPr/>
        </p:nvGrpSpPr>
        <p:grpSpPr>
          <a:xfrm>
            <a:off x="1" y="0"/>
            <a:ext cx="10972801" cy="7315217"/>
            <a:chOff x="0" y="0"/>
            <a:chExt cx="10058401" cy="5943614"/>
          </a:xfrm>
        </p:grpSpPr>
        <p:sp>
          <p:nvSpPr>
            <p:cNvPr id="20" name="Rectangle 19"/>
            <p:cNvSpPr/>
            <p:nvPr/>
          </p:nvSpPr>
          <p:spPr>
            <a:xfrm>
              <a:off x="1139952" y="5427663"/>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24" name="TextBox 23"/>
            <p:cNvSpPr txBox="1"/>
            <p:nvPr/>
          </p:nvSpPr>
          <p:spPr>
            <a:xfrm>
              <a:off x="3017520" y="457201"/>
              <a:ext cx="2933700" cy="275075"/>
            </a:xfrm>
            <a:prstGeom prst="rect">
              <a:avLst/>
            </a:prstGeom>
            <a:noFill/>
          </p:spPr>
          <p:txBody>
            <a:bodyPr wrap="square" rtlCol="0">
              <a:spAutoFit/>
            </a:bodyPr>
            <a:lstStyle/>
            <a:p>
              <a:endParaRPr lang="en-US" dirty="0"/>
            </a:p>
          </p:txBody>
        </p:sp>
        <p:sp>
          <p:nvSpPr>
            <p:cNvPr id="25"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4" name="Rounded Rectangle 213"/>
          <p:cNvSpPr/>
          <p:nvPr/>
        </p:nvSpPr>
        <p:spPr>
          <a:xfrm>
            <a:off x="5616950" y="1066800"/>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b="1" dirty="0" smtClean="0"/>
              <a:t>هاجر</a:t>
            </a:r>
            <a:endParaRPr lang="en-US" sz="2800" b="1" dirty="0"/>
          </a:p>
        </p:txBody>
      </p:sp>
      <p:sp>
        <p:nvSpPr>
          <p:cNvPr id="215" name="Rounded Rectangle 214"/>
          <p:cNvSpPr/>
          <p:nvPr/>
        </p:nvSpPr>
        <p:spPr>
          <a:xfrm>
            <a:off x="5629072" y="1831526"/>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800" b="1" dirty="0" smtClean="0"/>
              <a:t>انتقل</a:t>
            </a:r>
            <a:endParaRPr lang="en-US" sz="2800" b="1" dirty="0"/>
          </a:p>
        </p:txBody>
      </p:sp>
      <p:sp>
        <p:nvSpPr>
          <p:cNvPr id="217" name="Rounded Rectangle 216"/>
          <p:cNvSpPr/>
          <p:nvPr/>
        </p:nvSpPr>
        <p:spPr>
          <a:xfrm>
            <a:off x="5629072" y="5407853"/>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هاجر عمر بن الخطاب من مكة إلى المدينة علنا</a:t>
            </a:r>
            <a:endParaRPr lang="en-US" sz="2800" b="1" dirty="0"/>
          </a:p>
        </p:txBody>
      </p:sp>
      <p:sp>
        <p:nvSpPr>
          <p:cNvPr id="218" name="Rounded Rectangle 217"/>
          <p:cNvSpPr/>
          <p:nvPr/>
        </p:nvSpPr>
        <p:spPr>
          <a:xfrm>
            <a:off x="3098010" y="1066800"/>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b="1" dirty="0" smtClean="0"/>
              <a:t>حلقات</a:t>
            </a:r>
            <a:endParaRPr lang="en-US" sz="2800" b="1" dirty="0"/>
          </a:p>
        </p:txBody>
      </p:sp>
      <p:sp>
        <p:nvSpPr>
          <p:cNvPr id="219" name="Rounded Rectangle 218"/>
          <p:cNvSpPr/>
          <p:nvPr/>
        </p:nvSpPr>
        <p:spPr>
          <a:xfrm>
            <a:off x="3110132" y="1831526"/>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800" b="1" dirty="0" smtClean="0"/>
              <a:t>مجتمعات</a:t>
            </a:r>
            <a:endParaRPr lang="en-US" sz="2800" b="1" dirty="0"/>
          </a:p>
        </p:txBody>
      </p:sp>
      <p:sp>
        <p:nvSpPr>
          <p:cNvPr id="221" name="Rounded Rectangle 220"/>
          <p:cNvSpPr/>
          <p:nvPr/>
        </p:nvSpPr>
        <p:spPr>
          <a:xfrm>
            <a:off x="3110132" y="5407853"/>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خاف المشركون من حلقات المسلمين</a:t>
            </a:r>
            <a:endParaRPr lang="en-US" sz="2800" b="1" dirty="0"/>
          </a:p>
        </p:txBody>
      </p:sp>
      <p:sp>
        <p:nvSpPr>
          <p:cNvPr id="222" name="Rounded Rectangle 221"/>
          <p:cNvSpPr/>
          <p:nvPr/>
        </p:nvSpPr>
        <p:spPr>
          <a:xfrm>
            <a:off x="625188" y="1066800"/>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b="1" dirty="0" smtClean="0"/>
              <a:t>وراء</a:t>
            </a:r>
            <a:endParaRPr lang="en-US" sz="2800" b="1" dirty="0"/>
          </a:p>
        </p:txBody>
      </p:sp>
      <p:sp>
        <p:nvSpPr>
          <p:cNvPr id="223" name="Rounded Rectangle 222"/>
          <p:cNvSpPr/>
          <p:nvPr/>
        </p:nvSpPr>
        <p:spPr>
          <a:xfrm>
            <a:off x="609600" y="1831526"/>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800" b="1" dirty="0" smtClean="0"/>
              <a:t>خلف</a:t>
            </a:r>
            <a:endParaRPr lang="en-US" sz="2800" b="1" dirty="0"/>
          </a:p>
        </p:txBody>
      </p:sp>
      <p:sp>
        <p:nvSpPr>
          <p:cNvPr id="225" name="Rounded Rectangle 224"/>
          <p:cNvSpPr/>
          <p:nvPr/>
        </p:nvSpPr>
        <p:spPr>
          <a:xfrm>
            <a:off x="609600" y="5407853"/>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ما تبع أحد من المشركين وراء عمر بن الخطاب</a:t>
            </a:r>
            <a:endParaRPr lang="en-US" sz="2800" b="1" dirty="0"/>
          </a:p>
        </p:txBody>
      </p:sp>
      <p:pic>
        <p:nvPicPr>
          <p:cNvPr id="220" name="Picture 2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222" y="2576945"/>
            <a:ext cx="2170633" cy="2610654"/>
          </a:xfrm>
          <a:prstGeom prst="roundRect">
            <a:avLst>
              <a:gd name="adj" fmla="val 4167"/>
            </a:avLst>
          </a:prstGeom>
          <a:solidFill>
            <a:srgbClr val="FFFFFF"/>
          </a:solidFill>
          <a:ln w="38100" cap="sq">
            <a:solidFill>
              <a:srgbClr val="002060"/>
            </a:solidFill>
            <a:miter lim="800000"/>
          </a:ln>
          <a:effectLst>
            <a:glow rad="635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4" name="Picture 223"/>
          <p:cNvPicPr>
            <a:picLocks noChangeAspect="1"/>
          </p:cNvPicPr>
          <p:nvPr/>
        </p:nvPicPr>
        <p:blipFill rotWithShape="1">
          <a:blip r:embed="rId3">
            <a:extLst>
              <a:ext uri="{28A0092B-C50C-407E-A947-70E740481C1C}">
                <a14:useLocalDpi xmlns:a14="http://schemas.microsoft.com/office/drawing/2010/main" val="0"/>
              </a:ext>
            </a:extLst>
          </a:blip>
          <a:srcRect l="30489" r="10975"/>
          <a:stretch/>
        </p:blipFill>
        <p:spPr>
          <a:xfrm>
            <a:off x="5591419" y="2565405"/>
            <a:ext cx="2330394" cy="2659717"/>
          </a:xfrm>
          <a:prstGeom prst="roundRect">
            <a:avLst>
              <a:gd name="adj" fmla="val 4167"/>
            </a:avLst>
          </a:prstGeom>
          <a:solidFill>
            <a:srgbClr val="FFFFFF"/>
          </a:solidFill>
          <a:ln w="38100" cap="sq">
            <a:solidFill>
              <a:srgbClr val="002060"/>
            </a:solidFill>
            <a:miter lim="800000"/>
          </a:ln>
          <a:effectLst>
            <a:glow rad="635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6" name="Picture 225"/>
          <p:cNvPicPr>
            <a:picLocks noChangeAspect="1"/>
          </p:cNvPicPr>
          <p:nvPr/>
        </p:nvPicPr>
        <p:blipFill rotWithShape="1">
          <a:blip r:embed="rId4">
            <a:extLst>
              <a:ext uri="{28A0092B-C50C-407E-A947-70E740481C1C}">
                <a14:useLocalDpi xmlns:a14="http://schemas.microsoft.com/office/drawing/2010/main" val="0"/>
              </a:ext>
            </a:extLst>
          </a:blip>
          <a:srcRect l="23006" r="8282"/>
          <a:stretch/>
        </p:blipFill>
        <p:spPr>
          <a:xfrm>
            <a:off x="616728" y="2575948"/>
            <a:ext cx="2214795" cy="2609926"/>
          </a:xfrm>
          <a:prstGeom prst="roundRect">
            <a:avLst>
              <a:gd name="adj" fmla="val 4167"/>
            </a:avLst>
          </a:prstGeom>
          <a:solidFill>
            <a:srgbClr val="FFFFFF"/>
          </a:solidFill>
          <a:ln w="38100" cap="sq">
            <a:solidFill>
              <a:srgbClr val="002060"/>
            </a:solidFill>
            <a:miter lim="800000"/>
          </a:ln>
          <a:effectLst>
            <a:glow rad="635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7" name="Picture 2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7751" y="2572662"/>
            <a:ext cx="2272769" cy="2649579"/>
          </a:xfrm>
          <a:prstGeom prst="roundRect">
            <a:avLst>
              <a:gd name="adj" fmla="val 4167"/>
            </a:avLst>
          </a:prstGeom>
          <a:solidFill>
            <a:srgbClr val="FFFFFF"/>
          </a:solidFill>
          <a:ln w="38100" cap="sq">
            <a:solidFill>
              <a:srgbClr val="002060"/>
            </a:solidFill>
            <a:miter lim="800000"/>
          </a:ln>
          <a:effectLst>
            <a:glow rad="635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95962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375"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6" dur="375"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7" dur="375" accel="50000" fill="hold">
                                          <p:stCondLst>
                                            <p:cond delay="375"/>
                                          </p:stCondLst>
                                        </p:cTn>
                                        <p:tgtEl>
                                          <p:spTgt spid="18"/>
                                        </p:tgtEl>
                                        <p:attrNameLst>
                                          <p:attrName>ppt_w</p:attrName>
                                        </p:attrNameLst>
                                      </p:cBhvr>
                                      <p:tavLst>
                                        <p:tav tm="0">
                                          <p:val>
                                            <p:strVal val="#ppt_w*.05"/>
                                          </p:val>
                                        </p:tav>
                                        <p:tav tm="100000">
                                          <p:val>
                                            <p:strVal val="#ppt_w"/>
                                          </p:val>
                                        </p:tav>
                                      </p:tavLst>
                                    </p:anim>
                                    <p:anim calcmode="lin" valueType="num">
                                      <p:cBhvr>
                                        <p:cTn id="18" dur="750" fill="hold"/>
                                        <p:tgtEl>
                                          <p:spTgt spid="18"/>
                                        </p:tgtEl>
                                        <p:attrNameLst>
                                          <p:attrName>ppt_h</p:attrName>
                                        </p:attrNameLst>
                                      </p:cBhvr>
                                      <p:tavLst>
                                        <p:tav tm="0">
                                          <p:val>
                                            <p:strVal val="#ppt_h"/>
                                          </p:val>
                                        </p:tav>
                                        <p:tav tm="100000">
                                          <p:val>
                                            <p:strVal val="#ppt_h"/>
                                          </p:val>
                                        </p:tav>
                                      </p:tavLst>
                                    </p:anim>
                                    <p:anim calcmode="lin" valueType="num">
                                      <p:cBhvr>
                                        <p:cTn id="19" dur="375"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0" dur="375"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1" dur="375" accel="50000" fill="hold">
                                          <p:stCondLst>
                                            <p:cond delay="375"/>
                                          </p:stCondLst>
                                        </p:cTn>
                                        <p:tgtEl>
                                          <p:spTgt spid="18"/>
                                        </p:tgtEl>
                                        <p:attrNameLst>
                                          <p:attrName>ppt_y</p:attrName>
                                        </p:attrNameLst>
                                      </p:cBhvr>
                                      <p:tavLst>
                                        <p:tav tm="0">
                                          <p:val>
                                            <p:strVal val="#ppt_y+.1"/>
                                          </p:val>
                                        </p:tav>
                                        <p:tav tm="100000">
                                          <p:val>
                                            <p:strVal val="#ppt_y"/>
                                          </p:val>
                                        </p:tav>
                                      </p:tavLst>
                                    </p:anim>
                                    <p:animEffect transition="in" filter="fade">
                                      <p:cBhvr>
                                        <p:cTn id="22" dur="750" decel="50000">
                                          <p:stCondLst>
                                            <p:cond delay="0"/>
                                          </p:stCondLst>
                                        </p:cTn>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375"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8" dur="375"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9" dur="375" accel="50000" fill="hold">
                                          <p:stCondLst>
                                            <p:cond delay="375"/>
                                          </p:stCondLst>
                                        </p:cTn>
                                        <p:tgtEl>
                                          <p:spTgt spid="16"/>
                                        </p:tgtEl>
                                        <p:attrNameLst>
                                          <p:attrName>ppt_w</p:attrName>
                                        </p:attrNameLst>
                                      </p:cBhvr>
                                      <p:tavLst>
                                        <p:tav tm="0">
                                          <p:val>
                                            <p:strVal val="#ppt_w*.05"/>
                                          </p:val>
                                        </p:tav>
                                        <p:tav tm="100000">
                                          <p:val>
                                            <p:strVal val="#ppt_w"/>
                                          </p:val>
                                        </p:tav>
                                      </p:tavLst>
                                    </p:anim>
                                    <p:anim calcmode="lin" valueType="num">
                                      <p:cBhvr>
                                        <p:cTn id="30" dur="750" fill="hold"/>
                                        <p:tgtEl>
                                          <p:spTgt spid="16"/>
                                        </p:tgtEl>
                                        <p:attrNameLst>
                                          <p:attrName>ppt_h</p:attrName>
                                        </p:attrNameLst>
                                      </p:cBhvr>
                                      <p:tavLst>
                                        <p:tav tm="0">
                                          <p:val>
                                            <p:strVal val="#ppt_h"/>
                                          </p:val>
                                        </p:tav>
                                        <p:tav tm="100000">
                                          <p:val>
                                            <p:strVal val="#ppt_h"/>
                                          </p:val>
                                        </p:tav>
                                      </p:tavLst>
                                    </p:anim>
                                    <p:anim calcmode="lin" valueType="num">
                                      <p:cBhvr>
                                        <p:cTn id="31" dur="375"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2" dur="375"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3" dur="375" accel="50000" fill="hold">
                                          <p:stCondLst>
                                            <p:cond delay="375"/>
                                          </p:stCondLst>
                                        </p:cTn>
                                        <p:tgtEl>
                                          <p:spTgt spid="16"/>
                                        </p:tgtEl>
                                        <p:attrNameLst>
                                          <p:attrName>ppt_y</p:attrName>
                                        </p:attrNameLst>
                                      </p:cBhvr>
                                      <p:tavLst>
                                        <p:tav tm="0">
                                          <p:val>
                                            <p:strVal val="#ppt_y+.1"/>
                                          </p:val>
                                        </p:tav>
                                        <p:tav tm="100000">
                                          <p:val>
                                            <p:strVal val="#ppt_y"/>
                                          </p:val>
                                        </p:tav>
                                      </p:tavLst>
                                    </p:anim>
                                    <p:animEffect transition="in" filter="fade">
                                      <p:cBhvr>
                                        <p:cTn id="34" dur="750" decel="50000">
                                          <p:stCondLst>
                                            <p:cond delay="0"/>
                                          </p:stCondLst>
                                        </p:cTn>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32" fill="hold" nodeType="clickEffect">
                                  <p:stCondLst>
                                    <p:cond delay="0"/>
                                  </p:stCondLst>
                                  <p:childTnLst>
                                    <p:set>
                                      <p:cBhvr>
                                        <p:cTn id="38" dur="1" fill="hold">
                                          <p:stCondLst>
                                            <p:cond delay="0"/>
                                          </p:stCondLst>
                                        </p:cTn>
                                        <p:tgtEl>
                                          <p:spTgt spid="227"/>
                                        </p:tgtEl>
                                        <p:attrNameLst>
                                          <p:attrName>style.visibility</p:attrName>
                                        </p:attrNameLst>
                                      </p:cBhvr>
                                      <p:to>
                                        <p:strVal val="visible"/>
                                      </p:to>
                                    </p:set>
                                    <p:animEffect transition="in" filter="diamond(out)">
                                      <p:cBhvr>
                                        <p:cTn id="39" dur="750"/>
                                        <p:tgtEl>
                                          <p:spTgt spid="22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14"/>
                                        </p:tgtEl>
                                        <p:attrNameLst>
                                          <p:attrName>style.visibility</p:attrName>
                                        </p:attrNameLst>
                                      </p:cBhvr>
                                      <p:to>
                                        <p:strVal val="visible"/>
                                      </p:to>
                                    </p:set>
                                    <p:anim calcmode="lin" valueType="num">
                                      <p:cBhvr>
                                        <p:cTn id="44" dur="750" fill="hold"/>
                                        <p:tgtEl>
                                          <p:spTgt spid="214"/>
                                        </p:tgtEl>
                                        <p:attrNameLst>
                                          <p:attrName>ppt_w</p:attrName>
                                        </p:attrNameLst>
                                      </p:cBhvr>
                                      <p:tavLst>
                                        <p:tav tm="0">
                                          <p:val>
                                            <p:fltVal val="0"/>
                                          </p:val>
                                        </p:tav>
                                        <p:tav tm="100000">
                                          <p:val>
                                            <p:strVal val="#ppt_w"/>
                                          </p:val>
                                        </p:tav>
                                      </p:tavLst>
                                    </p:anim>
                                    <p:anim calcmode="lin" valueType="num">
                                      <p:cBhvr>
                                        <p:cTn id="45" dur="750" fill="hold"/>
                                        <p:tgtEl>
                                          <p:spTgt spid="214"/>
                                        </p:tgtEl>
                                        <p:attrNameLst>
                                          <p:attrName>ppt_h</p:attrName>
                                        </p:attrNameLst>
                                      </p:cBhvr>
                                      <p:tavLst>
                                        <p:tav tm="0">
                                          <p:val>
                                            <p:fltVal val="0"/>
                                          </p:val>
                                        </p:tav>
                                        <p:tav tm="100000">
                                          <p:val>
                                            <p:strVal val="#ppt_h"/>
                                          </p:val>
                                        </p:tav>
                                      </p:tavLst>
                                    </p:anim>
                                    <p:anim calcmode="lin" valueType="num">
                                      <p:cBhvr>
                                        <p:cTn id="46" dur="750" fill="hold"/>
                                        <p:tgtEl>
                                          <p:spTgt spid="214"/>
                                        </p:tgtEl>
                                        <p:attrNameLst>
                                          <p:attrName>style.rotation</p:attrName>
                                        </p:attrNameLst>
                                      </p:cBhvr>
                                      <p:tavLst>
                                        <p:tav tm="0">
                                          <p:val>
                                            <p:fltVal val="90"/>
                                          </p:val>
                                        </p:tav>
                                        <p:tav tm="100000">
                                          <p:val>
                                            <p:fltVal val="0"/>
                                          </p:val>
                                        </p:tav>
                                      </p:tavLst>
                                    </p:anim>
                                    <p:animEffect transition="in" filter="fade">
                                      <p:cBhvr>
                                        <p:cTn id="47" dur="750"/>
                                        <p:tgtEl>
                                          <p:spTgt spid="214"/>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215"/>
                                        </p:tgtEl>
                                        <p:attrNameLst>
                                          <p:attrName>style.visibility</p:attrName>
                                        </p:attrNameLst>
                                      </p:cBhvr>
                                      <p:to>
                                        <p:strVal val="visible"/>
                                      </p:to>
                                    </p:set>
                                    <p:anim calcmode="lin" valueType="num">
                                      <p:cBhvr>
                                        <p:cTn id="52" dur="375" decel="50000" fill="hold">
                                          <p:stCondLst>
                                            <p:cond delay="0"/>
                                          </p:stCondLst>
                                        </p:cTn>
                                        <p:tgtEl>
                                          <p:spTgt spid="215"/>
                                        </p:tgtEl>
                                        <p:attrNameLst>
                                          <p:attrName>style.rotation</p:attrName>
                                        </p:attrNameLst>
                                      </p:cBhvr>
                                      <p:tavLst>
                                        <p:tav tm="0">
                                          <p:val>
                                            <p:fltVal val="-90"/>
                                          </p:val>
                                        </p:tav>
                                        <p:tav tm="100000">
                                          <p:val>
                                            <p:fltVal val="0"/>
                                          </p:val>
                                        </p:tav>
                                      </p:tavLst>
                                    </p:anim>
                                    <p:anim calcmode="lin" valueType="num">
                                      <p:cBhvr>
                                        <p:cTn id="53" dur="375" decel="50000" fill="hold">
                                          <p:stCondLst>
                                            <p:cond delay="0"/>
                                          </p:stCondLst>
                                        </p:cTn>
                                        <p:tgtEl>
                                          <p:spTgt spid="215"/>
                                        </p:tgtEl>
                                        <p:attrNameLst>
                                          <p:attrName>ppt_w</p:attrName>
                                        </p:attrNameLst>
                                      </p:cBhvr>
                                      <p:tavLst>
                                        <p:tav tm="0">
                                          <p:val>
                                            <p:strVal val="#ppt_w"/>
                                          </p:val>
                                        </p:tav>
                                        <p:tav tm="100000">
                                          <p:val>
                                            <p:strVal val="#ppt_w*.05"/>
                                          </p:val>
                                        </p:tav>
                                      </p:tavLst>
                                    </p:anim>
                                    <p:anim calcmode="lin" valueType="num">
                                      <p:cBhvr>
                                        <p:cTn id="54" dur="375" accel="50000" fill="hold">
                                          <p:stCondLst>
                                            <p:cond delay="375"/>
                                          </p:stCondLst>
                                        </p:cTn>
                                        <p:tgtEl>
                                          <p:spTgt spid="215"/>
                                        </p:tgtEl>
                                        <p:attrNameLst>
                                          <p:attrName>ppt_w</p:attrName>
                                        </p:attrNameLst>
                                      </p:cBhvr>
                                      <p:tavLst>
                                        <p:tav tm="0">
                                          <p:val>
                                            <p:strVal val="#ppt_w*.05"/>
                                          </p:val>
                                        </p:tav>
                                        <p:tav tm="100000">
                                          <p:val>
                                            <p:strVal val="#ppt_w"/>
                                          </p:val>
                                        </p:tav>
                                      </p:tavLst>
                                    </p:anim>
                                    <p:anim calcmode="lin" valueType="num">
                                      <p:cBhvr>
                                        <p:cTn id="55" dur="750" fill="hold"/>
                                        <p:tgtEl>
                                          <p:spTgt spid="215"/>
                                        </p:tgtEl>
                                        <p:attrNameLst>
                                          <p:attrName>ppt_h</p:attrName>
                                        </p:attrNameLst>
                                      </p:cBhvr>
                                      <p:tavLst>
                                        <p:tav tm="0">
                                          <p:val>
                                            <p:strVal val="#ppt_h"/>
                                          </p:val>
                                        </p:tav>
                                        <p:tav tm="100000">
                                          <p:val>
                                            <p:strVal val="#ppt_h"/>
                                          </p:val>
                                        </p:tav>
                                      </p:tavLst>
                                    </p:anim>
                                    <p:anim calcmode="lin" valueType="num">
                                      <p:cBhvr>
                                        <p:cTn id="56" dur="375" decel="50000" fill="hold">
                                          <p:stCondLst>
                                            <p:cond delay="0"/>
                                          </p:stCondLst>
                                        </p:cTn>
                                        <p:tgtEl>
                                          <p:spTgt spid="215"/>
                                        </p:tgtEl>
                                        <p:attrNameLst>
                                          <p:attrName>ppt_x</p:attrName>
                                        </p:attrNameLst>
                                      </p:cBhvr>
                                      <p:tavLst>
                                        <p:tav tm="0">
                                          <p:val>
                                            <p:strVal val="#ppt_x+.4"/>
                                          </p:val>
                                        </p:tav>
                                        <p:tav tm="100000">
                                          <p:val>
                                            <p:strVal val="#ppt_x"/>
                                          </p:val>
                                        </p:tav>
                                      </p:tavLst>
                                    </p:anim>
                                    <p:anim calcmode="lin" valueType="num">
                                      <p:cBhvr>
                                        <p:cTn id="57" dur="375" decel="50000" fill="hold">
                                          <p:stCondLst>
                                            <p:cond delay="0"/>
                                          </p:stCondLst>
                                        </p:cTn>
                                        <p:tgtEl>
                                          <p:spTgt spid="215"/>
                                        </p:tgtEl>
                                        <p:attrNameLst>
                                          <p:attrName>ppt_y</p:attrName>
                                        </p:attrNameLst>
                                      </p:cBhvr>
                                      <p:tavLst>
                                        <p:tav tm="0">
                                          <p:val>
                                            <p:strVal val="#ppt_y-.2"/>
                                          </p:val>
                                        </p:tav>
                                        <p:tav tm="100000">
                                          <p:val>
                                            <p:strVal val="#ppt_y+.1"/>
                                          </p:val>
                                        </p:tav>
                                      </p:tavLst>
                                    </p:anim>
                                    <p:anim calcmode="lin" valueType="num">
                                      <p:cBhvr>
                                        <p:cTn id="58" dur="375" accel="50000" fill="hold">
                                          <p:stCondLst>
                                            <p:cond delay="375"/>
                                          </p:stCondLst>
                                        </p:cTn>
                                        <p:tgtEl>
                                          <p:spTgt spid="215"/>
                                        </p:tgtEl>
                                        <p:attrNameLst>
                                          <p:attrName>ppt_y</p:attrName>
                                        </p:attrNameLst>
                                      </p:cBhvr>
                                      <p:tavLst>
                                        <p:tav tm="0">
                                          <p:val>
                                            <p:strVal val="#ppt_y+.1"/>
                                          </p:val>
                                        </p:tav>
                                        <p:tav tm="100000">
                                          <p:val>
                                            <p:strVal val="#ppt_y"/>
                                          </p:val>
                                        </p:tav>
                                      </p:tavLst>
                                    </p:anim>
                                    <p:animEffect transition="in" filter="fade">
                                      <p:cBhvr>
                                        <p:cTn id="59" dur="750" decel="50000">
                                          <p:stCondLst>
                                            <p:cond delay="0"/>
                                          </p:stCondLst>
                                        </p:cTn>
                                        <p:tgtEl>
                                          <p:spTgt spid="215"/>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217"/>
                                        </p:tgtEl>
                                        <p:attrNameLst>
                                          <p:attrName>style.visibility</p:attrName>
                                        </p:attrNameLst>
                                      </p:cBhvr>
                                      <p:to>
                                        <p:strVal val="visible"/>
                                      </p:to>
                                    </p:set>
                                    <p:anim calcmode="lin" valueType="num">
                                      <p:cBhvr>
                                        <p:cTn id="64" dur="375" decel="50000" fill="hold">
                                          <p:stCondLst>
                                            <p:cond delay="0"/>
                                          </p:stCondLst>
                                        </p:cTn>
                                        <p:tgtEl>
                                          <p:spTgt spid="217"/>
                                        </p:tgtEl>
                                        <p:attrNameLst>
                                          <p:attrName>style.rotation</p:attrName>
                                        </p:attrNameLst>
                                      </p:cBhvr>
                                      <p:tavLst>
                                        <p:tav tm="0">
                                          <p:val>
                                            <p:fltVal val="-90"/>
                                          </p:val>
                                        </p:tav>
                                        <p:tav tm="100000">
                                          <p:val>
                                            <p:fltVal val="0"/>
                                          </p:val>
                                        </p:tav>
                                      </p:tavLst>
                                    </p:anim>
                                    <p:anim calcmode="lin" valueType="num">
                                      <p:cBhvr>
                                        <p:cTn id="65" dur="375" decel="50000" fill="hold">
                                          <p:stCondLst>
                                            <p:cond delay="0"/>
                                          </p:stCondLst>
                                        </p:cTn>
                                        <p:tgtEl>
                                          <p:spTgt spid="217"/>
                                        </p:tgtEl>
                                        <p:attrNameLst>
                                          <p:attrName>ppt_w</p:attrName>
                                        </p:attrNameLst>
                                      </p:cBhvr>
                                      <p:tavLst>
                                        <p:tav tm="0">
                                          <p:val>
                                            <p:strVal val="#ppt_w"/>
                                          </p:val>
                                        </p:tav>
                                        <p:tav tm="100000">
                                          <p:val>
                                            <p:strVal val="#ppt_w*.05"/>
                                          </p:val>
                                        </p:tav>
                                      </p:tavLst>
                                    </p:anim>
                                    <p:anim calcmode="lin" valueType="num">
                                      <p:cBhvr>
                                        <p:cTn id="66" dur="375" accel="50000" fill="hold">
                                          <p:stCondLst>
                                            <p:cond delay="375"/>
                                          </p:stCondLst>
                                        </p:cTn>
                                        <p:tgtEl>
                                          <p:spTgt spid="217"/>
                                        </p:tgtEl>
                                        <p:attrNameLst>
                                          <p:attrName>ppt_w</p:attrName>
                                        </p:attrNameLst>
                                      </p:cBhvr>
                                      <p:tavLst>
                                        <p:tav tm="0">
                                          <p:val>
                                            <p:strVal val="#ppt_w*.05"/>
                                          </p:val>
                                        </p:tav>
                                        <p:tav tm="100000">
                                          <p:val>
                                            <p:strVal val="#ppt_w"/>
                                          </p:val>
                                        </p:tav>
                                      </p:tavLst>
                                    </p:anim>
                                    <p:anim calcmode="lin" valueType="num">
                                      <p:cBhvr>
                                        <p:cTn id="67" dur="750" fill="hold"/>
                                        <p:tgtEl>
                                          <p:spTgt spid="217"/>
                                        </p:tgtEl>
                                        <p:attrNameLst>
                                          <p:attrName>ppt_h</p:attrName>
                                        </p:attrNameLst>
                                      </p:cBhvr>
                                      <p:tavLst>
                                        <p:tav tm="0">
                                          <p:val>
                                            <p:strVal val="#ppt_h"/>
                                          </p:val>
                                        </p:tav>
                                        <p:tav tm="100000">
                                          <p:val>
                                            <p:strVal val="#ppt_h"/>
                                          </p:val>
                                        </p:tav>
                                      </p:tavLst>
                                    </p:anim>
                                    <p:anim calcmode="lin" valueType="num">
                                      <p:cBhvr>
                                        <p:cTn id="68" dur="375" decel="50000" fill="hold">
                                          <p:stCondLst>
                                            <p:cond delay="0"/>
                                          </p:stCondLst>
                                        </p:cTn>
                                        <p:tgtEl>
                                          <p:spTgt spid="217"/>
                                        </p:tgtEl>
                                        <p:attrNameLst>
                                          <p:attrName>ppt_x</p:attrName>
                                        </p:attrNameLst>
                                      </p:cBhvr>
                                      <p:tavLst>
                                        <p:tav tm="0">
                                          <p:val>
                                            <p:strVal val="#ppt_x+.4"/>
                                          </p:val>
                                        </p:tav>
                                        <p:tav tm="100000">
                                          <p:val>
                                            <p:strVal val="#ppt_x"/>
                                          </p:val>
                                        </p:tav>
                                      </p:tavLst>
                                    </p:anim>
                                    <p:anim calcmode="lin" valueType="num">
                                      <p:cBhvr>
                                        <p:cTn id="69" dur="375" decel="50000" fill="hold">
                                          <p:stCondLst>
                                            <p:cond delay="0"/>
                                          </p:stCondLst>
                                        </p:cTn>
                                        <p:tgtEl>
                                          <p:spTgt spid="217"/>
                                        </p:tgtEl>
                                        <p:attrNameLst>
                                          <p:attrName>ppt_y</p:attrName>
                                        </p:attrNameLst>
                                      </p:cBhvr>
                                      <p:tavLst>
                                        <p:tav tm="0">
                                          <p:val>
                                            <p:strVal val="#ppt_y-.2"/>
                                          </p:val>
                                        </p:tav>
                                        <p:tav tm="100000">
                                          <p:val>
                                            <p:strVal val="#ppt_y+.1"/>
                                          </p:val>
                                        </p:tav>
                                      </p:tavLst>
                                    </p:anim>
                                    <p:anim calcmode="lin" valueType="num">
                                      <p:cBhvr>
                                        <p:cTn id="70" dur="375" accel="50000" fill="hold">
                                          <p:stCondLst>
                                            <p:cond delay="375"/>
                                          </p:stCondLst>
                                        </p:cTn>
                                        <p:tgtEl>
                                          <p:spTgt spid="217"/>
                                        </p:tgtEl>
                                        <p:attrNameLst>
                                          <p:attrName>ppt_y</p:attrName>
                                        </p:attrNameLst>
                                      </p:cBhvr>
                                      <p:tavLst>
                                        <p:tav tm="0">
                                          <p:val>
                                            <p:strVal val="#ppt_y+.1"/>
                                          </p:val>
                                        </p:tav>
                                        <p:tav tm="100000">
                                          <p:val>
                                            <p:strVal val="#ppt_y"/>
                                          </p:val>
                                        </p:tav>
                                      </p:tavLst>
                                    </p:anim>
                                    <p:animEffect transition="in" filter="fade">
                                      <p:cBhvr>
                                        <p:cTn id="71" dur="750" decel="50000">
                                          <p:stCondLst>
                                            <p:cond delay="0"/>
                                          </p:stCondLst>
                                        </p:cTn>
                                        <p:tgtEl>
                                          <p:spTgt spid="217"/>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32" fill="hold" nodeType="clickEffect">
                                  <p:stCondLst>
                                    <p:cond delay="0"/>
                                  </p:stCondLst>
                                  <p:childTnLst>
                                    <p:set>
                                      <p:cBhvr>
                                        <p:cTn id="75" dur="1" fill="hold">
                                          <p:stCondLst>
                                            <p:cond delay="0"/>
                                          </p:stCondLst>
                                        </p:cTn>
                                        <p:tgtEl>
                                          <p:spTgt spid="224"/>
                                        </p:tgtEl>
                                        <p:attrNameLst>
                                          <p:attrName>style.visibility</p:attrName>
                                        </p:attrNameLst>
                                      </p:cBhvr>
                                      <p:to>
                                        <p:strVal val="visible"/>
                                      </p:to>
                                    </p:set>
                                    <p:animEffect transition="in" filter="circle(out)">
                                      <p:cBhvr>
                                        <p:cTn id="76" dur="750"/>
                                        <p:tgtEl>
                                          <p:spTgt spid="224"/>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18"/>
                                        </p:tgtEl>
                                        <p:attrNameLst>
                                          <p:attrName>style.visibility</p:attrName>
                                        </p:attrNameLst>
                                      </p:cBhvr>
                                      <p:to>
                                        <p:strVal val="visible"/>
                                      </p:to>
                                    </p:set>
                                    <p:anim calcmode="lin" valueType="num">
                                      <p:cBhvr>
                                        <p:cTn id="81" dur="750" fill="hold"/>
                                        <p:tgtEl>
                                          <p:spTgt spid="218"/>
                                        </p:tgtEl>
                                        <p:attrNameLst>
                                          <p:attrName>ppt_w</p:attrName>
                                        </p:attrNameLst>
                                      </p:cBhvr>
                                      <p:tavLst>
                                        <p:tav tm="0">
                                          <p:val>
                                            <p:fltVal val="0"/>
                                          </p:val>
                                        </p:tav>
                                        <p:tav tm="100000">
                                          <p:val>
                                            <p:strVal val="#ppt_w"/>
                                          </p:val>
                                        </p:tav>
                                      </p:tavLst>
                                    </p:anim>
                                    <p:anim calcmode="lin" valueType="num">
                                      <p:cBhvr>
                                        <p:cTn id="82" dur="750" fill="hold"/>
                                        <p:tgtEl>
                                          <p:spTgt spid="218"/>
                                        </p:tgtEl>
                                        <p:attrNameLst>
                                          <p:attrName>ppt_h</p:attrName>
                                        </p:attrNameLst>
                                      </p:cBhvr>
                                      <p:tavLst>
                                        <p:tav tm="0">
                                          <p:val>
                                            <p:fltVal val="0"/>
                                          </p:val>
                                        </p:tav>
                                        <p:tav tm="100000">
                                          <p:val>
                                            <p:strVal val="#ppt_h"/>
                                          </p:val>
                                        </p:tav>
                                      </p:tavLst>
                                    </p:anim>
                                    <p:anim calcmode="lin" valueType="num">
                                      <p:cBhvr>
                                        <p:cTn id="83" dur="750" fill="hold"/>
                                        <p:tgtEl>
                                          <p:spTgt spid="218"/>
                                        </p:tgtEl>
                                        <p:attrNameLst>
                                          <p:attrName>style.rotation</p:attrName>
                                        </p:attrNameLst>
                                      </p:cBhvr>
                                      <p:tavLst>
                                        <p:tav tm="0">
                                          <p:val>
                                            <p:fltVal val="90"/>
                                          </p:val>
                                        </p:tav>
                                        <p:tav tm="100000">
                                          <p:val>
                                            <p:fltVal val="0"/>
                                          </p:val>
                                        </p:tav>
                                      </p:tavLst>
                                    </p:anim>
                                    <p:animEffect transition="in" filter="fade">
                                      <p:cBhvr>
                                        <p:cTn id="84" dur="750"/>
                                        <p:tgtEl>
                                          <p:spTgt spid="218"/>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219"/>
                                        </p:tgtEl>
                                        <p:attrNameLst>
                                          <p:attrName>style.visibility</p:attrName>
                                        </p:attrNameLst>
                                      </p:cBhvr>
                                      <p:to>
                                        <p:strVal val="visible"/>
                                      </p:to>
                                    </p:set>
                                    <p:anim calcmode="lin" valueType="num">
                                      <p:cBhvr>
                                        <p:cTn id="89" dur="375"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90" dur="375"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91" dur="375" accel="50000" fill="hold">
                                          <p:stCondLst>
                                            <p:cond delay="375"/>
                                          </p:stCondLst>
                                        </p:cTn>
                                        <p:tgtEl>
                                          <p:spTgt spid="219"/>
                                        </p:tgtEl>
                                        <p:attrNameLst>
                                          <p:attrName>ppt_w</p:attrName>
                                        </p:attrNameLst>
                                      </p:cBhvr>
                                      <p:tavLst>
                                        <p:tav tm="0">
                                          <p:val>
                                            <p:strVal val="#ppt_w*.05"/>
                                          </p:val>
                                        </p:tav>
                                        <p:tav tm="100000">
                                          <p:val>
                                            <p:strVal val="#ppt_w"/>
                                          </p:val>
                                        </p:tav>
                                      </p:tavLst>
                                    </p:anim>
                                    <p:anim calcmode="lin" valueType="num">
                                      <p:cBhvr>
                                        <p:cTn id="92" dur="750" fill="hold"/>
                                        <p:tgtEl>
                                          <p:spTgt spid="219"/>
                                        </p:tgtEl>
                                        <p:attrNameLst>
                                          <p:attrName>ppt_h</p:attrName>
                                        </p:attrNameLst>
                                      </p:cBhvr>
                                      <p:tavLst>
                                        <p:tav tm="0">
                                          <p:val>
                                            <p:strVal val="#ppt_h"/>
                                          </p:val>
                                        </p:tav>
                                        <p:tav tm="100000">
                                          <p:val>
                                            <p:strVal val="#ppt_h"/>
                                          </p:val>
                                        </p:tav>
                                      </p:tavLst>
                                    </p:anim>
                                    <p:anim calcmode="lin" valueType="num">
                                      <p:cBhvr>
                                        <p:cTn id="93" dur="375"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94" dur="375"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95" dur="375" accel="50000" fill="hold">
                                          <p:stCondLst>
                                            <p:cond delay="375"/>
                                          </p:stCondLst>
                                        </p:cTn>
                                        <p:tgtEl>
                                          <p:spTgt spid="219"/>
                                        </p:tgtEl>
                                        <p:attrNameLst>
                                          <p:attrName>ppt_y</p:attrName>
                                        </p:attrNameLst>
                                      </p:cBhvr>
                                      <p:tavLst>
                                        <p:tav tm="0">
                                          <p:val>
                                            <p:strVal val="#ppt_y+.1"/>
                                          </p:val>
                                        </p:tav>
                                        <p:tav tm="100000">
                                          <p:val>
                                            <p:strVal val="#ppt_y"/>
                                          </p:val>
                                        </p:tav>
                                      </p:tavLst>
                                    </p:anim>
                                    <p:animEffect transition="in" filter="fade">
                                      <p:cBhvr>
                                        <p:cTn id="96" dur="750" decel="50000">
                                          <p:stCondLst>
                                            <p:cond delay="0"/>
                                          </p:stCondLst>
                                        </p:cTn>
                                        <p:tgtEl>
                                          <p:spTgt spid="219"/>
                                        </p:tgtEl>
                                      </p:cBhvr>
                                    </p:animEffect>
                                  </p:childTnLst>
                                </p:cTn>
                              </p:par>
                            </p:childTnLst>
                          </p:cTn>
                        </p:par>
                      </p:childTnLst>
                    </p:cTn>
                  </p:par>
                  <p:par>
                    <p:cTn id="97" fill="hold">
                      <p:stCondLst>
                        <p:cond delay="indefinite"/>
                      </p:stCondLst>
                      <p:childTnLst>
                        <p:par>
                          <p:cTn id="98" fill="hold">
                            <p:stCondLst>
                              <p:cond delay="0"/>
                            </p:stCondLst>
                            <p:childTnLst>
                              <p:par>
                                <p:cTn id="99" presetID="25" presetClass="entr" presetSubtype="0" fill="hold" grpId="0" nodeType="clickEffect">
                                  <p:stCondLst>
                                    <p:cond delay="0"/>
                                  </p:stCondLst>
                                  <p:childTnLst>
                                    <p:set>
                                      <p:cBhvr>
                                        <p:cTn id="100" dur="1" fill="hold">
                                          <p:stCondLst>
                                            <p:cond delay="0"/>
                                          </p:stCondLst>
                                        </p:cTn>
                                        <p:tgtEl>
                                          <p:spTgt spid="221"/>
                                        </p:tgtEl>
                                        <p:attrNameLst>
                                          <p:attrName>style.visibility</p:attrName>
                                        </p:attrNameLst>
                                      </p:cBhvr>
                                      <p:to>
                                        <p:strVal val="visible"/>
                                      </p:to>
                                    </p:set>
                                    <p:anim calcmode="lin" valueType="num">
                                      <p:cBhvr>
                                        <p:cTn id="101" dur="375" decel="50000" fill="hold">
                                          <p:stCondLst>
                                            <p:cond delay="0"/>
                                          </p:stCondLst>
                                        </p:cTn>
                                        <p:tgtEl>
                                          <p:spTgt spid="221"/>
                                        </p:tgtEl>
                                        <p:attrNameLst>
                                          <p:attrName>style.rotation</p:attrName>
                                        </p:attrNameLst>
                                      </p:cBhvr>
                                      <p:tavLst>
                                        <p:tav tm="0">
                                          <p:val>
                                            <p:fltVal val="-90"/>
                                          </p:val>
                                        </p:tav>
                                        <p:tav tm="100000">
                                          <p:val>
                                            <p:fltVal val="0"/>
                                          </p:val>
                                        </p:tav>
                                      </p:tavLst>
                                    </p:anim>
                                    <p:anim calcmode="lin" valueType="num">
                                      <p:cBhvr>
                                        <p:cTn id="102" dur="375" decel="50000" fill="hold">
                                          <p:stCondLst>
                                            <p:cond delay="0"/>
                                          </p:stCondLst>
                                        </p:cTn>
                                        <p:tgtEl>
                                          <p:spTgt spid="221"/>
                                        </p:tgtEl>
                                        <p:attrNameLst>
                                          <p:attrName>ppt_w</p:attrName>
                                        </p:attrNameLst>
                                      </p:cBhvr>
                                      <p:tavLst>
                                        <p:tav tm="0">
                                          <p:val>
                                            <p:strVal val="#ppt_w"/>
                                          </p:val>
                                        </p:tav>
                                        <p:tav tm="100000">
                                          <p:val>
                                            <p:strVal val="#ppt_w*.05"/>
                                          </p:val>
                                        </p:tav>
                                      </p:tavLst>
                                    </p:anim>
                                    <p:anim calcmode="lin" valueType="num">
                                      <p:cBhvr>
                                        <p:cTn id="103" dur="375" accel="50000" fill="hold">
                                          <p:stCondLst>
                                            <p:cond delay="375"/>
                                          </p:stCondLst>
                                        </p:cTn>
                                        <p:tgtEl>
                                          <p:spTgt spid="221"/>
                                        </p:tgtEl>
                                        <p:attrNameLst>
                                          <p:attrName>ppt_w</p:attrName>
                                        </p:attrNameLst>
                                      </p:cBhvr>
                                      <p:tavLst>
                                        <p:tav tm="0">
                                          <p:val>
                                            <p:strVal val="#ppt_w*.05"/>
                                          </p:val>
                                        </p:tav>
                                        <p:tav tm="100000">
                                          <p:val>
                                            <p:strVal val="#ppt_w"/>
                                          </p:val>
                                        </p:tav>
                                      </p:tavLst>
                                    </p:anim>
                                    <p:anim calcmode="lin" valueType="num">
                                      <p:cBhvr>
                                        <p:cTn id="104" dur="750" fill="hold"/>
                                        <p:tgtEl>
                                          <p:spTgt spid="221"/>
                                        </p:tgtEl>
                                        <p:attrNameLst>
                                          <p:attrName>ppt_h</p:attrName>
                                        </p:attrNameLst>
                                      </p:cBhvr>
                                      <p:tavLst>
                                        <p:tav tm="0">
                                          <p:val>
                                            <p:strVal val="#ppt_h"/>
                                          </p:val>
                                        </p:tav>
                                        <p:tav tm="100000">
                                          <p:val>
                                            <p:strVal val="#ppt_h"/>
                                          </p:val>
                                        </p:tav>
                                      </p:tavLst>
                                    </p:anim>
                                    <p:anim calcmode="lin" valueType="num">
                                      <p:cBhvr>
                                        <p:cTn id="105" dur="375" decel="50000" fill="hold">
                                          <p:stCondLst>
                                            <p:cond delay="0"/>
                                          </p:stCondLst>
                                        </p:cTn>
                                        <p:tgtEl>
                                          <p:spTgt spid="221"/>
                                        </p:tgtEl>
                                        <p:attrNameLst>
                                          <p:attrName>ppt_x</p:attrName>
                                        </p:attrNameLst>
                                      </p:cBhvr>
                                      <p:tavLst>
                                        <p:tav tm="0">
                                          <p:val>
                                            <p:strVal val="#ppt_x+.4"/>
                                          </p:val>
                                        </p:tav>
                                        <p:tav tm="100000">
                                          <p:val>
                                            <p:strVal val="#ppt_x"/>
                                          </p:val>
                                        </p:tav>
                                      </p:tavLst>
                                    </p:anim>
                                    <p:anim calcmode="lin" valueType="num">
                                      <p:cBhvr>
                                        <p:cTn id="106" dur="375" decel="50000" fill="hold">
                                          <p:stCondLst>
                                            <p:cond delay="0"/>
                                          </p:stCondLst>
                                        </p:cTn>
                                        <p:tgtEl>
                                          <p:spTgt spid="221"/>
                                        </p:tgtEl>
                                        <p:attrNameLst>
                                          <p:attrName>ppt_y</p:attrName>
                                        </p:attrNameLst>
                                      </p:cBhvr>
                                      <p:tavLst>
                                        <p:tav tm="0">
                                          <p:val>
                                            <p:strVal val="#ppt_y-.2"/>
                                          </p:val>
                                        </p:tav>
                                        <p:tav tm="100000">
                                          <p:val>
                                            <p:strVal val="#ppt_y+.1"/>
                                          </p:val>
                                        </p:tav>
                                      </p:tavLst>
                                    </p:anim>
                                    <p:anim calcmode="lin" valueType="num">
                                      <p:cBhvr>
                                        <p:cTn id="107" dur="375" accel="50000" fill="hold">
                                          <p:stCondLst>
                                            <p:cond delay="375"/>
                                          </p:stCondLst>
                                        </p:cTn>
                                        <p:tgtEl>
                                          <p:spTgt spid="221"/>
                                        </p:tgtEl>
                                        <p:attrNameLst>
                                          <p:attrName>ppt_y</p:attrName>
                                        </p:attrNameLst>
                                      </p:cBhvr>
                                      <p:tavLst>
                                        <p:tav tm="0">
                                          <p:val>
                                            <p:strVal val="#ppt_y+.1"/>
                                          </p:val>
                                        </p:tav>
                                        <p:tav tm="100000">
                                          <p:val>
                                            <p:strVal val="#ppt_y"/>
                                          </p:val>
                                        </p:tav>
                                      </p:tavLst>
                                    </p:anim>
                                    <p:animEffect transition="in" filter="fade">
                                      <p:cBhvr>
                                        <p:cTn id="108" dur="750" decel="50000">
                                          <p:stCondLst>
                                            <p:cond delay="0"/>
                                          </p:stCondLst>
                                        </p:cTn>
                                        <p:tgtEl>
                                          <p:spTgt spid="221"/>
                                        </p:tgtEl>
                                      </p:cBhvr>
                                    </p:animEffect>
                                  </p:childTnLst>
                                </p:cTn>
                              </p:par>
                            </p:childTnLst>
                          </p:cTn>
                        </p:par>
                      </p:childTnLst>
                    </p:cTn>
                  </p:par>
                  <p:par>
                    <p:cTn id="109" fill="hold">
                      <p:stCondLst>
                        <p:cond delay="indefinite"/>
                      </p:stCondLst>
                      <p:childTnLst>
                        <p:par>
                          <p:cTn id="110" fill="hold">
                            <p:stCondLst>
                              <p:cond delay="0"/>
                            </p:stCondLst>
                            <p:childTnLst>
                              <p:par>
                                <p:cTn id="111" presetID="8" presetClass="entr" presetSubtype="32" fill="hold" nodeType="clickEffect">
                                  <p:stCondLst>
                                    <p:cond delay="0"/>
                                  </p:stCondLst>
                                  <p:childTnLst>
                                    <p:set>
                                      <p:cBhvr>
                                        <p:cTn id="112" dur="1" fill="hold">
                                          <p:stCondLst>
                                            <p:cond delay="0"/>
                                          </p:stCondLst>
                                        </p:cTn>
                                        <p:tgtEl>
                                          <p:spTgt spid="220"/>
                                        </p:tgtEl>
                                        <p:attrNameLst>
                                          <p:attrName>style.visibility</p:attrName>
                                        </p:attrNameLst>
                                      </p:cBhvr>
                                      <p:to>
                                        <p:strVal val="visible"/>
                                      </p:to>
                                    </p:set>
                                    <p:animEffect transition="in" filter="diamond(out)">
                                      <p:cBhvr>
                                        <p:cTn id="113" dur="750"/>
                                        <p:tgtEl>
                                          <p:spTgt spid="220"/>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222"/>
                                        </p:tgtEl>
                                        <p:attrNameLst>
                                          <p:attrName>style.visibility</p:attrName>
                                        </p:attrNameLst>
                                      </p:cBhvr>
                                      <p:to>
                                        <p:strVal val="visible"/>
                                      </p:to>
                                    </p:set>
                                    <p:anim calcmode="lin" valueType="num">
                                      <p:cBhvr>
                                        <p:cTn id="118" dur="750" fill="hold"/>
                                        <p:tgtEl>
                                          <p:spTgt spid="222"/>
                                        </p:tgtEl>
                                        <p:attrNameLst>
                                          <p:attrName>ppt_w</p:attrName>
                                        </p:attrNameLst>
                                      </p:cBhvr>
                                      <p:tavLst>
                                        <p:tav tm="0">
                                          <p:val>
                                            <p:fltVal val="0"/>
                                          </p:val>
                                        </p:tav>
                                        <p:tav tm="100000">
                                          <p:val>
                                            <p:strVal val="#ppt_w"/>
                                          </p:val>
                                        </p:tav>
                                      </p:tavLst>
                                    </p:anim>
                                    <p:anim calcmode="lin" valueType="num">
                                      <p:cBhvr>
                                        <p:cTn id="119" dur="750" fill="hold"/>
                                        <p:tgtEl>
                                          <p:spTgt spid="222"/>
                                        </p:tgtEl>
                                        <p:attrNameLst>
                                          <p:attrName>ppt_h</p:attrName>
                                        </p:attrNameLst>
                                      </p:cBhvr>
                                      <p:tavLst>
                                        <p:tav tm="0">
                                          <p:val>
                                            <p:fltVal val="0"/>
                                          </p:val>
                                        </p:tav>
                                        <p:tav tm="100000">
                                          <p:val>
                                            <p:strVal val="#ppt_h"/>
                                          </p:val>
                                        </p:tav>
                                      </p:tavLst>
                                    </p:anim>
                                    <p:anim calcmode="lin" valueType="num">
                                      <p:cBhvr>
                                        <p:cTn id="120" dur="750" fill="hold"/>
                                        <p:tgtEl>
                                          <p:spTgt spid="222"/>
                                        </p:tgtEl>
                                        <p:attrNameLst>
                                          <p:attrName>style.rotation</p:attrName>
                                        </p:attrNameLst>
                                      </p:cBhvr>
                                      <p:tavLst>
                                        <p:tav tm="0">
                                          <p:val>
                                            <p:fltVal val="90"/>
                                          </p:val>
                                        </p:tav>
                                        <p:tav tm="100000">
                                          <p:val>
                                            <p:fltVal val="0"/>
                                          </p:val>
                                        </p:tav>
                                      </p:tavLst>
                                    </p:anim>
                                    <p:animEffect transition="in" filter="fade">
                                      <p:cBhvr>
                                        <p:cTn id="121" dur="750"/>
                                        <p:tgtEl>
                                          <p:spTgt spid="222"/>
                                        </p:tgtEl>
                                      </p:cBhvr>
                                    </p:animEffect>
                                  </p:childTnLst>
                                </p:cTn>
                              </p:par>
                            </p:childTnLst>
                          </p:cTn>
                        </p:par>
                      </p:childTnLst>
                    </p:cTn>
                  </p:par>
                  <p:par>
                    <p:cTn id="122" fill="hold">
                      <p:stCondLst>
                        <p:cond delay="indefinite"/>
                      </p:stCondLst>
                      <p:childTnLst>
                        <p:par>
                          <p:cTn id="123" fill="hold">
                            <p:stCondLst>
                              <p:cond delay="0"/>
                            </p:stCondLst>
                            <p:childTnLst>
                              <p:par>
                                <p:cTn id="124" presetID="25" presetClass="entr" presetSubtype="0" fill="hold" grpId="0" nodeType="clickEffect">
                                  <p:stCondLst>
                                    <p:cond delay="0"/>
                                  </p:stCondLst>
                                  <p:childTnLst>
                                    <p:set>
                                      <p:cBhvr>
                                        <p:cTn id="125" dur="1" fill="hold">
                                          <p:stCondLst>
                                            <p:cond delay="0"/>
                                          </p:stCondLst>
                                        </p:cTn>
                                        <p:tgtEl>
                                          <p:spTgt spid="223"/>
                                        </p:tgtEl>
                                        <p:attrNameLst>
                                          <p:attrName>style.visibility</p:attrName>
                                        </p:attrNameLst>
                                      </p:cBhvr>
                                      <p:to>
                                        <p:strVal val="visible"/>
                                      </p:to>
                                    </p:set>
                                    <p:anim calcmode="lin" valueType="num">
                                      <p:cBhvr>
                                        <p:cTn id="126" dur="375" decel="50000" fill="hold">
                                          <p:stCondLst>
                                            <p:cond delay="0"/>
                                          </p:stCondLst>
                                        </p:cTn>
                                        <p:tgtEl>
                                          <p:spTgt spid="223"/>
                                        </p:tgtEl>
                                        <p:attrNameLst>
                                          <p:attrName>style.rotation</p:attrName>
                                        </p:attrNameLst>
                                      </p:cBhvr>
                                      <p:tavLst>
                                        <p:tav tm="0">
                                          <p:val>
                                            <p:fltVal val="-90"/>
                                          </p:val>
                                        </p:tav>
                                        <p:tav tm="100000">
                                          <p:val>
                                            <p:fltVal val="0"/>
                                          </p:val>
                                        </p:tav>
                                      </p:tavLst>
                                    </p:anim>
                                    <p:anim calcmode="lin" valueType="num">
                                      <p:cBhvr>
                                        <p:cTn id="127" dur="375" decel="50000" fill="hold">
                                          <p:stCondLst>
                                            <p:cond delay="0"/>
                                          </p:stCondLst>
                                        </p:cTn>
                                        <p:tgtEl>
                                          <p:spTgt spid="223"/>
                                        </p:tgtEl>
                                        <p:attrNameLst>
                                          <p:attrName>ppt_w</p:attrName>
                                        </p:attrNameLst>
                                      </p:cBhvr>
                                      <p:tavLst>
                                        <p:tav tm="0">
                                          <p:val>
                                            <p:strVal val="#ppt_w"/>
                                          </p:val>
                                        </p:tav>
                                        <p:tav tm="100000">
                                          <p:val>
                                            <p:strVal val="#ppt_w*.05"/>
                                          </p:val>
                                        </p:tav>
                                      </p:tavLst>
                                    </p:anim>
                                    <p:anim calcmode="lin" valueType="num">
                                      <p:cBhvr>
                                        <p:cTn id="128" dur="375" accel="50000" fill="hold">
                                          <p:stCondLst>
                                            <p:cond delay="375"/>
                                          </p:stCondLst>
                                        </p:cTn>
                                        <p:tgtEl>
                                          <p:spTgt spid="223"/>
                                        </p:tgtEl>
                                        <p:attrNameLst>
                                          <p:attrName>ppt_w</p:attrName>
                                        </p:attrNameLst>
                                      </p:cBhvr>
                                      <p:tavLst>
                                        <p:tav tm="0">
                                          <p:val>
                                            <p:strVal val="#ppt_w*.05"/>
                                          </p:val>
                                        </p:tav>
                                        <p:tav tm="100000">
                                          <p:val>
                                            <p:strVal val="#ppt_w"/>
                                          </p:val>
                                        </p:tav>
                                      </p:tavLst>
                                    </p:anim>
                                    <p:anim calcmode="lin" valueType="num">
                                      <p:cBhvr>
                                        <p:cTn id="129" dur="750" fill="hold"/>
                                        <p:tgtEl>
                                          <p:spTgt spid="223"/>
                                        </p:tgtEl>
                                        <p:attrNameLst>
                                          <p:attrName>ppt_h</p:attrName>
                                        </p:attrNameLst>
                                      </p:cBhvr>
                                      <p:tavLst>
                                        <p:tav tm="0">
                                          <p:val>
                                            <p:strVal val="#ppt_h"/>
                                          </p:val>
                                        </p:tav>
                                        <p:tav tm="100000">
                                          <p:val>
                                            <p:strVal val="#ppt_h"/>
                                          </p:val>
                                        </p:tav>
                                      </p:tavLst>
                                    </p:anim>
                                    <p:anim calcmode="lin" valueType="num">
                                      <p:cBhvr>
                                        <p:cTn id="130" dur="375" decel="50000" fill="hold">
                                          <p:stCondLst>
                                            <p:cond delay="0"/>
                                          </p:stCondLst>
                                        </p:cTn>
                                        <p:tgtEl>
                                          <p:spTgt spid="223"/>
                                        </p:tgtEl>
                                        <p:attrNameLst>
                                          <p:attrName>ppt_x</p:attrName>
                                        </p:attrNameLst>
                                      </p:cBhvr>
                                      <p:tavLst>
                                        <p:tav tm="0">
                                          <p:val>
                                            <p:strVal val="#ppt_x+.4"/>
                                          </p:val>
                                        </p:tav>
                                        <p:tav tm="100000">
                                          <p:val>
                                            <p:strVal val="#ppt_x"/>
                                          </p:val>
                                        </p:tav>
                                      </p:tavLst>
                                    </p:anim>
                                    <p:anim calcmode="lin" valueType="num">
                                      <p:cBhvr>
                                        <p:cTn id="131" dur="375" decel="50000" fill="hold">
                                          <p:stCondLst>
                                            <p:cond delay="0"/>
                                          </p:stCondLst>
                                        </p:cTn>
                                        <p:tgtEl>
                                          <p:spTgt spid="223"/>
                                        </p:tgtEl>
                                        <p:attrNameLst>
                                          <p:attrName>ppt_y</p:attrName>
                                        </p:attrNameLst>
                                      </p:cBhvr>
                                      <p:tavLst>
                                        <p:tav tm="0">
                                          <p:val>
                                            <p:strVal val="#ppt_y-.2"/>
                                          </p:val>
                                        </p:tav>
                                        <p:tav tm="100000">
                                          <p:val>
                                            <p:strVal val="#ppt_y+.1"/>
                                          </p:val>
                                        </p:tav>
                                      </p:tavLst>
                                    </p:anim>
                                    <p:anim calcmode="lin" valueType="num">
                                      <p:cBhvr>
                                        <p:cTn id="132" dur="375" accel="50000" fill="hold">
                                          <p:stCondLst>
                                            <p:cond delay="375"/>
                                          </p:stCondLst>
                                        </p:cTn>
                                        <p:tgtEl>
                                          <p:spTgt spid="223"/>
                                        </p:tgtEl>
                                        <p:attrNameLst>
                                          <p:attrName>ppt_y</p:attrName>
                                        </p:attrNameLst>
                                      </p:cBhvr>
                                      <p:tavLst>
                                        <p:tav tm="0">
                                          <p:val>
                                            <p:strVal val="#ppt_y+.1"/>
                                          </p:val>
                                        </p:tav>
                                        <p:tav tm="100000">
                                          <p:val>
                                            <p:strVal val="#ppt_y"/>
                                          </p:val>
                                        </p:tav>
                                      </p:tavLst>
                                    </p:anim>
                                    <p:animEffect transition="in" filter="fade">
                                      <p:cBhvr>
                                        <p:cTn id="133" dur="750" decel="50000">
                                          <p:stCondLst>
                                            <p:cond delay="0"/>
                                          </p:stCondLst>
                                        </p:cTn>
                                        <p:tgtEl>
                                          <p:spTgt spid="223"/>
                                        </p:tgtEl>
                                      </p:cBhvr>
                                    </p:animEffect>
                                  </p:childTnLst>
                                </p:cTn>
                              </p:par>
                            </p:childTnLst>
                          </p:cTn>
                        </p:par>
                      </p:childTnLst>
                    </p:cTn>
                  </p:par>
                  <p:par>
                    <p:cTn id="134" fill="hold">
                      <p:stCondLst>
                        <p:cond delay="indefinite"/>
                      </p:stCondLst>
                      <p:childTnLst>
                        <p:par>
                          <p:cTn id="135" fill="hold">
                            <p:stCondLst>
                              <p:cond delay="0"/>
                            </p:stCondLst>
                            <p:childTnLst>
                              <p:par>
                                <p:cTn id="136" presetID="25" presetClass="entr" presetSubtype="0" fill="hold" grpId="0" nodeType="clickEffect">
                                  <p:stCondLst>
                                    <p:cond delay="0"/>
                                  </p:stCondLst>
                                  <p:childTnLst>
                                    <p:set>
                                      <p:cBhvr>
                                        <p:cTn id="137" dur="1" fill="hold">
                                          <p:stCondLst>
                                            <p:cond delay="0"/>
                                          </p:stCondLst>
                                        </p:cTn>
                                        <p:tgtEl>
                                          <p:spTgt spid="225"/>
                                        </p:tgtEl>
                                        <p:attrNameLst>
                                          <p:attrName>style.visibility</p:attrName>
                                        </p:attrNameLst>
                                      </p:cBhvr>
                                      <p:to>
                                        <p:strVal val="visible"/>
                                      </p:to>
                                    </p:set>
                                    <p:anim calcmode="lin" valueType="num">
                                      <p:cBhvr>
                                        <p:cTn id="138" dur="375"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39" dur="375"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40" dur="375" accel="50000" fill="hold">
                                          <p:stCondLst>
                                            <p:cond delay="375"/>
                                          </p:stCondLst>
                                        </p:cTn>
                                        <p:tgtEl>
                                          <p:spTgt spid="225"/>
                                        </p:tgtEl>
                                        <p:attrNameLst>
                                          <p:attrName>ppt_w</p:attrName>
                                        </p:attrNameLst>
                                      </p:cBhvr>
                                      <p:tavLst>
                                        <p:tav tm="0">
                                          <p:val>
                                            <p:strVal val="#ppt_w*.05"/>
                                          </p:val>
                                        </p:tav>
                                        <p:tav tm="100000">
                                          <p:val>
                                            <p:strVal val="#ppt_w"/>
                                          </p:val>
                                        </p:tav>
                                      </p:tavLst>
                                    </p:anim>
                                    <p:anim calcmode="lin" valueType="num">
                                      <p:cBhvr>
                                        <p:cTn id="141" dur="750" fill="hold"/>
                                        <p:tgtEl>
                                          <p:spTgt spid="225"/>
                                        </p:tgtEl>
                                        <p:attrNameLst>
                                          <p:attrName>ppt_h</p:attrName>
                                        </p:attrNameLst>
                                      </p:cBhvr>
                                      <p:tavLst>
                                        <p:tav tm="0">
                                          <p:val>
                                            <p:strVal val="#ppt_h"/>
                                          </p:val>
                                        </p:tav>
                                        <p:tav tm="100000">
                                          <p:val>
                                            <p:strVal val="#ppt_h"/>
                                          </p:val>
                                        </p:tav>
                                      </p:tavLst>
                                    </p:anim>
                                    <p:anim calcmode="lin" valueType="num">
                                      <p:cBhvr>
                                        <p:cTn id="142" dur="375"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43" dur="375"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44" dur="375" accel="50000" fill="hold">
                                          <p:stCondLst>
                                            <p:cond delay="375"/>
                                          </p:stCondLst>
                                        </p:cTn>
                                        <p:tgtEl>
                                          <p:spTgt spid="225"/>
                                        </p:tgtEl>
                                        <p:attrNameLst>
                                          <p:attrName>ppt_y</p:attrName>
                                        </p:attrNameLst>
                                      </p:cBhvr>
                                      <p:tavLst>
                                        <p:tav tm="0">
                                          <p:val>
                                            <p:strVal val="#ppt_y+.1"/>
                                          </p:val>
                                        </p:tav>
                                        <p:tav tm="100000">
                                          <p:val>
                                            <p:strVal val="#ppt_y"/>
                                          </p:val>
                                        </p:tav>
                                      </p:tavLst>
                                    </p:anim>
                                    <p:animEffect transition="in" filter="fade">
                                      <p:cBhvr>
                                        <p:cTn id="145" dur="750" decel="50000">
                                          <p:stCondLst>
                                            <p:cond delay="0"/>
                                          </p:stCondLst>
                                        </p:cTn>
                                        <p:tgtEl>
                                          <p:spTgt spid="225"/>
                                        </p:tgtEl>
                                      </p:cBhvr>
                                    </p:animEffect>
                                  </p:childTnLst>
                                </p:cTn>
                              </p:par>
                            </p:childTnLst>
                          </p:cTn>
                        </p:par>
                      </p:childTnLst>
                    </p:cTn>
                  </p:par>
                  <p:par>
                    <p:cTn id="146" fill="hold">
                      <p:stCondLst>
                        <p:cond delay="indefinite"/>
                      </p:stCondLst>
                      <p:childTnLst>
                        <p:par>
                          <p:cTn id="147" fill="hold">
                            <p:stCondLst>
                              <p:cond delay="0"/>
                            </p:stCondLst>
                            <p:childTnLst>
                              <p:par>
                                <p:cTn id="148" presetID="6" presetClass="entr" presetSubtype="32" fill="hold" nodeType="clickEffect">
                                  <p:stCondLst>
                                    <p:cond delay="0"/>
                                  </p:stCondLst>
                                  <p:childTnLst>
                                    <p:set>
                                      <p:cBhvr>
                                        <p:cTn id="149" dur="1" fill="hold">
                                          <p:stCondLst>
                                            <p:cond delay="0"/>
                                          </p:stCondLst>
                                        </p:cTn>
                                        <p:tgtEl>
                                          <p:spTgt spid="226"/>
                                        </p:tgtEl>
                                        <p:attrNameLst>
                                          <p:attrName>style.visibility</p:attrName>
                                        </p:attrNameLst>
                                      </p:cBhvr>
                                      <p:to>
                                        <p:strVal val="visible"/>
                                      </p:to>
                                    </p:set>
                                    <p:animEffect transition="in" filter="circle(out)">
                                      <p:cBhvr>
                                        <p:cTn id="150" dur="75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6" grpId="0" animBg="1"/>
      <p:bldP spid="214" grpId="0" animBg="1"/>
      <p:bldP spid="215" grpId="0" animBg="1"/>
      <p:bldP spid="217" grpId="0" animBg="1"/>
      <p:bldP spid="218" grpId="0" animBg="1"/>
      <p:bldP spid="219" grpId="0" animBg="1"/>
      <p:bldP spid="221" grpId="0" animBg="1"/>
      <p:bldP spid="222" grpId="0" animBg="1"/>
      <p:bldP spid="223" grpId="0" animBg="1"/>
      <p:bldP spid="2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4" name="Down Arrow 193"/>
          <p:cNvSpPr/>
          <p:nvPr/>
        </p:nvSpPr>
        <p:spPr>
          <a:xfrm>
            <a:off x="893618" y="1552794"/>
            <a:ext cx="2306782" cy="1850683"/>
          </a:xfrm>
          <a:prstGeom prst="downArrow">
            <a:avLst/>
          </a:prstGeom>
          <a:ln>
            <a:solidFill>
              <a:schemeClr val="accent1"/>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0" dirty="0" smtClean="0">
                <a:ln w="11430"/>
                <a:solidFill>
                  <a:schemeClr val="tx1"/>
                </a:solidFill>
                <a:effectLst>
                  <a:outerShdw blurRad="76200" dist="50800" dir="5400000" algn="tl" rotWithShape="0">
                    <a:srgbClr val="000000">
                      <a:alpha val="65000"/>
                    </a:srgbClr>
                  </a:outerShdw>
                </a:effectLst>
              </a:rPr>
              <a:t>الوقت</a:t>
            </a:r>
            <a:endParaRPr lang="en-US" sz="3200" b="1" spc="50" dirty="0">
              <a:ln w="11430"/>
              <a:solidFill>
                <a:schemeClr val="tx1"/>
              </a:solidFill>
              <a:effectLst>
                <a:outerShdw blurRad="76200" dist="50800" dir="5400000" algn="tl" rotWithShape="0">
                  <a:srgbClr val="000000">
                    <a:alpha val="65000"/>
                  </a:srgbClr>
                </a:outerShdw>
              </a:effectLst>
            </a:endParaRPr>
          </a:p>
        </p:txBody>
      </p:sp>
      <p:sp>
        <p:nvSpPr>
          <p:cNvPr id="195" name="12-Point Star 194"/>
          <p:cNvSpPr/>
          <p:nvPr/>
        </p:nvSpPr>
        <p:spPr>
          <a:xfrm>
            <a:off x="623455" y="3604443"/>
            <a:ext cx="2805545" cy="3101145"/>
          </a:xfrm>
          <a:prstGeom prst="star12">
            <a:avLst/>
          </a:prstGeom>
          <a:ln w="38100">
            <a:solidFill>
              <a:srgbClr val="7030A0"/>
            </a:solidFill>
          </a:ln>
          <a:effectLst>
            <a:glow rad="1397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200" b="1" dirty="0" smtClean="0">
                <a:solidFill>
                  <a:schemeClr val="tx1"/>
                </a:solidFill>
              </a:rPr>
              <a:t>خمس  دقائق</a:t>
            </a:r>
            <a:endParaRPr lang="en-US" sz="3200" b="1" dirty="0">
              <a:solidFill>
                <a:schemeClr val="tx1"/>
              </a:solidFill>
            </a:endParaRPr>
          </a:p>
        </p:txBody>
      </p:sp>
      <p:sp>
        <p:nvSpPr>
          <p:cNvPr id="196" name="Rounded Rectangle 195"/>
          <p:cNvSpPr/>
          <p:nvPr/>
        </p:nvSpPr>
        <p:spPr>
          <a:xfrm>
            <a:off x="1219201" y="469326"/>
            <a:ext cx="8482307" cy="978474"/>
          </a:xfrm>
          <a:prstGeom prst="roundRect">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197" name="Rectangle 196"/>
          <p:cNvSpPr/>
          <p:nvPr/>
        </p:nvSpPr>
        <p:spPr>
          <a:xfrm>
            <a:off x="4260063" y="649069"/>
            <a:ext cx="228139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600" b="1" cap="none" spc="50" dirty="0" smtClean="0">
                <a:ln w="11430"/>
                <a:solidFill>
                  <a:srgbClr val="7030A0"/>
                </a:solidFill>
                <a:effectLst>
                  <a:outerShdw blurRad="76200" dist="50800" dir="5400000" algn="tl" rotWithShape="0">
                    <a:srgbClr val="000000">
                      <a:alpha val="65000"/>
                    </a:srgbClr>
                  </a:outerShdw>
                </a:effectLst>
              </a:rPr>
              <a:t>العمل الوحدي</a:t>
            </a:r>
            <a:endParaRPr lang="en-US" sz="3600" b="1" cap="none" spc="50" dirty="0">
              <a:ln w="11430"/>
              <a:solidFill>
                <a:srgbClr val="7030A0"/>
              </a:solidFill>
              <a:effectLst>
                <a:outerShdw blurRad="76200" dist="50800" dir="5400000" algn="tl" rotWithShape="0">
                  <a:srgbClr val="000000">
                    <a:alpha val="65000"/>
                  </a:srgbClr>
                </a:outerShdw>
              </a:effectLst>
            </a:endParaRPr>
          </a:p>
        </p:txBody>
      </p:sp>
      <p:sp>
        <p:nvSpPr>
          <p:cNvPr id="200" name="Vertical Scroll 199"/>
          <p:cNvSpPr/>
          <p:nvPr/>
        </p:nvSpPr>
        <p:spPr>
          <a:xfrm>
            <a:off x="3420340" y="2225448"/>
            <a:ext cx="3590060" cy="4099152"/>
          </a:xfrm>
          <a:prstGeom prst="verticalScroll">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69658" tIns="34829" rIns="69658" bIns="34829" rtlCol="0" anchor="ctr"/>
          <a:lstStyle/>
          <a:p>
            <a:pPr algn="ctr" rtl="1"/>
            <a:r>
              <a:rPr lang="ar-MA" sz="3200" b="1" dirty="0">
                <a:solidFill>
                  <a:schemeClr val="tx1"/>
                </a:solidFill>
              </a:rPr>
              <a:t>اكتب معاني الكلمات</a:t>
            </a:r>
            <a:r>
              <a:rPr lang="en-US" sz="3200" b="1" dirty="0">
                <a:solidFill>
                  <a:schemeClr val="tx1"/>
                </a:solidFill>
              </a:rPr>
              <a:t> </a:t>
            </a:r>
            <a:r>
              <a:rPr lang="ar-MA" sz="3200" b="1" dirty="0">
                <a:solidFill>
                  <a:schemeClr val="tx1"/>
                </a:solidFill>
              </a:rPr>
              <a:t>الأتية ثم اجعلها في جملة </a:t>
            </a:r>
            <a:r>
              <a:rPr lang="ar-MA" sz="3200" b="1" dirty="0" smtClean="0">
                <a:solidFill>
                  <a:schemeClr val="tx1"/>
                </a:solidFill>
              </a:rPr>
              <a:t>مفيدة</a:t>
            </a:r>
            <a:r>
              <a:rPr lang="en-US" sz="3200" b="1" dirty="0" smtClean="0">
                <a:solidFill>
                  <a:schemeClr val="tx1"/>
                </a:solidFill>
              </a:rPr>
              <a:t> </a:t>
            </a:r>
            <a:r>
              <a:rPr lang="ar-MA" sz="3200" b="1" dirty="0" smtClean="0">
                <a:solidFill>
                  <a:schemeClr val="tx1"/>
                </a:solidFill>
              </a:rPr>
              <a:t>من عندك:</a:t>
            </a:r>
            <a:endParaRPr lang="ar-MA" sz="3200" b="1" dirty="0">
              <a:solidFill>
                <a:schemeClr val="tx1"/>
              </a:solidFill>
            </a:endParaRPr>
          </a:p>
          <a:p>
            <a:pPr algn="ctr" rtl="1"/>
            <a:r>
              <a:rPr lang="ar-MA" sz="3200" b="1" dirty="0" smtClean="0">
                <a:solidFill>
                  <a:schemeClr val="tx1"/>
                </a:solidFill>
              </a:rPr>
              <a:t>تثكل، يوتم، يرمل، نشر، شاهت.</a:t>
            </a:r>
            <a:endParaRPr lang="en-US" sz="3200" b="1" dirty="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03680" y="2346357"/>
            <a:ext cx="4741994" cy="3585754"/>
          </a:xfrm>
          <a:prstGeom prst="ellipse">
            <a:avLst/>
          </a:prstGeom>
          <a:ln>
            <a:noFill/>
          </a:ln>
          <a:effectLst>
            <a:softEdge rad="112500"/>
          </a:effectLst>
        </p:spPr>
      </p:pic>
    </p:spTree>
    <p:extLst>
      <p:ext uri="{BB962C8B-B14F-4D97-AF65-F5344CB8AC3E}">
        <p14:creationId xmlns:p14="http://schemas.microsoft.com/office/powerpoint/2010/main" val="3464320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750"/>
                                        <p:tgtEl>
                                          <p:spTgt spid="196"/>
                                        </p:tgtEl>
                                      </p:cBhvr>
                                    </p:animEffect>
                                    <p:anim calcmode="lin" valueType="num">
                                      <p:cBhvr>
                                        <p:cTn id="13" dur="750" fill="hold"/>
                                        <p:tgtEl>
                                          <p:spTgt spid="196"/>
                                        </p:tgtEl>
                                        <p:attrNameLst>
                                          <p:attrName>ppt_x</p:attrName>
                                        </p:attrNameLst>
                                      </p:cBhvr>
                                      <p:tavLst>
                                        <p:tav tm="0">
                                          <p:val>
                                            <p:strVal val="#ppt_x"/>
                                          </p:val>
                                        </p:tav>
                                        <p:tav tm="100000">
                                          <p:val>
                                            <p:strVal val="#ppt_x"/>
                                          </p:val>
                                        </p:tav>
                                      </p:tavLst>
                                    </p:anim>
                                    <p:anim calcmode="lin" valueType="num">
                                      <p:cBhvr>
                                        <p:cTn id="14" dur="75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97"/>
                                        </p:tgtEl>
                                        <p:attrNameLst>
                                          <p:attrName>style.visibility</p:attrName>
                                        </p:attrNameLst>
                                      </p:cBhvr>
                                      <p:to>
                                        <p:strVal val="visible"/>
                                      </p:to>
                                    </p:set>
                                    <p:anim calcmode="lin" valueType="num">
                                      <p:cBhvr>
                                        <p:cTn id="19" dur="500" fill="hold"/>
                                        <p:tgtEl>
                                          <p:spTgt spid="19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7"/>
                                        </p:tgtEl>
                                        <p:attrNameLst>
                                          <p:attrName>ppt_y</p:attrName>
                                        </p:attrNameLst>
                                      </p:cBhvr>
                                      <p:tavLst>
                                        <p:tav tm="0">
                                          <p:val>
                                            <p:strVal val="#ppt_y"/>
                                          </p:val>
                                        </p:tav>
                                        <p:tav tm="100000">
                                          <p:val>
                                            <p:strVal val="#ppt_y"/>
                                          </p:val>
                                        </p:tav>
                                      </p:tavLst>
                                    </p:anim>
                                    <p:anim calcmode="lin" valueType="num">
                                      <p:cBhvr>
                                        <p:cTn id="21" dur="500" fill="hold"/>
                                        <p:tgtEl>
                                          <p:spTgt spid="19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7"/>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94"/>
                                        </p:tgtEl>
                                        <p:attrNameLst>
                                          <p:attrName>style.visibility</p:attrName>
                                        </p:attrNameLst>
                                      </p:cBhvr>
                                      <p:to>
                                        <p:strVal val="visible"/>
                                      </p:to>
                                    </p:set>
                                    <p:animEffect transition="in" filter="fade">
                                      <p:cBhvr>
                                        <p:cTn id="28" dur="1000"/>
                                        <p:tgtEl>
                                          <p:spTgt spid="194"/>
                                        </p:tgtEl>
                                      </p:cBhvr>
                                    </p:animEffect>
                                    <p:anim calcmode="lin" valueType="num">
                                      <p:cBhvr>
                                        <p:cTn id="29" dur="1000" fill="hold"/>
                                        <p:tgtEl>
                                          <p:spTgt spid="194"/>
                                        </p:tgtEl>
                                        <p:attrNameLst>
                                          <p:attrName>ppt_x</p:attrName>
                                        </p:attrNameLst>
                                      </p:cBhvr>
                                      <p:tavLst>
                                        <p:tav tm="0">
                                          <p:val>
                                            <p:strVal val="#ppt_x"/>
                                          </p:val>
                                        </p:tav>
                                        <p:tav tm="100000">
                                          <p:val>
                                            <p:strVal val="#ppt_x"/>
                                          </p:val>
                                        </p:tav>
                                      </p:tavLst>
                                    </p:anim>
                                    <p:anim calcmode="lin" valueType="num">
                                      <p:cBhvr>
                                        <p:cTn id="30"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195"/>
                                        </p:tgtEl>
                                        <p:attrNameLst>
                                          <p:attrName>style.visibility</p:attrName>
                                        </p:attrNameLst>
                                      </p:cBhvr>
                                      <p:to>
                                        <p:strVal val="visible"/>
                                      </p:to>
                                    </p:set>
                                    <p:animEffect transition="in" filter="fade">
                                      <p:cBhvr>
                                        <p:cTn id="35" dur="1000"/>
                                        <p:tgtEl>
                                          <p:spTgt spid="195"/>
                                        </p:tgtEl>
                                      </p:cBhvr>
                                    </p:animEffect>
                                    <p:anim calcmode="lin" valueType="num">
                                      <p:cBhvr>
                                        <p:cTn id="36" dur="1000" fill="hold"/>
                                        <p:tgtEl>
                                          <p:spTgt spid="195"/>
                                        </p:tgtEl>
                                        <p:attrNameLst>
                                          <p:attrName>style.rotation</p:attrName>
                                        </p:attrNameLst>
                                      </p:cBhvr>
                                      <p:tavLst>
                                        <p:tav tm="0">
                                          <p:val>
                                            <p:fltVal val="720"/>
                                          </p:val>
                                        </p:tav>
                                        <p:tav tm="100000">
                                          <p:val>
                                            <p:fltVal val="0"/>
                                          </p:val>
                                        </p:tav>
                                      </p:tavLst>
                                    </p:anim>
                                    <p:anim calcmode="lin" valueType="num">
                                      <p:cBhvr>
                                        <p:cTn id="37" dur="1000" fill="hold"/>
                                        <p:tgtEl>
                                          <p:spTgt spid="195"/>
                                        </p:tgtEl>
                                        <p:attrNameLst>
                                          <p:attrName>ppt_h</p:attrName>
                                        </p:attrNameLst>
                                      </p:cBhvr>
                                      <p:tavLst>
                                        <p:tav tm="0">
                                          <p:val>
                                            <p:fltVal val="0"/>
                                          </p:val>
                                        </p:tav>
                                        <p:tav tm="100000">
                                          <p:val>
                                            <p:strVal val="#ppt_h"/>
                                          </p:val>
                                        </p:tav>
                                      </p:tavLst>
                                    </p:anim>
                                    <p:anim calcmode="lin" valueType="num">
                                      <p:cBhvr>
                                        <p:cTn id="38" dur="1000" fill="hold"/>
                                        <p:tgtEl>
                                          <p:spTgt spid="195"/>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200"/>
                                        </p:tgtEl>
                                        <p:attrNameLst>
                                          <p:attrName>style.visibility</p:attrName>
                                        </p:attrNameLst>
                                      </p:cBhvr>
                                      <p:to>
                                        <p:strVal val="visible"/>
                                      </p:to>
                                    </p:set>
                                    <p:anim by="(-#ppt_w*2)" calcmode="lin" valueType="num">
                                      <p:cBhvr rctx="PPT">
                                        <p:cTn id="43" dur="250" autoRev="1" fill="hold">
                                          <p:stCondLst>
                                            <p:cond delay="0"/>
                                          </p:stCondLst>
                                        </p:cTn>
                                        <p:tgtEl>
                                          <p:spTgt spid="200"/>
                                        </p:tgtEl>
                                        <p:attrNameLst>
                                          <p:attrName>ppt_w</p:attrName>
                                        </p:attrNameLst>
                                      </p:cBhvr>
                                    </p:anim>
                                    <p:anim by="(#ppt_w*0.50)" calcmode="lin" valueType="num">
                                      <p:cBhvr>
                                        <p:cTn id="44" dur="250" decel="50000" autoRev="1" fill="hold">
                                          <p:stCondLst>
                                            <p:cond delay="0"/>
                                          </p:stCondLst>
                                        </p:cTn>
                                        <p:tgtEl>
                                          <p:spTgt spid="200"/>
                                        </p:tgtEl>
                                        <p:attrNameLst>
                                          <p:attrName>ppt_x</p:attrName>
                                        </p:attrNameLst>
                                      </p:cBhvr>
                                    </p:anim>
                                    <p:anim from="(-#ppt_h/2)" to="(#ppt_y)" calcmode="lin" valueType="num">
                                      <p:cBhvr>
                                        <p:cTn id="45" dur="500" fill="hold">
                                          <p:stCondLst>
                                            <p:cond delay="0"/>
                                          </p:stCondLst>
                                        </p:cTn>
                                        <p:tgtEl>
                                          <p:spTgt spid="200"/>
                                        </p:tgtEl>
                                        <p:attrNameLst>
                                          <p:attrName>ppt_y</p:attrName>
                                        </p:attrNameLst>
                                      </p:cBhvr>
                                    </p:anim>
                                    <p:animRot by="21600000">
                                      <p:cBhvr>
                                        <p:cTn id="46" dur="500" fill="hold">
                                          <p:stCondLst>
                                            <p:cond delay="0"/>
                                          </p:stCondLst>
                                        </p:cTn>
                                        <p:tgtEl>
                                          <p:spTgt spid="2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animBg="1"/>
      <p:bldP spid="196" grpId="0" animBg="1"/>
      <p:bldP spid="197" grpId="0"/>
      <p:bldP spid="2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16" name="Rounded Rectangle 15"/>
          <p:cNvSpPr/>
          <p:nvPr/>
        </p:nvSpPr>
        <p:spPr>
          <a:xfrm>
            <a:off x="609600" y="434034"/>
            <a:ext cx="9739086" cy="908276"/>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rtl="1"/>
            <a:endParaRPr lang="en-US" sz="3200" b="1" dirty="0">
              <a:solidFill>
                <a:schemeClr val="tx1"/>
              </a:solidFill>
              <a:latin typeface="SutonnyMJ" pitchFamily="2" charset="0"/>
            </a:endParaRPr>
          </a:p>
        </p:txBody>
      </p:sp>
      <p:sp>
        <p:nvSpPr>
          <p:cNvPr id="17" name="Rectangle 16"/>
          <p:cNvSpPr/>
          <p:nvPr/>
        </p:nvSpPr>
        <p:spPr>
          <a:xfrm>
            <a:off x="3579669" y="1615440"/>
            <a:ext cx="6769017" cy="656492"/>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2800" b="1" dirty="0" smtClean="0">
                <a:solidFill>
                  <a:schemeClr val="tx1"/>
                </a:solidFill>
              </a:rPr>
              <a:t>1</a:t>
            </a:r>
            <a:r>
              <a:rPr lang="ar-MA" sz="2800" b="1" dirty="0" smtClean="0">
                <a:solidFill>
                  <a:schemeClr val="tx1"/>
                </a:solidFill>
              </a:rPr>
              <a:t>. ومن هنا بدأ نشر .... علنا ثم هاجر جميع المسلمين.</a:t>
            </a:r>
            <a:endParaRPr lang="en-US" sz="2800" b="1" dirty="0">
              <a:solidFill>
                <a:schemeClr val="tx1"/>
              </a:solidFill>
            </a:endParaRPr>
          </a:p>
        </p:txBody>
      </p:sp>
      <p:sp>
        <p:nvSpPr>
          <p:cNvPr id="18" name="Rectangle 17"/>
          <p:cNvSpPr/>
          <p:nvPr/>
        </p:nvSpPr>
        <p:spPr>
          <a:xfrm>
            <a:off x="609600" y="1615440"/>
            <a:ext cx="2682241" cy="636564"/>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2800" b="1" dirty="0" smtClean="0"/>
              <a:t>الإسلام</a:t>
            </a:r>
            <a:endParaRPr lang="en-US" sz="2800" b="1" dirty="0"/>
          </a:p>
        </p:txBody>
      </p:sp>
      <p:sp>
        <p:nvSpPr>
          <p:cNvPr id="19" name="Rectangle 18"/>
          <p:cNvSpPr/>
          <p:nvPr/>
        </p:nvSpPr>
        <p:spPr>
          <a:xfrm>
            <a:off x="3579670" y="2420035"/>
            <a:ext cx="6769016" cy="593969"/>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2800" b="1" dirty="0" smtClean="0">
                <a:solidFill>
                  <a:schemeClr val="tx1"/>
                </a:solidFill>
              </a:rPr>
              <a:t>2</a:t>
            </a:r>
            <a:r>
              <a:rPr lang="ar-MA" sz="2800" b="1" dirty="0" smtClean="0">
                <a:solidFill>
                  <a:schemeClr val="tx1"/>
                </a:solidFill>
              </a:rPr>
              <a:t>. هاجر جميع المسلمين خفيا إلا .... </a:t>
            </a:r>
            <a:endParaRPr lang="en-US" sz="2800" b="1" dirty="0">
              <a:solidFill>
                <a:schemeClr val="tx1"/>
              </a:solidFill>
            </a:endParaRPr>
          </a:p>
        </p:txBody>
      </p:sp>
      <p:sp>
        <p:nvSpPr>
          <p:cNvPr id="20" name="Rectangle 19"/>
          <p:cNvSpPr/>
          <p:nvPr/>
        </p:nvSpPr>
        <p:spPr>
          <a:xfrm>
            <a:off x="623668" y="2439963"/>
            <a:ext cx="2668172" cy="593969"/>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2800" b="1" dirty="0" smtClean="0"/>
              <a:t>عمر بن الخطاب</a:t>
            </a:r>
            <a:endParaRPr lang="en-US" sz="2800" b="1" dirty="0"/>
          </a:p>
        </p:txBody>
      </p:sp>
      <p:sp>
        <p:nvSpPr>
          <p:cNvPr id="21" name="Rectangle 20"/>
          <p:cNvSpPr/>
          <p:nvPr/>
        </p:nvSpPr>
        <p:spPr>
          <a:xfrm>
            <a:off x="3579670" y="3145807"/>
            <a:ext cx="6769016" cy="640860"/>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2800" b="1" dirty="0" smtClean="0">
                <a:solidFill>
                  <a:schemeClr val="tx1"/>
                </a:solidFill>
              </a:rPr>
              <a:t>3</a:t>
            </a:r>
            <a:r>
              <a:rPr lang="ar-MA" sz="2800" b="1" dirty="0" smtClean="0">
                <a:solidFill>
                  <a:schemeClr val="tx1"/>
                </a:solidFill>
              </a:rPr>
              <a:t>. لبس سيفه ووضع  .... على كتفه وحمل أسهما</a:t>
            </a:r>
            <a:endParaRPr lang="en-US" sz="2800" b="1" dirty="0">
              <a:solidFill>
                <a:schemeClr val="tx1"/>
              </a:solidFill>
            </a:endParaRPr>
          </a:p>
        </p:txBody>
      </p:sp>
      <p:sp>
        <p:nvSpPr>
          <p:cNvPr id="22" name="Rectangle 21"/>
          <p:cNvSpPr/>
          <p:nvPr/>
        </p:nvSpPr>
        <p:spPr>
          <a:xfrm>
            <a:off x="609600" y="3169140"/>
            <a:ext cx="2682241" cy="640860"/>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t>قوسه</a:t>
            </a:r>
            <a:endParaRPr lang="en-US" sz="2800" b="1" dirty="0"/>
          </a:p>
        </p:txBody>
      </p:sp>
      <p:sp>
        <p:nvSpPr>
          <p:cNvPr id="23" name="Rectangle 22"/>
          <p:cNvSpPr/>
          <p:nvPr/>
        </p:nvSpPr>
        <p:spPr>
          <a:xfrm>
            <a:off x="3579669" y="3916402"/>
            <a:ext cx="6769017" cy="593969"/>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2800" b="1" dirty="0" smtClean="0">
                <a:solidFill>
                  <a:schemeClr val="tx1"/>
                </a:solidFill>
              </a:rPr>
              <a:t>4</a:t>
            </a:r>
            <a:r>
              <a:rPr lang="ar-MA" sz="2800" b="1" dirty="0" smtClean="0">
                <a:solidFill>
                  <a:schemeClr val="tx1"/>
                </a:solidFill>
              </a:rPr>
              <a:t>. ذهب عمر إلى الكعبة حيث طاف ....</a:t>
            </a:r>
            <a:endParaRPr lang="en-US" sz="2800" b="1" dirty="0">
              <a:solidFill>
                <a:schemeClr val="tx1"/>
              </a:solidFill>
            </a:endParaRPr>
          </a:p>
        </p:txBody>
      </p:sp>
      <p:sp>
        <p:nvSpPr>
          <p:cNvPr id="24" name="Rectangle 23"/>
          <p:cNvSpPr/>
          <p:nvPr/>
        </p:nvSpPr>
        <p:spPr>
          <a:xfrm>
            <a:off x="609600" y="3901831"/>
            <a:ext cx="2682240" cy="593969"/>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2800" b="1" dirty="0" smtClean="0"/>
              <a:t>سبع مرات</a:t>
            </a:r>
            <a:endParaRPr lang="en-US" sz="2800" b="1" dirty="0"/>
          </a:p>
        </p:txBody>
      </p:sp>
      <p:sp>
        <p:nvSpPr>
          <p:cNvPr id="25" name="Rectangle 24"/>
          <p:cNvSpPr/>
          <p:nvPr/>
        </p:nvSpPr>
        <p:spPr>
          <a:xfrm>
            <a:off x="3579670" y="4627601"/>
            <a:ext cx="6769016" cy="593969"/>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2800" b="1" dirty="0">
                <a:solidFill>
                  <a:schemeClr val="tx1"/>
                </a:solidFill>
              </a:rPr>
              <a:t>5</a:t>
            </a:r>
            <a:r>
              <a:rPr lang="ar-MA" sz="2800" b="1" dirty="0" smtClean="0">
                <a:solidFill>
                  <a:schemeClr val="tx1"/>
                </a:solidFill>
              </a:rPr>
              <a:t>. ثم توجه إلى مقام إبراهيم فـــ ....</a:t>
            </a:r>
            <a:endParaRPr lang="en-US" sz="2800" b="1" dirty="0">
              <a:solidFill>
                <a:schemeClr val="tx1"/>
              </a:solidFill>
            </a:endParaRPr>
          </a:p>
        </p:txBody>
      </p:sp>
      <p:sp>
        <p:nvSpPr>
          <p:cNvPr id="26" name="Rectangle 25"/>
          <p:cNvSpPr/>
          <p:nvPr/>
        </p:nvSpPr>
        <p:spPr>
          <a:xfrm>
            <a:off x="609600" y="4648200"/>
            <a:ext cx="2682241" cy="593969"/>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t>صلى ركعتين</a:t>
            </a:r>
            <a:endParaRPr lang="en-US" sz="2800" b="1" dirty="0"/>
          </a:p>
        </p:txBody>
      </p:sp>
      <p:sp>
        <p:nvSpPr>
          <p:cNvPr id="27" name="Rectangle 26"/>
          <p:cNvSpPr/>
          <p:nvPr/>
        </p:nvSpPr>
        <p:spPr>
          <a:xfrm>
            <a:off x="3579670" y="5334000"/>
            <a:ext cx="6769016" cy="593969"/>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2800" b="1" dirty="0" smtClean="0">
                <a:solidFill>
                  <a:schemeClr val="tx1"/>
                </a:solidFill>
              </a:rPr>
              <a:t>6</a:t>
            </a:r>
            <a:r>
              <a:rPr lang="ar-MA" sz="2800" b="1" dirty="0" smtClean="0">
                <a:solidFill>
                  <a:schemeClr val="tx1"/>
                </a:solidFill>
              </a:rPr>
              <a:t>. من أراد أن تثكله أمه ويوتم ويرمل ....</a:t>
            </a:r>
            <a:endParaRPr lang="en-US" sz="2800" b="1" dirty="0">
              <a:solidFill>
                <a:schemeClr val="tx1"/>
              </a:solidFill>
            </a:endParaRPr>
          </a:p>
        </p:txBody>
      </p:sp>
      <p:sp>
        <p:nvSpPr>
          <p:cNvPr id="28" name="Rectangle 27"/>
          <p:cNvSpPr/>
          <p:nvPr/>
        </p:nvSpPr>
        <p:spPr>
          <a:xfrm>
            <a:off x="609600" y="5349631"/>
            <a:ext cx="2682241" cy="593969"/>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2800" b="1" dirty="0" smtClean="0"/>
              <a:t>زوجته</a:t>
            </a:r>
            <a:endParaRPr lang="en-US" sz="2800" b="1" dirty="0"/>
          </a:p>
        </p:txBody>
      </p:sp>
      <p:sp>
        <p:nvSpPr>
          <p:cNvPr id="37" name="Rectangle 36"/>
          <p:cNvSpPr/>
          <p:nvPr/>
        </p:nvSpPr>
        <p:spPr>
          <a:xfrm>
            <a:off x="3579670" y="6019800"/>
            <a:ext cx="6769016" cy="593969"/>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r" rtl="1"/>
            <a:r>
              <a:rPr lang="en-US" sz="2800" b="1" dirty="0" smtClean="0">
                <a:solidFill>
                  <a:schemeClr val="tx1"/>
                </a:solidFill>
              </a:rPr>
              <a:t>7</a:t>
            </a:r>
            <a:r>
              <a:rPr lang="ar-MA" sz="2800" b="1" dirty="0" smtClean="0">
                <a:solidFill>
                  <a:schemeClr val="tx1"/>
                </a:solidFill>
              </a:rPr>
              <a:t>. فما تبعه .... خوفاً منه رضي الله عنه وأرضاه.</a:t>
            </a:r>
            <a:endParaRPr lang="en-US" sz="2800" b="1" dirty="0">
              <a:solidFill>
                <a:schemeClr val="tx1"/>
              </a:solidFill>
            </a:endParaRPr>
          </a:p>
        </p:txBody>
      </p:sp>
      <p:sp>
        <p:nvSpPr>
          <p:cNvPr id="38" name="Rectangle 37"/>
          <p:cNvSpPr/>
          <p:nvPr/>
        </p:nvSpPr>
        <p:spPr>
          <a:xfrm>
            <a:off x="609600" y="6016284"/>
            <a:ext cx="2682240" cy="593969"/>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rtl="1"/>
            <a:r>
              <a:rPr lang="ar-MA" sz="2800" b="1" dirty="0" smtClean="0"/>
              <a:t>أحد</a:t>
            </a:r>
            <a:endParaRPr lang="en-US" sz="2800" b="1" dirty="0"/>
          </a:p>
        </p:txBody>
      </p:sp>
      <p:sp>
        <p:nvSpPr>
          <p:cNvPr id="2" name="Rectangle 1"/>
          <p:cNvSpPr/>
          <p:nvPr/>
        </p:nvSpPr>
        <p:spPr>
          <a:xfrm>
            <a:off x="1669473" y="609600"/>
            <a:ext cx="7480751" cy="584775"/>
          </a:xfrm>
          <a:prstGeom prst="rect">
            <a:avLst/>
          </a:prstGeom>
          <a:noFill/>
        </p:spPr>
        <p:txBody>
          <a:bodyPr wrap="square" lIns="91440" tIns="45720" rIns="91440" bIns="45720">
            <a:spAutoFit/>
          </a:bodyPr>
          <a:lstStyle/>
          <a:p>
            <a:pPr algn="ctr" rtl="1"/>
            <a:r>
              <a:rPr lang="ar-MA" sz="3200" b="1" dirty="0">
                <a:ln>
                  <a:solidFill>
                    <a:schemeClr val="bg1"/>
                  </a:solidFill>
                </a:ln>
                <a:solidFill>
                  <a:sysClr val="windowText" lastClr="000000"/>
                </a:solidFill>
                <a:latin typeface="SutonnyMJ" pitchFamily="2" charset="0"/>
              </a:rPr>
              <a:t>املأ الفراغات في الجملة بكلمة مناسبة من عندك</a:t>
            </a:r>
            <a:endParaRPr lang="en-US" sz="3200" b="1" dirty="0">
              <a:ln>
                <a:solidFill>
                  <a:schemeClr val="bg1"/>
                </a:solidFill>
              </a:ln>
              <a:solidFill>
                <a:sysClr val="windowText" lastClr="000000"/>
              </a:solidFill>
              <a:latin typeface="SutonnyMJ" pitchFamily="2" charset="0"/>
            </a:endParaRPr>
          </a:p>
        </p:txBody>
      </p:sp>
      <p:grpSp>
        <p:nvGrpSpPr>
          <p:cNvPr id="29" name="Group 28"/>
          <p:cNvGrpSpPr/>
          <p:nvPr/>
        </p:nvGrpSpPr>
        <p:grpSpPr>
          <a:xfrm>
            <a:off x="1" y="0"/>
            <a:ext cx="10972801" cy="7315217"/>
            <a:chOff x="0" y="0"/>
            <a:chExt cx="10058401" cy="5943614"/>
          </a:xfrm>
        </p:grpSpPr>
        <p:sp>
          <p:nvSpPr>
            <p:cNvPr id="30" name="Rectangle 29"/>
            <p:cNvSpPr/>
            <p:nvPr/>
          </p:nvSpPr>
          <p:spPr>
            <a:xfrm>
              <a:off x="1139952" y="5427663"/>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31" name="TextBox 30"/>
            <p:cNvSpPr txBox="1"/>
            <p:nvPr/>
          </p:nvSpPr>
          <p:spPr>
            <a:xfrm>
              <a:off x="3017520" y="457201"/>
              <a:ext cx="2933700" cy="275075"/>
            </a:xfrm>
            <a:prstGeom prst="rect">
              <a:avLst/>
            </a:prstGeom>
            <a:noFill/>
          </p:spPr>
          <p:txBody>
            <a:bodyPr wrap="square" rtlCol="0">
              <a:spAutoFit/>
            </a:bodyPr>
            <a:lstStyle/>
            <a:p>
              <a:endParaRPr lang="en-US" dirty="0"/>
            </a:p>
          </p:txBody>
        </p:sp>
        <p:sp>
          <p:nvSpPr>
            <p:cNvPr id="32"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0"/>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3"/>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4"/>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5"/>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6"/>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79994586"/>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500" fill="hold"/>
                                        <p:tgtEl>
                                          <p:spTgt spid="37"/>
                                        </p:tgtEl>
                                        <p:attrNameLst>
                                          <p:attrName>ppt_x</p:attrName>
                                        </p:attrNameLst>
                                      </p:cBhvr>
                                      <p:tavLst>
                                        <p:tav tm="0">
                                          <p:val>
                                            <p:strVal val="#ppt_x"/>
                                          </p:val>
                                        </p:tav>
                                        <p:tav tm="100000">
                                          <p:val>
                                            <p:strVal val="#ppt_x"/>
                                          </p:val>
                                        </p:tav>
                                      </p:tavLst>
                                    </p:anim>
                                    <p:anim calcmode="lin" valueType="num">
                                      <p:cBhvr additive="base">
                                        <p:cTn id="6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8"/>
                                        </p:tgtEl>
                                        <p:attrNameLst>
                                          <p:attrName>ppt_y</p:attrName>
                                        </p:attrNameLst>
                                      </p:cBhvr>
                                      <p:tavLst>
                                        <p:tav tm="0">
                                          <p:val>
                                            <p:strVal val="#ppt_y"/>
                                          </p:val>
                                        </p:tav>
                                        <p:tav tm="100000">
                                          <p:val>
                                            <p:strVal val="#ppt_y"/>
                                          </p:val>
                                        </p:tav>
                                      </p:tavLst>
                                    </p:anim>
                                    <p:anim calcmode="lin" valueType="num">
                                      <p:cBhvr>
                                        <p:cTn id="6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38"/>
                                        </p:tgtEl>
                                        <p:attrNameLst>
                                          <p:attrName>style.visibility</p:attrName>
                                        </p:attrNameLst>
                                      </p:cBhvr>
                                      <p:to>
                                        <p:strVal val="visible"/>
                                      </p:to>
                                    </p:set>
                                    <p:anim calcmode="lin" valueType="num">
                                      <p:cBhvr>
                                        <p:cTn id="75"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8"/>
                                        </p:tgtEl>
                                        <p:attrNameLst>
                                          <p:attrName>ppt_y</p:attrName>
                                        </p:attrNameLst>
                                      </p:cBhvr>
                                      <p:tavLst>
                                        <p:tav tm="0">
                                          <p:val>
                                            <p:strVal val="#ppt_y"/>
                                          </p:val>
                                        </p:tav>
                                        <p:tav tm="100000">
                                          <p:val>
                                            <p:strVal val="#ppt_y"/>
                                          </p:val>
                                        </p:tav>
                                      </p:tavLst>
                                    </p:anim>
                                    <p:anim calcmode="lin" valueType="num">
                                      <p:cBhvr>
                                        <p:cTn id="77"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20"/>
                                        </p:tgtEl>
                                        <p:attrNameLst>
                                          <p:attrName>ppt_y</p:attrName>
                                        </p:attrNameLst>
                                      </p:cBhvr>
                                      <p:tavLst>
                                        <p:tav tm="0">
                                          <p:val>
                                            <p:strVal val="#ppt_y"/>
                                          </p:val>
                                        </p:tav>
                                        <p:tav tm="100000">
                                          <p:val>
                                            <p:strVal val="#ppt_y"/>
                                          </p:val>
                                        </p:tav>
                                      </p:tavLst>
                                    </p:anim>
                                    <p:anim calcmode="lin" valueType="num">
                                      <p:cBhvr>
                                        <p:cTn id="8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41" presetClass="entr" presetSubtype="0" fill="hold" grpId="0" nodeType="clickEffect">
                                  <p:stCondLst>
                                    <p:cond delay="0"/>
                                  </p:stCondLst>
                                  <p:iterate type="lt">
                                    <p:tmPct val="10000"/>
                                  </p:iterate>
                                  <p:childTnLst>
                                    <p:set>
                                      <p:cBhvr>
                                        <p:cTn id="92" dur="1" fill="hold">
                                          <p:stCondLst>
                                            <p:cond delay="0"/>
                                          </p:stCondLst>
                                        </p:cTn>
                                        <p:tgtEl>
                                          <p:spTgt spid="28"/>
                                        </p:tgtEl>
                                        <p:attrNameLst>
                                          <p:attrName>style.visibility</p:attrName>
                                        </p:attrNameLst>
                                      </p:cBhvr>
                                      <p:to>
                                        <p:strVal val="visible"/>
                                      </p:to>
                                    </p:set>
                                    <p:anim calcmode="lin" valueType="num">
                                      <p:cBhvr>
                                        <p:cTn id="9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28"/>
                                        </p:tgtEl>
                                        <p:attrNameLst>
                                          <p:attrName>ppt_y</p:attrName>
                                        </p:attrNameLst>
                                      </p:cBhvr>
                                      <p:tavLst>
                                        <p:tav tm="0">
                                          <p:val>
                                            <p:strVal val="#ppt_y"/>
                                          </p:val>
                                        </p:tav>
                                        <p:tav tm="100000">
                                          <p:val>
                                            <p:strVal val="#ppt_y"/>
                                          </p:val>
                                        </p:tav>
                                      </p:tavLst>
                                    </p:anim>
                                    <p:anim calcmode="lin" valueType="num">
                                      <p:cBhvr>
                                        <p:cTn id="9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41" presetClass="entr" presetSubtype="0" fill="hold" grpId="0" nodeType="clickEffect">
                                  <p:stCondLst>
                                    <p:cond delay="0"/>
                                  </p:stCondLst>
                                  <p:iterate type="lt">
                                    <p:tmPct val="10000"/>
                                  </p:iterate>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2"/>
                                        </p:tgtEl>
                                        <p:attrNameLst>
                                          <p:attrName>ppt_y</p:attrName>
                                        </p:attrNameLst>
                                      </p:cBhvr>
                                      <p:tavLst>
                                        <p:tav tm="0">
                                          <p:val>
                                            <p:strVal val="#ppt_y"/>
                                          </p:val>
                                        </p:tav>
                                        <p:tav tm="100000">
                                          <p:val>
                                            <p:strVal val="#ppt_y"/>
                                          </p:val>
                                        </p:tav>
                                      </p:tavLst>
                                    </p:anim>
                                    <p:anim calcmode="lin" valueType="num">
                                      <p:cBhvr>
                                        <p:cTn id="10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2"/>
                                        </p:tgtEl>
                                      </p:cBhvr>
                                    </p:animEffect>
                                  </p:childTnLst>
                                </p:cTn>
                              </p:par>
                            </p:childTnLst>
                          </p:cTn>
                        </p:par>
                      </p:childTnLst>
                    </p:cTn>
                  </p:par>
                  <p:par>
                    <p:cTn id="107" fill="hold">
                      <p:stCondLst>
                        <p:cond delay="indefinite"/>
                      </p:stCondLst>
                      <p:childTnLst>
                        <p:par>
                          <p:cTn id="108" fill="hold">
                            <p:stCondLst>
                              <p:cond delay="0"/>
                            </p:stCondLst>
                            <p:childTnLst>
                              <p:par>
                                <p:cTn id="109" presetID="41" presetClass="entr" presetSubtype="0" fill="hold" grpId="0" nodeType="clickEffect">
                                  <p:stCondLst>
                                    <p:cond delay="0"/>
                                  </p:stCondLst>
                                  <p:iterate type="lt">
                                    <p:tmPct val="10000"/>
                                  </p:iterate>
                                  <p:childTnLst>
                                    <p:set>
                                      <p:cBhvr>
                                        <p:cTn id="110" dur="1" fill="hold">
                                          <p:stCondLst>
                                            <p:cond delay="0"/>
                                          </p:stCondLst>
                                        </p:cTn>
                                        <p:tgtEl>
                                          <p:spTgt spid="26"/>
                                        </p:tgtEl>
                                        <p:attrNameLst>
                                          <p:attrName>style.visibility</p:attrName>
                                        </p:attrNameLst>
                                      </p:cBhvr>
                                      <p:to>
                                        <p:strVal val="visible"/>
                                      </p:to>
                                    </p:set>
                                    <p:anim calcmode="lin" valueType="num">
                                      <p:cBhvr>
                                        <p:cTn id="11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26"/>
                                        </p:tgtEl>
                                        <p:attrNameLst>
                                          <p:attrName>ppt_y</p:attrName>
                                        </p:attrNameLst>
                                      </p:cBhvr>
                                      <p:tavLst>
                                        <p:tav tm="0">
                                          <p:val>
                                            <p:strVal val="#ppt_y"/>
                                          </p:val>
                                        </p:tav>
                                        <p:tav tm="100000">
                                          <p:val>
                                            <p:strVal val="#ppt_y"/>
                                          </p:val>
                                        </p:tav>
                                      </p:tavLst>
                                    </p:anim>
                                    <p:anim calcmode="lin" valueType="num">
                                      <p:cBhvr>
                                        <p:cTn id="11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26"/>
                                        </p:tgtEl>
                                      </p:cBhvr>
                                    </p:animEffect>
                                  </p:childTnLst>
                                </p:cTn>
                              </p:par>
                            </p:childTnLst>
                          </p:cTn>
                        </p:par>
                      </p:childTnLst>
                    </p:cTn>
                  </p:par>
                  <p:par>
                    <p:cTn id="116" fill="hold">
                      <p:stCondLst>
                        <p:cond delay="indefinite"/>
                      </p:stCondLst>
                      <p:childTnLst>
                        <p:par>
                          <p:cTn id="117" fill="hold">
                            <p:stCondLst>
                              <p:cond delay="0"/>
                            </p:stCondLst>
                            <p:childTnLst>
                              <p:par>
                                <p:cTn id="118" presetID="41" presetClass="entr" presetSubtype="0" fill="hold" grpId="0" nodeType="clickEffect">
                                  <p:stCondLst>
                                    <p:cond delay="0"/>
                                  </p:stCondLst>
                                  <p:iterate type="lt">
                                    <p:tmPct val="10000"/>
                                  </p:iterate>
                                  <p:childTnLst>
                                    <p:set>
                                      <p:cBhvr>
                                        <p:cTn id="119" dur="1" fill="hold">
                                          <p:stCondLst>
                                            <p:cond delay="0"/>
                                          </p:stCondLst>
                                        </p:cTn>
                                        <p:tgtEl>
                                          <p:spTgt spid="24"/>
                                        </p:tgtEl>
                                        <p:attrNameLst>
                                          <p:attrName>style.visibility</p:attrName>
                                        </p:attrNameLst>
                                      </p:cBhvr>
                                      <p:to>
                                        <p:strVal val="visible"/>
                                      </p:to>
                                    </p:set>
                                    <p:anim calcmode="lin" valueType="num">
                                      <p:cBhvr>
                                        <p:cTn id="12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24"/>
                                        </p:tgtEl>
                                        <p:attrNameLst>
                                          <p:attrName>ppt_y</p:attrName>
                                        </p:attrNameLst>
                                      </p:cBhvr>
                                      <p:tavLst>
                                        <p:tav tm="0">
                                          <p:val>
                                            <p:strVal val="#ppt_y"/>
                                          </p:val>
                                        </p:tav>
                                        <p:tav tm="100000">
                                          <p:val>
                                            <p:strVal val="#ppt_y"/>
                                          </p:val>
                                        </p:tav>
                                      </p:tavLst>
                                    </p:anim>
                                    <p:anim calcmode="lin" valueType="num">
                                      <p:cBhvr>
                                        <p:cTn id="12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7" grpId="0" animBg="1"/>
      <p:bldP spid="38"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5" name="Rectangle 4"/>
          <p:cNvSpPr/>
          <p:nvPr/>
        </p:nvSpPr>
        <p:spPr>
          <a:xfrm>
            <a:off x="5715000" y="1459916"/>
            <a:ext cx="4648200" cy="887013"/>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rtl="1"/>
            <a:r>
              <a:rPr lang="en-US" sz="2800" b="1" dirty="0" smtClean="0">
                <a:solidFill>
                  <a:schemeClr val="tx1"/>
                </a:solidFill>
              </a:rPr>
              <a:t>1</a:t>
            </a:r>
            <a:r>
              <a:rPr lang="ar-MA" sz="2800" b="1" dirty="0" smtClean="0">
                <a:solidFill>
                  <a:schemeClr val="tx1"/>
                </a:solidFill>
              </a:rPr>
              <a:t>. هاجر جميع المسلمين جهرياً إلا عمر.</a:t>
            </a:r>
            <a:endParaRPr lang="en-US" sz="2800" b="1" dirty="0">
              <a:solidFill>
                <a:schemeClr val="tx1"/>
              </a:solidFill>
            </a:endParaRPr>
          </a:p>
        </p:txBody>
      </p:sp>
      <p:sp>
        <p:nvSpPr>
          <p:cNvPr id="8" name="Rectangle 7"/>
          <p:cNvSpPr/>
          <p:nvPr/>
        </p:nvSpPr>
        <p:spPr>
          <a:xfrm>
            <a:off x="5715000" y="2550195"/>
            <a:ext cx="4648200" cy="887013"/>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just" rtl="1"/>
            <a:r>
              <a:rPr lang="en-US" sz="2800" b="1" dirty="0" smtClean="0">
                <a:solidFill>
                  <a:schemeClr val="tx1"/>
                </a:solidFill>
              </a:rPr>
              <a:t>2</a:t>
            </a:r>
            <a:r>
              <a:rPr lang="ar-MA" sz="2800" b="1" dirty="0" smtClean="0">
                <a:solidFill>
                  <a:schemeClr val="tx1"/>
                </a:solidFill>
              </a:rPr>
              <a:t>. حيث لبس سيفه ووضع قوسه على كتفه.</a:t>
            </a:r>
            <a:endParaRPr lang="en-US" sz="2800" b="1" dirty="0">
              <a:solidFill>
                <a:schemeClr val="tx1"/>
              </a:solidFill>
            </a:endParaRPr>
          </a:p>
        </p:txBody>
      </p:sp>
      <p:sp>
        <p:nvSpPr>
          <p:cNvPr id="9" name="Rectangle 8"/>
          <p:cNvSpPr/>
          <p:nvPr/>
        </p:nvSpPr>
        <p:spPr>
          <a:xfrm>
            <a:off x="5715000" y="3614313"/>
            <a:ext cx="4648200" cy="889695"/>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just" rtl="1"/>
            <a:r>
              <a:rPr lang="en-US" sz="2800" b="1" dirty="0" smtClean="0">
                <a:solidFill>
                  <a:schemeClr val="tx1"/>
                </a:solidFill>
              </a:rPr>
              <a:t>3</a:t>
            </a:r>
            <a:r>
              <a:rPr lang="ar-MA" sz="2800" b="1" dirty="0" smtClean="0">
                <a:solidFill>
                  <a:schemeClr val="tx1"/>
                </a:solidFill>
              </a:rPr>
              <a:t>. ذهب عثمان إلى الكعبة حيث طاف سبع مرات.</a:t>
            </a:r>
            <a:endParaRPr lang="en-US" sz="2800" b="1" dirty="0">
              <a:solidFill>
                <a:schemeClr val="tx1"/>
              </a:solidFill>
            </a:endParaRPr>
          </a:p>
        </p:txBody>
      </p:sp>
      <p:sp>
        <p:nvSpPr>
          <p:cNvPr id="11" name="Rectangle 10"/>
          <p:cNvSpPr/>
          <p:nvPr/>
        </p:nvSpPr>
        <p:spPr>
          <a:xfrm>
            <a:off x="5715000" y="4664345"/>
            <a:ext cx="4648200" cy="858399"/>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2800" b="1" dirty="0" smtClean="0">
                <a:solidFill>
                  <a:schemeClr val="tx1"/>
                </a:solidFill>
              </a:rPr>
              <a:t>4</a:t>
            </a:r>
            <a:r>
              <a:rPr lang="ar-MA" sz="2800" b="1" dirty="0" smtClean="0">
                <a:solidFill>
                  <a:schemeClr val="tx1"/>
                </a:solidFill>
              </a:rPr>
              <a:t>. ثم توجه إلى مقام إبراهيم فصلى.</a:t>
            </a:r>
            <a:endParaRPr lang="en-US" sz="2800" b="1" dirty="0">
              <a:solidFill>
                <a:schemeClr val="tx1"/>
              </a:solidFill>
            </a:endParaRPr>
          </a:p>
        </p:txBody>
      </p:sp>
      <p:sp>
        <p:nvSpPr>
          <p:cNvPr id="12" name="Rectangle 11"/>
          <p:cNvSpPr/>
          <p:nvPr/>
        </p:nvSpPr>
        <p:spPr>
          <a:xfrm>
            <a:off x="5715000" y="5703280"/>
            <a:ext cx="4648200" cy="858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en-US" sz="2800" b="1" dirty="0">
                <a:solidFill>
                  <a:schemeClr val="tx1"/>
                </a:solidFill>
              </a:rPr>
              <a:t>5</a:t>
            </a:r>
            <a:r>
              <a:rPr lang="ar-MA" sz="2800" b="1" dirty="0" smtClean="0">
                <a:solidFill>
                  <a:schemeClr val="tx1"/>
                </a:solidFill>
              </a:rPr>
              <a:t>.</a:t>
            </a:r>
            <a:r>
              <a:rPr lang="en-US" sz="2800" b="1" dirty="0" smtClean="0">
                <a:solidFill>
                  <a:schemeClr val="tx1"/>
                </a:solidFill>
              </a:rPr>
              <a:t> </a:t>
            </a:r>
            <a:r>
              <a:rPr lang="ar-MA" sz="2800" b="1" dirty="0" smtClean="0">
                <a:solidFill>
                  <a:schemeClr val="tx1"/>
                </a:solidFill>
              </a:rPr>
              <a:t>تبع كفار مكة عند هجرة عمر بن الخطاب رضي الله عنه.</a:t>
            </a:r>
            <a:endParaRPr lang="en-US" sz="2800" b="1" dirty="0">
              <a:solidFill>
                <a:schemeClr val="tx1"/>
              </a:solidFill>
            </a:endParaRPr>
          </a:p>
        </p:txBody>
      </p:sp>
      <p:sp>
        <p:nvSpPr>
          <p:cNvPr id="13" name="Rectangle 12"/>
          <p:cNvSpPr/>
          <p:nvPr/>
        </p:nvSpPr>
        <p:spPr>
          <a:xfrm>
            <a:off x="536912" y="1497654"/>
            <a:ext cx="3505200" cy="849275"/>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2800" b="1" dirty="0" smtClean="0">
                <a:solidFill>
                  <a:schemeClr val="tx1"/>
                </a:solidFill>
              </a:rPr>
              <a:t>والصحيح: جاهر جميع المسلمين خفيا إلا عمر.</a:t>
            </a:r>
            <a:endParaRPr lang="en-US" sz="2800" b="1" dirty="0">
              <a:solidFill>
                <a:schemeClr val="tx1"/>
              </a:solidFill>
            </a:endParaRPr>
          </a:p>
        </p:txBody>
      </p:sp>
      <p:sp>
        <p:nvSpPr>
          <p:cNvPr id="14" name="Rounded Rectangle 13"/>
          <p:cNvSpPr/>
          <p:nvPr/>
        </p:nvSpPr>
        <p:spPr>
          <a:xfrm>
            <a:off x="533400" y="457200"/>
            <a:ext cx="9829800" cy="838200"/>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en-US" sz="3200" b="1" dirty="0">
              <a:solidFill>
                <a:schemeClr val="bg1"/>
              </a:solidFill>
              <a:latin typeface="SutonnyMJ" pitchFamily="2" charset="0"/>
            </a:endParaRPr>
          </a:p>
        </p:txBody>
      </p:sp>
      <p:sp>
        <p:nvSpPr>
          <p:cNvPr id="15" name="Rectangle 14"/>
          <p:cNvSpPr/>
          <p:nvPr/>
        </p:nvSpPr>
        <p:spPr>
          <a:xfrm>
            <a:off x="536912" y="2562521"/>
            <a:ext cx="3505200" cy="82624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MA" sz="2800" b="1">
                <a:solidFill>
                  <a:schemeClr val="tx1"/>
                </a:solidFill>
              </a:rPr>
              <a:t>حيث لبس سيفه ووضع قوسه على كتفه.</a:t>
            </a:r>
            <a:endParaRPr lang="en-US" sz="2800" b="1" dirty="0">
              <a:solidFill>
                <a:schemeClr val="tx1"/>
              </a:solidFill>
            </a:endParaRPr>
          </a:p>
        </p:txBody>
      </p:sp>
      <p:sp>
        <p:nvSpPr>
          <p:cNvPr id="16" name="Rectangle 15"/>
          <p:cNvSpPr/>
          <p:nvPr/>
        </p:nvSpPr>
        <p:spPr>
          <a:xfrm>
            <a:off x="536912" y="3648174"/>
            <a:ext cx="3505200" cy="8242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MA" sz="2800" b="1" dirty="0" smtClean="0">
                <a:solidFill>
                  <a:schemeClr val="tx1"/>
                </a:solidFill>
              </a:rPr>
              <a:t>والصحيح: </a:t>
            </a:r>
            <a:r>
              <a:rPr lang="ar-MA" sz="2800" b="1" dirty="0">
                <a:solidFill>
                  <a:schemeClr val="tx1"/>
                </a:solidFill>
              </a:rPr>
              <a:t>ذهب </a:t>
            </a:r>
            <a:r>
              <a:rPr lang="ar-MA" sz="2800" b="1" dirty="0" smtClean="0">
                <a:solidFill>
                  <a:schemeClr val="tx1"/>
                </a:solidFill>
              </a:rPr>
              <a:t>عمر </a:t>
            </a:r>
            <a:r>
              <a:rPr lang="ar-MA" sz="2800" b="1" dirty="0">
                <a:solidFill>
                  <a:schemeClr val="tx1"/>
                </a:solidFill>
              </a:rPr>
              <a:t>إلى الكعبة حيث طاف سبع مرات.</a:t>
            </a:r>
            <a:endParaRPr lang="en-US" sz="2800" b="1" dirty="0">
              <a:solidFill>
                <a:schemeClr val="tx1"/>
              </a:solidFill>
            </a:endParaRPr>
          </a:p>
        </p:txBody>
      </p:sp>
      <p:sp>
        <p:nvSpPr>
          <p:cNvPr id="17" name="Rectangle 16"/>
          <p:cNvSpPr/>
          <p:nvPr/>
        </p:nvSpPr>
        <p:spPr>
          <a:xfrm>
            <a:off x="536912" y="4703946"/>
            <a:ext cx="3505200" cy="82812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2800" b="1" dirty="0">
                <a:solidFill>
                  <a:schemeClr val="tx1"/>
                </a:solidFill>
              </a:rPr>
              <a:t>ثم توجه إلى مقام إبراهيم فصلى.</a:t>
            </a:r>
            <a:endParaRPr lang="en-US" sz="2800" b="1" dirty="0">
              <a:solidFill>
                <a:schemeClr val="tx1"/>
              </a:solidFill>
            </a:endParaRPr>
          </a:p>
        </p:txBody>
      </p:sp>
      <p:grpSp>
        <p:nvGrpSpPr>
          <p:cNvPr id="19" name="Group 18"/>
          <p:cNvGrpSpPr/>
          <p:nvPr/>
        </p:nvGrpSpPr>
        <p:grpSpPr>
          <a:xfrm>
            <a:off x="4176932" y="2553756"/>
            <a:ext cx="1371600" cy="876579"/>
            <a:chOff x="4383024" y="2017776"/>
            <a:chExt cx="1371600" cy="787400"/>
          </a:xfrm>
        </p:grpSpPr>
        <p:sp>
          <p:nvSpPr>
            <p:cNvPr id="20" name="Rectangle 19"/>
            <p:cNvSpPr/>
            <p:nvPr/>
          </p:nvSpPr>
          <p:spPr>
            <a:xfrm>
              <a:off x="4383024" y="2017776"/>
              <a:ext cx="1371600" cy="787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solidFill>
                    <a:schemeClr val="tx1"/>
                  </a:solidFill>
                </a:rPr>
                <a:t>صحيح</a:t>
              </a:r>
              <a:r>
                <a:rPr lang="ar-MA" sz="2800" dirty="0" smtClean="0">
                  <a:solidFill>
                    <a:schemeClr val="tx1"/>
                  </a:solidFill>
                </a:rPr>
                <a:t> </a:t>
              </a:r>
              <a:r>
                <a:rPr lang="en-US" sz="2400" dirty="0" smtClean="0">
                  <a:solidFill>
                    <a:schemeClr val="tx1"/>
                  </a:solidFill>
                </a:rPr>
                <a:t>(  )</a:t>
              </a:r>
              <a:endParaRPr lang="en-US" sz="2400" dirty="0">
                <a:solidFill>
                  <a:schemeClr val="tx1"/>
                </a:solidFill>
              </a:endParaRPr>
            </a:p>
          </p:txBody>
        </p:sp>
        <mc:AlternateContent xmlns:mc="http://schemas.openxmlformats.org/markup-compatibility/2006" xmlns:a14="http://schemas.microsoft.com/office/drawing/2010/main">
          <mc:Choice Requires="a14">
            <p:sp>
              <p:nvSpPr>
                <p:cNvPr id="21" name="TextBox 20"/>
                <p:cNvSpPr txBox="1"/>
                <p:nvPr/>
              </p:nvSpPr>
              <p:spPr>
                <a:xfrm>
                  <a:off x="4453596" y="2249840"/>
                  <a:ext cx="381000" cy="429768"/>
                </a:xfrm>
                <a:prstGeom prst="rect">
                  <a:avLst/>
                </a:prstGeom>
                <a:noFill/>
              </p:spPr>
              <p:txBody>
                <a:bodyPr wrap="square" lIns="80815" tIns="40407" rIns="80815" bIns="40407" rtlCol="0">
                  <a:spAutoFit/>
                </a:bodyPr>
                <a:lstStyle/>
                <a:p>
                  <a:pPr algn="r" rtl="1"/>
                  <a14:m>
                    <m:oMathPara xmlns:m="http://schemas.openxmlformats.org/officeDocument/2006/math">
                      <m:oMathParaPr>
                        <m:jc m:val="centerGroup"/>
                      </m:oMathParaPr>
                      <m:oMath xmlns:m="http://schemas.openxmlformats.org/officeDocument/2006/math">
                        <m:r>
                          <a:rPr lang="en-US" sz="2400" b="1">
                            <a:solidFill>
                              <a:srgbClr val="00B050"/>
                            </a:solidFill>
                            <a:latin typeface="Cambria Math"/>
                            <a:ea typeface="Cambria Math"/>
                          </a:rPr>
                          <m:t>√</m:t>
                        </m:r>
                      </m:oMath>
                    </m:oMathPara>
                  </a14:m>
                  <a:endParaRPr lang="en-US" sz="1800" b="1" dirty="0">
                    <a:solidFill>
                      <a:srgbClr val="00B05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453596" y="2249840"/>
                  <a:ext cx="381000" cy="429768"/>
                </a:xfrm>
                <a:prstGeom prst="rect">
                  <a:avLst/>
                </a:prstGeom>
                <a:blipFill rotWithShape="1">
                  <a:blip r:embed="rId3"/>
                  <a:stretch>
                    <a:fillRect/>
                  </a:stretch>
                </a:blipFill>
              </p:spPr>
              <p:txBody>
                <a:bodyPr/>
                <a:lstStyle/>
                <a:p>
                  <a:r>
                    <a:rPr lang="en-US">
                      <a:noFill/>
                    </a:rPr>
                    <a:t> </a:t>
                  </a:r>
                </a:p>
              </p:txBody>
            </p:sp>
          </mc:Fallback>
        </mc:AlternateContent>
      </p:grpSp>
      <p:sp>
        <p:nvSpPr>
          <p:cNvPr id="18" name="Rectangle 17"/>
          <p:cNvSpPr/>
          <p:nvPr/>
        </p:nvSpPr>
        <p:spPr>
          <a:xfrm>
            <a:off x="536912" y="5681643"/>
            <a:ext cx="3505200" cy="8981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MA" sz="2500" b="1" dirty="0">
                <a:solidFill>
                  <a:schemeClr val="tx1"/>
                </a:solidFill>
              </a:rPr>
              <a:t>و</a:t>
            </a:r>
            <a:r>
              <a:rPr lang="ar-MA" sz="2500" b="1" dirty="0" smtClean="0">
                <a:solidFill>
                  <a:schemeClr val="tx1"/>
                </a:solidFill>
              </a:rPr>
              <a:t>الصحيح: ما </a:t>
            </a:r>
            <a:r>
              <a:rPr lang="ar-MA" sz="2400" b="1" dirty="0" smtClean="0">
                <a:solidFill>
                  <a:schemeClr val="tx1"/>
                </a:solidFill>
              </a:rPr>
              <a:t>تبع </a:t>
            </a:r>
            <a:r>
              <a:rPr lang="ar-MA" sz="2400" b="1" dirty="0">
                <a:solidFill>
                  <a:schemeClr val="tx1"/>
                </a:solidFill>
              </a:rPr>
              <a:t>كفار مكة عند هجرة عمر بن </a:t>
            </a:r>
            <a:r>
              <a:rPr lang="ar-MA" sz="2400" b="1" dirty="0" smtClean="0">
                <a:solidFill>
                  <a:schemeClr val="tx1"/>
                </a:solidFill>
              </a:rPr>
              <a:t>الخطاب</a:t>
            </a:r>
            <a:r>
              <a:rPr lang="ar-MA" sz="2500" b="1" dirty="0" smtClean="0">
                <a:solidFill>
                  <a:schemeClr val="tx1"/>
                </a:solidFill>
              </a:rPr>
              <a:t>.</a:t>
            </a:r>
            <a:endParaRPr lang="en-US" sz="2500" b="1" dirty="0">
              <a:solidFill>
                <a:schemeClr val="tx1"/>
              </a:solidFill>
            </a:endParaRPr>
          </a:p>
        </p:txBody>
      </p:sp>
      <p:grpSp>
        <p:nvGrpSpPr>
          <p:cNvPr id="22" name="Group 21"/>
          <p:cNvGrpSpPr/>
          <p:nvPr/>
        </p:nvGrpSpPr>
        <p:grpSpPr>
          <a:xfrm>
            <a:off x="4162864" y="1476028"/>
            <a:ext cx="1371600" cy="876579"/>
            <a:chOff x="4384431" y="1107831"/>
            <a:chExt cx="1371600" cy="787400"/>
          </a:xfrm>
        </p:grpSpPr>
        <p:sp>
          <p:nvSpPr>
            <p:cNvPr id="23" name="Rectangle 22"/>
            <p:cNvSpPr/>
            <p:nvPr/>
          </p:nvSpPr>
          <p:spPr>
            <a:xfrm>
              <a:off x="4384431" y="1107831"/>
              <a:ext cx="1371600" cy="787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2800" b="1" dirty="0">
                  <a:solidFill>
                    <a:schemeClr val="tx1"/>
                  </a:solidFill>
                </a:rPr>
                <a:t>خطأ</a:t>
              </a:r>
              <a:r>
                <a:rPr lang="ar-MA" sz="2800" dirty="0">
                  <a:solidFill>
                    <a:schemeClr val="tx1"/>
                  </a:solidFill>
                </a:rPr>
                <a:t>   </a:t>
              </a:r>
              <a:r>
                <a:rPr lang="en-US" sz="2400" dirty="0" smtClean="0">
                  <a:solidFill>
                    <a:schemeClr val="tx1"/>
                  </a:solidFill>
                </a:rPr>
                <a:t>(   </a:t>
              </a:r>
              <a:r>
                <a:rPr lang="en-US" sz="2400" dirty="0">
                  <a:solidFill>
                    <a:schemeClr val="tx1"/>
                  </a:solidFill>
                </a:rPr>
                <a:t>)</a:t>
              </a:r>
            </a:p>
          </p:txBody>
        </p:sp>
        <mc:AlternateContent xmlns:mc="http://schemas.openxmlformats.org/markup-compatibility/2006" xmlns:a14="http://schemas.microsoft.com/office/drawing/2010/main">
          <mc:Choice Requires="a14">
            <p:sp>
              <p:nvSpPr>
                <p:cNvPr id="24" name="TextBox 23"/>
                <p:cNvSpPr txBox="1"/>
                <p:nvPr/>
              </p:nvSpPr>
              <p:spPr>
                <a:xfrm>
                  <a:off x="4516903" y="1333101"/>
                  <a:ext cx="320040" cy="405059"/>
                </a:xfrm>
                <a:prstGeom prst="rect">
                  <a:avLst/>
                </a:prstGeom>
                <a:noFill/>
              </p:spPr>
              <p:txBody>
                <a:bodyPr wrap="square" lIns="80815" tIns="40407" rIns="80815" bIns="40407" rtlCol="0">
                  <a:spAutoFit/>
                </a:bodyPr>
                <a:lstStyle/>
                <a:p>
                  <a:pPr algn="r" rtl="1"/>
                  <a14:m>
                    <m:oMathPara xmlns:m="http://schemas.openxmlformats.org/officeDocument/2006/math">
                      <m:oMathParaPr>
                        <m:jc m:val="centerGroup"/>
                      </m:oMathParaPr>
                      <m:oMath xmlns:m="http://schemas.openxmlformats.org/officeDocument/2006/math">
                        <m:r>
                          <a:rPr lang="en-US" sz="2400" b="1" i="1">
                            <a:solidFill>
                              <a:srgbClr val="FF0000"/>
                            </a:solidFill>
                            <a:latin typeface="Cambria Math"/>
                            <a:ea typeface="Cambria Math"/>
                          </a:rPr>
                          <m:t>×</m:t>
                        </m:r>
                      </m:oMath>
                    </m:oMathPara>
                  </a14:m>
                  <a:endParaRPr lang="en-US" sz="1800" b="1"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516903" y="1333101"/>
                  <a:ext cx="320040" cy="405059"/>
                </a:xfrm>
                <a:prstGeom prst="rect">
                  <a:avLst/>
                </a:prstGeom>
                <a:blipFill rotWithShape="1">
                  <a:blip r:embed="rId4"/>
                  <a:stretch>
                    <a:fillRect l="-3846" r="-21154"/>
                  </a:stretch>
                </a:blipFill>
              </p:spPr>
              <p:txBody>
                <a:bodyPr/>
                <a:lstStyle/>
                <a:p>
                  <a:r>
                    <a:rPr lang="en-US">
                      <a:noFill/>
                    </a:rPr>
                    <a:t> </a:t>
                  </a:r>
                </a:p>
              </p:txBody>
            </p:sp>
          </mc:Fallback>
        </mc:AlternateContent>
      </p:grpSp>
      <p:grpSp>
        <p:nvGrpSpPr>
          <p:cNvPr id="25" name="Group 24"/>
          <p:cNvGrpSpPr/>
          <p:nvPr/>
        </p:nvGrpSpPr>
        <p:grpSpPr>
          <a:xfrm>
            <a:off x="4171072" y="3623604"/>
            <a:ext cx="1371600" cy="876579"/>
            <a:chOff x="4379040" y="2868176"/>
            <a:chExt cx="1371600" cy="787400"/>
          </a:xfrm>
        </p:grpSpPr>
        <p:sp>
          <p:nvSpPr>
            <p:cNvPr id="26" name="Rectangle 25"/>
            <p:cNvSpPr/>
            <p:nvPr/>
          </p:nvSpPr>
          <p:spPr>
            <a:xfrm>
              <a:off x="4379040" y="2868176"/>
              <a:ext cx="1371600" cy="787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2800" b="1" dirty="0">
                  <a:solidFill>
                    <a:schemeClr val="tx1"/>
                  </a:solidFill>
                </a:rPr>
                <a:t>خطأ</a:t>
              </a:r>
              <a:r>
                <a:rPr lang="ar-MA" sz="2800" dirty="0">
                  <a:solidFill>
                    <a:schemeClr val="tx1"/>
                  </a:solidFill>
                </a:rPr>
                <a:t> </a:t>
              </a:r>
              <a:r>
                <a:rPr lang="ar-MA" sz="2800" dirty="0" smtClean="0">
                  <a:solidFill>
                    <a:schemeClr val="tx1"/>
                  </a:solidFill>
                </a:rPr>
                <a:t>  </a:t>
              </a:r>
              <a:r>
                <a:rPr lang="en-US" sz="2400" dirty="0" smtClean="0">
                  <a:solidFill>
                    <a:schemeClr val="tx1"/>
                  </a:solidFill>
                </a:rPr>
                <a:t>(   </a:t>
              </a:r>
              <a:r>
                <a:rPr lang="en-US" sz="2400" dirty="0">
                  <a:solidFill>
                    <a:schemeClr val="tx1"/>
                  </a:solidFill>
                </a:rPr>
                <a:t>)</a:t>
              </a:r>
            </a:p>
          </p:txBody>
        </p:sp>
        <mc:AlternateContent xmlns:mc="http://schemas.openxmlformats.org/markup-compatibility/2006" xmlns:a14="http://schemas.microsoft.com/office/drawing/2010/main">
          <mc:Choice Requires="a14">
            <p:sp>
              <p:nvSpPr>
                <p:cNvPr id="27" name="TextBox 26"/>
                <p:cNvSpPr txBox="1"/>
                <p:nvPr/>
              </p:nvSpPr>
              <p:spPr>
                <a:xfrm>
                  <a:off x="4525108" y="3118027"/>
                  <a:ext cx="353568" cy="405059"/>
                </a:xfrm>
                <a:prstGeom prst="rect">
                  <a:avLst/>
                </a:prstGeom>
                <a:noFill/>
              </p:spPr>
              <p:txBody>
                <a:bodyPr wrap="square" lIns="80815" tIns="40407" rIns="80815" bIns="40407" rtlCol="0">
                  <a:spAutoFit/>
                </a:bodyPr>
                <a:lstStyle/>
                <a:p>
                  <a:pPr algn="r" rtl="1"/>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a:ea typeface="Cambria Math"/>
                          </a:rPr>
                          <m:t>×</m:t>
                        </m:r>
                      </m:oMath>
                    </m:oMathPara>
                  </a14:m>
                  <a:endParaRPr lang="en-US" sz="2800" dirty="0">
                    <a:solidFill>
                      <a:srgbClr val="FF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525108" y="3118027"/>
                  <a:ext cx="353568" cy="405059"/>
                </a:xfrm>
                <a:prstGeom prst="rect">
                  <a:avLst/>
                </a:prstGeom>
                <a:blipFill rotWithShape="1">
                  <a:blip r:embed="rId5"/>
                  <a:stretch>
                    <a:fillRect l="-1724" r="-10345"/>
                  </a:stretch>
                </a:blipFill>
              </p:spPr>
              <p:txBody>
                <a:bodyPr/>
                <a:lstStyle/>
                <a:p>
                  <a:r>
                    <a:rPr lang="en-US">
                      <a:noFill/>
                    </a:rPr>
                    <a:t> </a:t>
                  </a:r>
                </a:p>
              </p:txBody>
            </p:sp>
          </mc:Fallback>
        </mc:AlternateContent>
      </p:grpSp>
      <p:grpSp>
        <p:nvGrpSpPr>
          <p:cNvPr id="28" name="Group 27"/>
          <p:cNvGrpSpPr/>
          <p:nvPr/>
        </p:nvGrpSpPr>
        <p:grpSpPr>
          <a:xfrm>
            <a:off x="4176932" y="4683200"/>
            <a:ext cx="1364332" cy="876579"/>
            <a:chOff x="4384900" y="3723244"/>
            <a:chExt cx="1364332" cy="787400"/>
          </a:xfrm>
        </p:grpSpPr>
        <p:sp>
          <p:nvSpPr>
            <p:cNvPr id="29" name="Rectangle 28"/>
            <p:cNvSpPr/>
            <p:nvPr/>
          </p:nvSpPr>
          <p:spPr>
            <a:xfrm>
              <a:off x="4384900" y="3723244"/>
              <a:ext cx="1364332" cy="787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solidFill>
                    <a:schemeClr val="tx1"/>
                  </a:solidFill>
                </a:rPr>
                <a:t>صحيح</a:t>
              </a:r>
              <a:r>
                <a:rPr lang="ar-MA" sz="2400" dirty="0" smtClean="0">
                  <a:solidFill>
                    <a:schemeClr val="tx1"/>
                  </a:solidFill>
                </a:rPr>
                <a:t> </a:t>
              </a:r>
              <a:r>
                <a:rPr lang="en-US" sz="2400" dirty="0" smtClean="0">
                  <a:solidFill>
                    <a:schemeClr val="tx1"/>
                  </a:solidFill>
                </a:rPr>
                <a:t>(  )</a:t>
              </a:r>
              <a:endParaRPr lang="en-US" sz="2400" dirty="0">
                <a:solidFill>
                  <a:schemeClr val="tx1"/>
                </a:solidFill>
              </a:endParaRPr>
            </a:p>
          </p:txBody>
        </p:sp>
        <mc:AlternateContent xmlns:mc="http://schemas.openxmlformats.org/markup-compatibility/2006" xmlns:a14="http://schemas.microsoft.com/office/drawing/2010/main">
          <mc:Choice Requires="a14">
            <p:sp>
              <p:nvSpPr>
                <p:cNvPr id="30" name="TextBox 29"/>
                <p:cNvSpPr txBox="1"/>
                <p:nvPr/>
              </p:nvSpPr>
              <p:spPr>
                <a:xfrm>
                  <a:off x="4441172" y="3972969"/>
                  <a:ext cx="396240" cy="429768"/>
                </a:xfrm>
                <a:prstGeom prst="rect">
                  <a:avLst/>
                </a:prstGeom>
                <a:noFill/>
              </p:spPr>
              <p:txBody>
                <a:bodyPr wrap="square" lIns="80815" tIns="40407" rIns="80815" bIns="40407" rtlCol="0">
                  <a:spAutoFit/>
                </a:bodyPr>
                <a:lstStyle/>
                <a:p>
                  <a:pPr algn="r" rtl="1"/>
                  <a14:m>
                    <m:oMathPara xmlns:m="http://schemas.openxmlformats.org/officeDocument/2006/math">
                      <m:oMathParaPr>
                        <m:jc m:val="centerGroup"/>
                      </m:oMathParaPr>
                      <m:oMath xmlns:m="http://schemas.openxmlformats.org/officeDocument/2006/math">
                        <m:r>
                          <a:rPr lang="en-US" sz="2400" b="1">
                            <a:solidFill>
                              <a:srgbClr val="00B050"/>
                            </a:solidFill>
                            <a:latin typeface="Cambria Math"/>
                            <a:ea typeface="Cambria Math"/>
                          </a:rPr>
                          <m:t>√</m:t>
                        </m:r>
                      </m:oMath>
                    </m:oMathPara>
                  </a14:m>
                  <a:endParaRPr lang="en-US" sz="2400" b="1" dirty="0">
                    <a:solidFill>
                      <a:srgbClr val="00B05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441172" y="3972969"/>
                  <a:ext cx="396240" cy="429768"/>
                </a:xfrm>
                <a:prstGeom prst="rect">
                  <a:avLst/>
                </a:prstGeom>
                <a:blipFill rotWithShape="1">
                  <a:blip r:embed="rId6"/>
                  <a:stretch>
                    <a:fillRect/>
                  </a:stretch>
                </a:blipFill>
              </p:spPr>
              <p:txBody>
                <a:bodyPr/>
                <a:lstStyle/>
                <a:p>
                  <a:r>
                    <a:rPr lang="en-US">
                      <a:noFill/>
                    </a:rPr>
                    <a:t> </a:t>
                  </a:r>
                </a:p>
              </p:txBody>
            </p:sp>
          </mc:Fallback>
        </mc:AlternateContent>
      </p:grpSp>
      <p:grpSp>
        <p:nvGrpSpPr>
          <p:cNvPr id="31" name="Group 30"/>
          <p:cNvGrpSpPr/>
          <p:nvPr/>
        </p:nvGrpSpPr>
        <p:grpSpPr>
          <a:xfrm>
            <a:off x="4191000" y="5722936"/>
            <a:ext cx="1371600" cy="858400"/>
            <a:chOff x="4342696" y="4825628"/>
            <a:chExt cx="1371600" cy="771071"/>
          </a:xfrm>
        </p:grpSpPr>
        <p:sp>
          <p:nvSpPr>
            <p:cNvPr id="32" name="Rectangle 31"/>
            <p:cNvSpPr/>
            <p:nvPr/>
          </p:nvSpPr>
          <p:spPr>
            <a:xfrm>
              <a:off x="4342696" y="4825628"/>
              <a:ext cx="1371600" cy="7710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2800" b="1" dirty="0">
                  <a:solidFill>
                    <a:schemeClr val="tx1"/>
                  </a:solidFill>
                </a:rPr>
                <a:t>خطأ</a:t>
              </a:r>
              <a:r>
                <a:rPr lang="ar-MA" sz="2800" dirty="0">
                  <a:solidFill>
                    <a:schemeClr val="tx1"/>
                  </a:solidFill>
                </a:rPr>
                <a:t>  </a:t>
              </a:r>
              <a:r>
                <a:rPr lang="ar-MA" sz="2800" dirty="0" smtClean="0">
                  <a:solidFill>
                    <a:schemeClr val="tx1"/>
                  </a:solidFill>
                </a:rPr>
                <a:t> </a:t>
              </a:r>
              <a:r>
                <a:rPr lang="en-US" sz="2400" dirty="0" smtClean="0">
                  <a:solidFill>
                    <a:schemeClr val="tx1"/>
                  </a:solidFill>
                </a:rPr>
                <a:t>(   </a:t>
              </a:r>
              <a:r>
                <a:rPr lang="en-US" sz="2400" dirty="0">
                  <a:solidFill>
                    <a:schemeClr val="tx1"/>
                  </a:solidFill>
                </a:rPr>
                <a:t>)</a:t>
              </a:r>
            </a:p>
          </p:txBody>
        </p:sp>
        <mc:AlternateContent xmlns:mc="http://schemas.openxmlformats.org/markup-compatibility/2006" xmlns:a14="http://schemas.microsoft.com/office/drawing/2010/main">
          <mc:Choice Requires="a14">
            <p:sp>
              <p:nvSpPr>
                <p:cNvPr id="33" name="TextBox 32"/>
                <p:cNvSpPr txBox="1"/>
                <p:nvPr/>
              </p:nvSpPr>
              <p:spPr>
                <a:xfrm>
                  <a:off x="4488765" y="5046094"/>
                  <a:ext cx="320040" cy="405059"/>
                </a:xfrm>
                <a:prstGeom prst="rect">
                  <a:avLst/>
                </a:prstGeom>
                <a:noFill/>
              </p:spPr>
              <p:txBody>
                <a:bodyPr wrap="square" lIns="80815" tIns="40407" rIns="80815" bIns="40407" rtlCol="0">
                  <a:spAutoFit/>
                </a:bodyPr>
                <a:lstStyle/>
                <a:p>
                  <a:pPr algn="r" rtl="1"/>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a:ea typeface="Cambria Math"/>
                          </a:rPr>
                          <m:t>×</m:t>
                        </m:r>
                      </m:oMath>
                    </m:oMathPara>
                  </a14:m>
                  <a:endParaRPr lang="en-US" sz="2800"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488765" y="5046094"/>
                  <a:ext cx="320040" cy="405059"/>
                </a:xfrm>
                <a:prstGeom prst="rect">
                  <a:avLst/>
                </a:prstGeom>
                <a:blipFill rotWithShape="1">
                  <a:blip r:embed="rId7"/>
                  <a:stretch>
                    <a:fillRect l="-1887" r="-20755"/>
                  </a:stretch>
                </a:blipFill>
              </p:spPr>
              <p:txBody>
                <a:bodyPr/>
                <a:lstStyle/>
                <a:p>
                  <a:r>
                    <a:rPr lang="en-US">
                      <a:noFill/>
                    </a:rPr>
                    <a:t> </a:t>
                  </a:r>
                </a:p>
              </p:txBody>
            </p:sp>
          </mc:Fallback>
        </mc:AlternateContent>
      </p:grpSp>
      <p:sp>
        <p:nvSpPr>
          <p:cNvPr id="2" name="Rectangle 1"/>
          <p:cNvSpPr/>
          <p:nvPr/>
        </p:nvSpPr>
        <p:spPr>
          <a:xfrm>
            <a:off x="1961237" y="609600"/>
            <a:ext cx="7050328" cy="584775"/>
          </a:xfrm>
          <a:prstGeom prst="rect">
            <a:avLst/>
          </a:prstGeom>
          <a:noFill/>
        </p:spPr>
        <p:txBody>
          <a:bodyPr wrap="none" lIns="91440" tIns="45720" rIns="91440" bIns="45720">
            <a:spAutoFit/>
          </a:bodyPr>
          <a:lstStyle/>
          <a:p>
            <a:pPr algn="ctr" rtl="1"/>
            <a:r>
              <a:rPr lang="ar-MA" sz="3200" b="1" dirty="0">
                <a:ln>
                  <a:solidFill>
                    <a:schemeClr val="bg1"/>
                  </a:solidFill>
                </a:ln>
                <a:latin typeface="SutonnyMJ" pitchFamily="2" charset="0"/>
              </a:rPr>
              <a:t>كتابة الصحيح  أو الخطأ مع تصحيح الخطأ في النص</a:t>
            </a:r>
            <a:endParaRPr lang="en-US" sz="3200" b="1" dirty="0">
              <a:ln>
                <a:solidFill>
                  <a:schemeClr val="bg1"/>
                </a:solidFill>
              </a:ln>
              <a:latin typeface="SutonnyMJ" pitchFamily="2" charset="0"/>
            </a:endParaRPr>
          </a:p>
        </p:txBody>
      </p:sp>
      <p:grpSp>
        <p:nvGrpSpPr>
          <p:cNvPr id="34" name="Group 33"/>
          <p:cNvGrpSpPr/>
          <p:nvPr/>
        </p:nvGrpSpPr>
        <p:grpSpPr>
          <a:xfrm>
            <a:off x="1" y="0"/>
            <a:ext cx="10972801" cy="7315217"/>
            <a:chOff x="0" y="0"/>
            <a:chExt cx="10058401" cy="5943614"/>
          </a:xfrm>
        </p:grpSpPr>
        <p:sp>
          <p:nvSpPr>
            <p:cNvPr id="35" name="Rectangle 34"/>
            <p:cNvSpPr/>
            <p:nvPr/>
          </p:nvSpPr>
          <p:spPr>
            <a:xfrm>
              <a:off x="1139952" y="540004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36" name="TextBox 35"/>
            <p:cNvSpPr txBox="1"/>
            <p:nvPr/>
          </p:nvSpPr>
          <p:spPr>
            <a:xfrm>
              <a:off x="3017520" y="457201"/>
              <a:ext cx="2933700" cy="275075"/>
            </a:xfrm>
            <a:prstGeom prst="rect">
              <a:avLst/>
            </a:prstGeom>
            <a:noFill/>
          </p:spPr>
          <p:txBody>
            <a:bodyPr wrap="square" rtlCol="0">
              <a:spAutoFit/>
            </a:bodyPr>
            <a:lstStyle/>
            <a:p>
              <a:endParaRPr lang="en-US" dirty="0"/>
            </a:p>
          </p:txBody>
        </p:sp>
        <p:sp>
          <p:nvSpPr>
            <p:cNvPr id="37"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0"/>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3"/>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4"/>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5"/>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6"/>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9"/>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60"/>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22243526"/>
      </p:ext>
    </p:extLst>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000"/>
                                        <p:tgtEl>
                                          <p:spTgt spid="22"/>
                                        </p:tgtEl>
                                      </p:cBhvr>
                                    </p:animEffect>
                                    <p:anim calcmode="lin" valueType="num">
                                      <p:cBhvr>
                                        <p:cTn id="48" dur="2000" fill="hold"/>
                                        <p:tgtEl>
                                          <p:spTgt spid="22"/>
                                        </p:tgtEl>
                                        <p:attrNameLst>
                                          <p:attrName>ppt_w</p:attrName>
                                        </p:attrNameLst>
                                      </p:cBhvr>
                                      <p:tavLst>
                                        <p:tav tm="0" fmla="#ppt_w*sin(2.5*pi*$)">
                                          <p:val>
                                            <p:fltVal val="0"/>
                                          </p:val>
                                        </p:tav>
                                        <p:tav tm="100000">
                                          <p:val>
                                            <p:fltVal val="1"/>
                                          </p:val>
                                        </p:tav>
                                      </p:tavLst>
                                    </p:anim>
                                    <p:anim calcmode="lin" valueType="num">
                                      <p:cBhvr>
                                        <p:cTn id="49"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3"/>
                                        </p:tgtEl>
                                        <p:attrNameLst>
                                          <p:attrName>style.visibility</p:attrName>
                                        </p:attrNameLst>
                                      </p:cBhvr>
                                      <p:to>
                                        <p:strVal val="visible"/>
                                      </p:to>
                                    </p:set>
                                    <p:anim calcmode="lin" valueType="num">
                                      <p:cBhvr>
                                        <p:cTn id="54" dur="7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5" dur="750" fill="hold"/>
                                        <p:tgtEl>
                                          <p:spTgt spid="13"/>
                                        </p:tgtEl>
                                        <p:attrNameLst>
                                          <p:attrName>ppt_y</p:attrName>
                                        </p:attrNameLst>
                                      </p:cBhvr>
                                      <p:tavLst>
                                        <p:tav tm="0">
                                          <p:val>
                                            <p:strVal val="#ppt_y"/>
                                          </p:val>
                                        </p:tav>
                                        <p:tav tm="100000">
                                          <p:val>
                                            <p:strVal val="#ppt_y"/>
                                          </p:val>
                                        </p:tav>
                                      </p:tavLst>
                                    </p:anim>
                                    <p:anim calcmode="lin" valueType="num">
                                      <p:cBhvr>
                                        <p:cTn id="56" dur="7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7" dur="7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750" tmFilter="0,0; .5, 1; 1, 1"/>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000"/>
                                        <p:tgtEl>
                                          <p:spTgt spid="19"/>
                                        </p:tgtEl>
                                      </p:cBhvr>
                                    </p:animEffect>
                                    <p:anim calcmode="lin" valueType="num">
                                      <p:cBhvr>
                                        <p:cTn id="64" dur="2000" fill="hold"/>
                                        <p:tgtEl>
                                          <p:spTgt spid="19"/>
                                        </p:tgtEl>
                                        <p:attrNameLst>
                                          <p:attrName>ppt_w</p:attrName>
                                        </p:attrNameLst>
                                      </p:cBhvr>
                                      <p:tavLst>
                                        <p:tav tm="0" fmla="#ppt_w*sin(2.5*pi*$)">
                                          <p:val>
                                            <p:fltVal val="0"/>
                                          </p:val>
                                        </p:tav>
                                        <p:tav tm="100000">
                                          <p:val>
                                            <p:fltVal val="1"/>
                                          </p:val>
                                        </p:tav>
                                      </p:tavLst>
                                    </p:anim>
                                    <p:anim calcmode="lin" valueType="num">
                                      <p:cBhvr>
                                        <p:cTn id="6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7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1" dur="750" fill="hold"/>
                                        <p:tgtEl>
                                          <p:spTgt spid="15"/>
                                        </p:tgtEl>
                                        <p:attrNameLst>
                                          <p:attrName>ppt_y</p:attrName>
                                        </p:attrNameLst>
                                      </p:cBhvr>
                                      <p:tavLst>
                                        <p:tav tm="0">
                                          <p:val>
                                            <p:strVal val="#ppt_y"/>
                                          </p:val>
                                        </p:tav>
                                        <p:tav tm="100000">
                                          <p:val>
                                            <p:strVal val="#ppt_y"/>
                                          </p:val>
                                        </p:tav>
                                      </p:tavLst>
                                    </p:anim>
                                    <p:anim calcmode="lin" valueType="num">
                                      <p:cBhvr>
                                        <p:cTn id="72" dur="7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3" dur="7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750" tmFilter="0,0; .5, 1; 1, 1"/>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2000"/>
                                        <p:tgtEl>
                                          <p:spTgt spid="25"/>
                                        </p:tgtEl>
                                      </p:cBhvr>
                                    </p:animEffect>
                                    <p:anim calcmode="lin" valueType="num">
                                      <p:cBhvr>
                                        <p:cTn id="80" dur="2000" fill="hold"/>
                                        <p:tgtEl>
                                          <p:spTgt spid="25"/>
                                        </p:tgtEl>
                                        <p:attrNameLst>
                                          <p:attrName>ppt_w</p:attrName>
                                        </p:attrNameLst>
                                      </p:cBhvr>
                                      <p:tavLst>
                                        <p:tav tm="0" fmla="#ppt_w*sin(2.5*pi*$)">
                                          <p:val>
                                            <p:fltVal val="0"/>
                                          </p:val>
                                        </p:tav>
                                        <p:tav tm="100000">
                                          <p:val>
                                            <p:fltVal val="1"/>
                                          </p:val>
                                        </p:tav>
                                      </p:tavLst>
                                    </p:anim>
                                    <p:anim calcmode="lin" valueType="num">
                                      <p:cBhvr>
                                        <p:cTn id="81"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41" presetClass="entr" presetSubtype="0" fill="hold" grpId="0" nodeType="clickEffect">
                                  <p:stCondLst>
                                    <p:cond delay="0"/>
                                  </p:stCondLst>
                                  <p:iterate type="lt">
                                    <p:tmPct val="10000"/>
                                  </p:iterate>
                                  <p:childTnLst>
                                    <p:set>
                                      <p:cBhvr>
                                        <p:cTn id="85" dur="1" fill="hold">
                                          <p:stCondLst>
                                            <p:cond delay="0"/>
                                          </p:stCondLst>
                                        </p:cTn>
                                        <p:tgtEl>
                                          <p:spTgt spid="16"/>
                                        </p:tgtEl>
                                        <p:attrNameLst>
                                          <p:attrName>style.visibility</p:attrName>
                                        </p:attrNameLst>
                                      </p:cBhvr>
                                      <p:to>
                                        <p:strVal val="visible"/>
                                      </p:to>
                                    </p:set>
                                    <p:anim calcmode="lin" valueType="num">
                                      <p:cBhvr>
                                        <p:cTn id="86" dur="7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7" dur="750" fill="hold"/>
                                        <p:tgtEl>
                                          <p:spTgt spid="16"/>
                                        </p:tgtEl>
                                        <p:attrNameLst>
                                          <p:attrName>ppt_y</p:attrName>
                                        </p:attrNameLst>
                                      </p:cBhvr>
                                      <p:tavLst>
                                        <p:tav tm="0">
                                          <p:val>
                                            <p:strVal val="#ppt_y"/>
                                          </p:val>
                                        </p:tav>
                                        <p:tav tm="100000">
                                          <p:val>
                                            <p:strVal val="#ppt_y"/>
                                          </p:val>
                                        </p:tav>
                                      </p:tavLst>
                                    </p:anim>
                                    <p:anim calcmode="lin" valueType="num">
                                      <p:cBhvr>
                                        <p:cTn id="88" dur="7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9" dur="7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0" dur="750" tmFilter="0,0; .5, 1; 1, 1"/>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000"/>
                                        <p:tgtEl>
                                          <p:spTgt spid="28"/>
                                        </p:tgtEl>
                                      </p:cBhvr>
                                    </p:animEffect>
                                    <p:anim calcmode="lin" valueType="num">
                                      <p:cBhvr>
                                        <p:cTn id="96" dur="2000" fill="hold"/>
                                        <p:tgtEl>
                                          <p:spTgt spid="28"/>
                                        </p:tgtEl>
                                        <p:attrNameLst>
                                          <p:attrName>ppt_w</p:attrName>
                                        </p:attrNameLst>
                                      </p:cBhvr>
                                      <p:tavLst>
                                        <p:tav tm="0" fmla="#ppt_w*sin(2.5*pi*$)">
                                          <p:val>
                                            <p:fltVal val="0"/>
                                          </p:val>
                                        </p:tav>
                                        <p:tav tm="100000">
                                          <p:val>
                                            <p:fltVal val="1"/>
                                          </p:val>
                                        </p:tav>
                                      </p:tavLst>
                                    </p:anim>
                                    <p:anim calcmode="lin" valueType="num">
                                      <p:cBhvr>
                                        <p:cTn id="97"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41" presetClass="entr" presetSubtype="0" fill="hold" grpId="0" nodeType="clickEffect">
                                  <p:stCondLst>
                                    <p:cond delay="0"/>
                                  </p:stCondLst>
                                  <p:iterate type="lt">
                                    <p:tmPct val="10000"/>
                                  </p:iterate>
                                  <p:childTnLst>
                                    <p:set>
                                      <p:cBhvr>
                                        <p:cTn id="101" dur="1" fill="hold">
                                          <p:stCondLst>
                                            <p:cond delay="0"/>
                                          </p:stCondLst>
                                        </p:cTn>
                                        <p:tgtEl>
                                          <p:spTgt spid="17"/>
                                        </p:tgtEl>
                                        <p:attrNameLst>
                                          <p:attrName>style.visibility</p:attrName>
                                        </p:attrNameLst>
                                      </p:cBhvr>
                                      <p:to>
                                        <p:strVal val="visible"/>
                                      </p:to>
                                    </p:set>
                                    <p:anim calcmode="lin" valueType="num">
                                      <p:cBhvr>
                                        <p:cTn id="102"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3" dur="750" fill="hold"/>
                                        <p:tgtEl>
                                          <p:spTgt spid="17"/>
                                        </p:tgtEl>
                                        <p:attrNameLst>
                                          <p:attrName>ppt_y</p:attrName>
                                        </p:attrNameLst>
                                      </p:cBhvr>
                                      <p:tavLst>
                                        <p:tav tm="0">
                                          <p:val>
                                            <p:strVal val="#ppt_y"/>
                                          </p:val>
                                        </p:tav>
                                        <p:tav tm="100000">
                                          <p:val>
                                            <p:strVal val="#ppt_y"/>
                                          </p:val>
                                        </p:tav>
                                      </p:tavLst>
                                    </p:anim>
                                    <p:anim calcmode="lin" valueType="num">
                                      <p:cBhvr>
                                        <p:cTn id="104"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5"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750" tmFilter="0,0; .5, 1; 1, 1"/>
                                        <p:tgtEl>
                                          <p:spTgt spid="17"/>
                                        </p:tgtEl>
                                      </p:cBhvr>
                                    </p:animEffect>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2000"/>
                                        <p:tgtEl>
                                          <p:spTgt spid="31"/>
                                        </p:tgtEl>
                                      </p:cBhvr>
                                    </p:animEffect>
                                    <p:anim calcmode="lin" valueType="num">
                                      <p:cBhvr>
                                        <p:cTn id="112" dur="2000" fill="hold"/>
                                        <p:tgtEl>
                                          <p:spTgt spid="31"/>
                                        </p:tgtEl>
                                        <p:attrNameLst>
                                          <p:attrName>ppt_w</p:attrName>
                                        </p:attrNameLst>
                                      </p:cBhvr>
                                      <p:tavLst>
                                        <p:tav tm="0" fmla="#ppt_w*sin(2.5*pi*$)">
                                          <p:val>
                                            <p:fltVal val="0"/>
                                          </p:val>
                                        </p:tav>
                                        <p:tav tm="100000">
                                          <p:val>
                                            <p:fltVal val="1"/>
                                          </p:val>
                                        </p:tav>
                                      </p:tavLst>
                                    </p:anim>
                                    <p:anim calcmode="lin" valueType="num">
                                      <p:cBhvr>
                                        <p:cTn id="113"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41" presetClass="entr" presetSubtype="0" fill="hold" grpId="0" nodeType="clickEffect">
                                  <p:stCondLst>
                                    <p:cond delay="0"/>
                                  </p:stCondLst>
                                  <p:iterate type="lt">
                                    <p:tmPct val="10000"/>
                                  </p:iterate>
                                  <p:childTnLst>
                                    <p:set>
                                      <p:cBhvr>
                                        <p:cTn id="117" dur="1" fill="hold">
                                          <p:stCondLst>
                                            <p:cond delay="0"/>
                                          </p:stCondLst>
                                        </p:cTn>
                                        <p:tgtEl>
                                          <p:spTgt spid="18"/>
                                        </p:tgtEl>
                                        <p:attrNameLst>
                                          <p:attrName>style.visibility</p:attrName>
                                        </p:attrNameLst>
                                      </p:cBhvr>
                                      <p:to>
                                        <p:strVal val="visible"/>
                                      </p:to>
                                    </p:set>
                                    <p:anim calcmode="lin" valueType="num">
                                      <p:cBhvr>
                                        <p:cTn id="118" dur="7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19" dur="750" fill="hold"/>
                                        <p:tgtEl>
                                          <p:spTgt spid="18"/>
                                        </p:tgtEl>
                                        <p:attrNameLst>
                                          <p:attrName>ppt_y</p:attrName>
                                        </p:attrNameLst>
                                      </p:cBhvr>
                                      <p:tavLst>
                                        <p:tav tm="0">
                                          <p:val>
                                            <p:strVal val="#ppt_y"/>
                                          </p:val>
                                        </p:tav>
                                        <p:tav tm="100000">
                                          <p:val>
                                            <p:strVal val="#ppt_y"/>
                                          </p:val>
                                        </p:tav>
                                      </p:tavLst>
                                    </p:anim>
                                    <p:anim calcmode="lin" valueType="num">
                                      <p:cBhvr>
                                        <p:cTn id="120" dur="7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21" dur="7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7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4" name="Rounded Rectangle 193"/>
          <p:cNvSpPr/>
          <p:nvPr/>
        </p:nvSpPr>
        <p:spPr>
          <a:xfrm>
            <a:off x="5706342" y="381000"/>
            <a:ext cx="4632474" cy="840157"/>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en-US" sz="3200" dirty="0"/>
          </a:p>
        </p:txBody>
      </p:sp>
      <p:sp>
        <p:nvSpPr>
          <p:cNvPr id="195" name="Rectangle 194"/>
          <p:cNvSpPr/>
          <p:nvPr/>
        </p:nvSpPr>
        <p:spPr>
          <a:xfrm>
            <a:off x="6096000" y="498765"/>
            <a:ext cx="4004311"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dirty="0" smtClean="0">
                <a:ln>
                  <a:solidFill>
                    <a:sysClr val="windowText" lastClr="000000"/>
                  </a:solidFill>
                </a:ln>
                <a:solidFill>
                  <a:sysClr val="windowText" lastClr="000000"/>
                </a:solidFill>
              </a:rPr>
              <a:t>صل بين الكلمتين المترادفين</a:t>
            </a:r>
            <a:endParaRPr lang="en-US" sz="3200" dirty="0">
              <a:ln>
                <a:solidFill>
                  <a:sysClr val="windowText" lastClr="000000"/>
                </a:solidFill>
              </a:ln>
              <a:solidFill>
                <a:sysClr val="windowText" lastClr="000000"/>
              </a:solidFill>
            </a:endParaRPr>
          </a:p>
        </p:txBody>
      </p:sp>
      <p:sp>
        <p:nvSpPr>
          <p:cNvPr id="199" name="Rounded Rectangular Callout 198"/>
          <p:cNvSpPr/>
          <p:nvPr/>
        </p:nvSpPr>
        <p:spPr>
          <a:xfrm>
            <a:off x="8230810" y="1447800"/>
            <a:ext cx="2075896" cy="804990"/>
          </a:xfrm>
          <a:prstGeom prst="wedgeRoundRectCallou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MA" sz="2800" b="1" dirty="0" smtClean="0">
                <a:solidFill>
                  <a:schemeClr val="tx1"/>
                </a:solidFill>
              </a:rPr>
              <a:t>المجموعة </a:t>
            </a:r>
            <a:r>
              <a:rPr lang="en-US" sz="2800" b="1" dirty="0" smtClean="0">
                <a:solidFill>
                  <a:schemeClr val="tx1"/>
                </a:solidFill>
              </a:rPr>
              <a:t>)</a:t>
            </a:r>
            <a:r>
              <a:rPr lang="ar-MA" sz="2800" b="1" dirty="0" smtClean="0">
                <a:solidFill>
                  <a:schemeClr val="tx1"/>
                </a:solidFill>
              </a:rPr>
              <a:t>أ</a:t>
            </a:r>
            <a:r>
              <a:rPr lang="en-US" sz="2800" b="1" dirty="0" smtClean="0">
                <a:solidFill>
                  <a:schemeClr val="tx1"/>
                </a:solidFill>
              </a:rPr>
              <a:t>(</a:t>
            </a:r>
            <a:endParaRPr lang="en-US" sz="2800" b="1" dirty="0">
              <a:solidFill>
                <a:schemeClr val="tx1"/>
              </a:solidFill>
            </a:endParaRPr>
          </a:p>
        </p:txBody>
      </p:sp>
      <p:sp>
        <p:nvSpPr>
          <p:cNvPr id="200" name="Rounded Rectangular Callout 199"/>
          <p:cNvSpPr/>
          <p:nvPr/>
        </p:nvSpPr>
        <p:spPr>
          <a:xfrm>
            <a:off x="5756040" y="1461347"/>
            <a:ext cx="2097230" cy="791443"/>
          </a:xfrm>
          <a:prstGeom prst="wedgeRoundRectCallou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MA" sz="2800" b="1" dirty="0">
                <a:solidFill>
                  <a:schemeClr val="tx1"/>
                </a:solidFill>
              </a:rPr>
              <a:t>المجموعة </a:t>
            </a:r>
            <a:r>
              <a:rPr lang="en-US" sz="2800" b="1" dirty="0" smtClean="0">
                <a:solidFill>
                  <a:schemeClr val="tx1"/>
                </a:solidFill>
              </a:rPr>
              <a:t>)</a:t>
            </a:r>
            <a:r>
              <a:rPr lang="ar-MA" sz="2800" b="1" dirty="0" smtClean="0">
                <a:solidFill>
                  <a:schemeClr val="tx1"/>
                </a:solidFill>
              </a:rPr>
              <a:t>ب</a:t>
            </a:r>
            <a:r>
              <a:rPr lang="en-US" sz="2800" b="1" dirty="0" smtClean="0">
                <a:solidFill>
                  <a:schemeClr val="tx1"/>
                </a:solidFill>
              </a:rPr>
              <a:t>(</a:t>
            </a:r>
            <a:endParaRPr lang="en-US" sz="2800" b="1" dirty="0">
              <a:solidFill>
                <a:schemeClr val="tx1"/>
              </a:solidFill>
            </a:endParaRPr>
          </a:p>
        </p:txBody>
      </p:sp>
      <p:sp>
        <p:nvSpPr>
          <p:cNvPr id="201" name="Rounded Rectangle 200"/>
          <p:cNvSpPr/>
          <p:nvPr/>
        </p:nvSpPr>
        <p:spPr>
          <a:xfrm>
            <a:off x="8230810" y="2561226"/>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7256" tIns="48628" rIns="97256" bIns="48628" rtlCol="0" anchor="ctr"/>
          <a:lstStyle/>
          <a:p>
            <a:pPr algn="ctr"/>
            <a:r>
              <a:rPr lang="ar-MA" sz="2800" b="1" dirty="0" smtClean="0">
                <a:solidFill>
                  <a:schemeClr val="tx1"/>
                </a:solidFill>
              </a:rPr>
              <a:t>عبقرية</a:t>
            </a:r>
            <a:endParaRPr lang="en-US" sz="2800" b="1" dirty="0">
              <a:solidFill>
                <a:schemeClr val="tx1"/>
              </a:solidFill>
            </a:endParaRPr>
          </a:p>
        </p:txBody>
      </p:sp>
      <p:sp>
        <p:nvSpPr>
          <p:cNvPr id="204" name="Rounded Rectangle 203"/>
          <p:cNvSpPr/>
          <p:nvPr/>
        </p:nvSpPr>
        <p:spPr>
          <a:xfrm>
            <a:off x="5791200" y="2528668"/>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7256" tIns="48628" rIns="97256" bIns="48628" rtlCol="0" anchor="ctr"/>
          <a:lstStyle/>
          <a:p>
            <a:pPr algn="ctr"/>
            <a:r>
              <a:rPr lang="ar-MA" sz="2800" b="1" dirty="0" smtClean="0">
                <a:solidFill>
                  <a:schemeClr val="tx1"/>
                </a:solidFill>
              </a:rPr>
              <a:t>المجالس</a:t>
            </a:r>
            <a:endParaRPr lang="en-US" sz="2800" b="1" dirty="0">
              <a:solidFill>
                <a:schemeClr val="tx1"/>
              </a:solidFill>
            </a:endParaRPr>
          </a:p>
        </p:txBody>
      </p:sp>
      <p:sp>
        <p:nvSpPr>
          <p:cNvPr id="205" name="Rounded Rectangle 204"/>
          <p:cNvSpPr/>
          <p:nvPr/>
        </p:nvSpPr>
        <p:spPr>
          <a:xfrm>
            <a:off x="8230810" y="3425796"/>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7256" tIns="48628" rIns="97256" bIns="48628" rtlCol="0" anchor="ctr"/>
          <a:lstStyle/>
          <a:p>
            <a:pPr algn="ctr"/>
            <a:r>
              <a:rPr lang="ar-MA" sz="2800" b="1" dirty="0" smtClean="0">
                <a:solidFill>
                  <a:schemeClr val="tx1"/>
                </a:solidFill>
              </a:rPr>
              <a:t>العدل</a:t>
            </a:r>
            <a:endParaRPr lang="en-US" sz="2800" b="1" dirty="0">
              <a:solidFill>
                <a:schemeClr val="tx1"/>
              </a:solidFill>
            </a:endParaRPr>
          </a:p>
        </p:txBody>
      </p:sp>
      <p:sp>
        <p:nvSpPr>
          <p:cNvPr id="206" name="Rounded Rectangle 205"/>
          <p:cNvSpPr/>
          <p:nvPr/>
        </p:nvSpPr>
        <p:spPr>
          <a:xfrm>
            <a:off x="5791200" y="3393238"/>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7256" tIns="48628" rIns="97256" bIns="48628" rtlCol="0" anchor="ctr"/>
          <a:lstStyle/>
          <a:p>
            <a:pPr algn="ctr"/>
            <a:r>
              <a:rPr lang="ar-MA" sz="2800" b="1" dirty="0" smtClean="0">
                <a:solidFill>
                  <a:schemeClr val="tx1"/>
                </a:solidFill>
              </a:rPr>
              <a:t>قرع</a:t>
            </a:r>
            <a:endParaRPr lang="en-US" sz="2800" b="1" dirty="0">
              <a:solidFill>
                <a:schemeClr val="tx1"/>
              </a:solidFill>
            </a:endParaRPr>
          </a:p>
        </p:txBody>
      </p:sp>
      <p:sp>
        <p:nvSpPr>
          <p:cNvPr id="207" name="Rounded Rectangle 206"/>
          <p:cNvSpPr/>
          <p:nvPr/>
        </p:nvSpPr>
        <p:spPr>
          <a:xfrm>
            <a:off x="8230810" y="4313826"/>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7256" tIns="48628" rIns="97256" bIns="48628" rtlCol="0" anchor="ctr"/>
          <a:lstStyle/>
          <a:p>
            <a:pPr algn="ctr"/>
            <a:r>
              <a:rPr lang="ar-MA" sz="2800" b="1" dirty="0" smtClean="0">
                <a:solidFill>
                  <a:schemeClr val="tx1"/>
                </a:solidFill>
              </a:rPr>
              <a:t>الحلقات</a:t>
            </a:r>
            <a:endParaRPr lang="en-US" sz="2800" b="1" dirty="0">
              <a:solidFill>
                <a:schemeClr val="tx1"/>
              </a:solidFill>
            </a:endParaRPr>
          </a:p>
        </p:txBody>
      </p:sp>
      <p:sp>
        <p:nvSpPr>
          <p:cNvPr id="208" name="Rounded Rectangle 207"/>
          <p:cNvSpPr/>
          <p:nvPr/>
        </p:nvSpPr>
        <p:spPr>
          <a:xfrm>
            <a:off x="5791200" y="4281268"/>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7256" tIns="48628" rIns="97256" bIns="48628" rtlCol="0" anchor="ctr"/>
          <a:lstStyle/>
          <a:p>
            <a:pPr algn="ctr"/>
            <a:r>
              <a:rPr lang="ar-MA" sz="2800" b="1" dirty="0" smtClean="0">
                <a:solidFill>
                  <a:schemeClr val="tx1"/>
                </a:solidFill>
              </a:rPr>
              <a:t>شجاعة</a:t>
            </a:r>
            <a:endParaRPr lang="en-US" sz="2800" b="1" dirty="0">
              <a:solidFill>
                <a:schemeClr val="tx1"/>
              </a:solidFill>
            </a:endParaRPr>
          </a:p>
        </p:txBody>
      </p:sp>
      <p:sp>
        <p:nvSpPr>
          <p:cNvPr id="209" name="Rounded Rectangle 208"/>
          <p:cNvSpPr/>
          <p:nvPr/>
        </p:nvSpPr>
        <p:spPr>
          <a:xfrm>
            <a:off x="8230810" y="5178396"/>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7256" tIns="48628" rIns="97256" bIns="48628" rtlCol="0" anchor="ctr"/>
          <a:lstStyle/>
          <a:p>
            <a:pPr algn="ctr"/>
            <a:r>
              <a:rPr lang="ar-MA" sz="2800" b="1" dirty="0" smtClean="0">
                <a:solidFill>
                  <a:schemeClr val="tx1"/>
                </a:solidFill>
              </a:rPr>
              <a:t>لا يخشى</a:t>
            </a:r>
            <a:endParaRPr lang="en-US" sz="2800" b="1" dirty="0">
              <a:solidFill>
                <a:schemeClr val="tx1"/>
              </a:solidFill>
            </a:endParaRPr>
          </a:p>
        </p:txBody>
      </p:sp>
      <p:sp>
        <p:nvSpPr>
          <p:cNvPr id="210" name="Rounded Rectangle 209"/>
          <p:cNvSpPr/>
          <p:nvPr/>
        </p:nvSpPr>
        <p:spPr>
          <a:xfrm>
            <a:off x="5791200" y="5145838"/>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7256" tIns="48628" rIns="97256" bIns="48628" rtlCol="0" anchor="ctr"/>
          <a:lstStyle/>
          <a:p>
            <a:pPr algn="ctr"/>
            <a:r>
              <a:rPr lang="ar-MA" sz="2800" b="1" dirty="0" smtClean="0">
                <a:solidFill>
                  <a:schemeClr val="tx1"/>
                </a:solidFill>
              </a:rPr>
              <a:t>الإنصاف</a:t>
            </a:r>
            <a:endParaRPr lang="en-US" sz="2800" b="1" dirty="0">
              <a:solidFill>
                <a:schemeClr val="tx1"/>
              </a:solidFill>
            </a:endParaRPr>
          </a:p>
        </p:txBody>
      </p:sp>
      <p:sp>
        <p:nvSpPr>
          <p:cNvPr id="211" name="Rounded Rectangle 210"/>
          <p:cNvSpPr/>
          <p:nvPr/>
        </p:nvSpPr>
        <p:spPr>
          <a:xfrm>
            <a:off x="8230810" y="6016596"/>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7256" tIns="48628" rIns="97256" bIns="48628" rtlCol="0" anchor="ctr"/>
          <a:lstStyle/>
          <a:p>
            <a:pPr algn="ctr"/>
            <a:r>
              <a:rPr lang="ar-MA" sz="2800" b="1" dirty="0" smtClean="0">
                <a:solidFill>
                  <a:schemeClr val="tx1"/>
                </a:solidFill>
              </a:rPr>
              <a:t>طرق</a:t>
            </a:r>
            <a:endParaRPr lang="en-US" sz="2800" b="1" dirty="0">
              <a:solidFill>
                <a:schemeClr val="tx1"/>
              </a:solidFill>
            </a:endParaRPr>
          </a:p>
        </p:txBody>
      </p:sp>
      <p:sp>
        <p:nvSpPr>
          <p:cNvPr id="212" name="Rounded Rectangle 211"/>
          <p:cNvSpPr/>
          <p:nvPr/>
        </p:nvSpPr>
        <p:spPr>
          <a:xfrm>
            <a:off x="5791200" y="5984038"/>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7256" tIns="48628" rIns="97256" bIns="48628" rtlCol="0" anchor="ctr"/>
          <a:lstStyle/>
          <a:p>
            <a:pPr algn="ctr"/>
            <a:r>
              <a:rPr lang="ar-MA" sz="2800" b="1" dirty="0" smtClean="0">
                <a:solidFill>
                  <a:schemeClr val="tx1"/>
                </a:solidFill>
              </a:rPr>
              <a:t>لا يخاف</a:t>
            </a:r>
            <a:endParaRPr lang="en-US" sz="2800" b="1" dirty="0">
              <a:solidFill>
                <a:schemeClr val="tx1"/>
              </a:solidFill>
            </a:endParaRPr>
          </a:p>
        </p:txBody>
      </p:sp>
      <p:sp>
        <p:nvSpPr>
          <p:cNvPr id="213" name="Rounded Rectangular Callout 212"/>
          <p:cNvSpPr/>
          <p:nvPr/>
        </p:nvSpPr>
        <p:spPr>
          <a:xfrm>
            <a:off x="3105704" y="1447800"/>
            <a:ext cx="2075896" cy="804990"/>
          </a:xfrm>
          <a:prstGeom prst="wedgeRoundRectCallou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MA" sz="2800" b="1" dirty="0" smtClean="0">
                <a:solidFill>
                  <a:schemeClr val="tx1"/>
                </a:solidFill>
              </a:rPr>
              <a:t>المجموعة </a:t>
            </a:r>
            <a:r>
              <a:rPr lang="en-US" sz="2800" b="1" dirty="0" smtClean="0">
                <a:solidFill>
                  <a:schemeClr val="tx1"/>
                </a:solidFill>
              </a:rPr>
              <a:t>)</a:t>
            </a:r>
            <a:r>
              <a:rPr lang="ar-MA" sz="2800" b="1" dirty="0" smtClean="0">
                <a:solidFill>
                  <a:schemeClr val="tx1"/>
                </a:solidFill>
              </a:rPr>
              <a:t>أ</a:t>
            </a:r>
            <a:r>
              <a:rPr lang="en-US" sz="2800" b="1" dirty="0" smtClean="0">
                <a:solidFill>
                  <a:schemeClr val="tx1"/>
                </a:solidFill>
              </a:rPr>
              <a:t>(</a:t>
            </a:r>
            <a:endParaRPr lang="en-US" sz="2800" b="1" dirty="0">
              <a:solidFill>
                <a:schemeClr val="tx1"/>
              </a:solidFill>
            </a:endParaRPr>
          </a:p>
        </p:txBody>
      </p:sp>
      <p:sp>
        <p:nvSpPr>
          <p:cNvPr id="214" name="Rounded Rectangular Callout 213"/>
          <p:cNvSpPr/>
          <p:nvPr/>
        </p:nvSpPr>
        <p:spPr>
          <a:xfrm>
            <a:off x="630934" y="1461347"/>
            <a:ext cx="2097230" cy="791443"/>
          </a:xfrm>
          <a:prstGeom prst="wedgeRoundRectCallou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MA" sz="2800" b="1" dirty="0">
                <a:solidFill>
                  <a:schemeClr val="tx1"/>
                </a:solidFill>
              </a:rPr>
              <a:t>المجموعة </a:t>
            </a:r>
            <a:r>
              <a:rPr lang="en-US" sz="2800" b="1" dirty="0" smtClean="0">
                <a:solidFill>
                  <a:schemeClr val="tx1"/>
                </a:solidFill>
              </a:rPr>
              <a:t>)</a:t>
            </a:r>
            <a:r>
              <a:rPr lang="ar-MA" sz="2800" b="1" dirty="0" smtClean="0">
                <a:solidFill>
                  <a:schemeClr val="tx1"/>
                </a:solidFill>
              </a:rPr>
              <a:t>ب</a:t>
            </a:r>
            <a:r>
              <a:rPr lang="en-US" sz="2800" b="1" dirty="0" smtClean="0">
                <a:solidFill>
                  <a:schemeClr val="tx1"/>
                </a:solidFill>
              </a:rPr>
              <a:t>(</a:t>
            </a:r>
            <a:endParaRPr lang="en-US" sz="2800" b="1" dirty="0">
              <a:solidFill>
                <a:schemeClr val="tx1"/>
              </a:solidFill>
            </a:endParaRPr>
          </a:p>
        </p:txBody>
      </p:sp>
      <p:sp>
        <p:nvSpPr>
          <p:cNvPr id="215" name="Rounded Rectangle 214"/>
          <p:cNvSpPr/>
          <p:nvPr/>
        </p:nvSpPr>
        <p:spPr>
          <a:xfrm>
            <a:off x="3105704" y="2547158"/>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7256" tIns="48628" rIns="97256" bIns="48628" rtlCol="0" anchor="ctr"/>
          <a:lstStyle/>
          <a:p>
            <a:pPr algn="ctr"/>
            <a:r>
              <a:rPr lang="ar-MA" sz="2800" b="1" dirty="0" smtClean="0">
                <a:solidFill>
                  <a:schemeClr val="tx1"/>
                </a:solidFill>
              </a:rPr>
              <a:t>عبقرية</a:t>
            </a:r>
            <a:endParaRPr lang="en-US" sz="2800" b="1" dirty="0">
              <a:solidFill>
                <a:schemeClr val="tx1"/>
              </a:solidFill>
            </a:endParaRPr>
          </a:p>
        </p:txBody>
      </p:sp>
      <p:sp>
        <p:nvSpPr>
          <p:cNvPr id="216" name="Rounded Rectangle 215"/>
          <p:cNvSpPr/>
          <p:nvPr/>
        </p:nvSpPr>
        <p:spPr>
          <a:xfrm>
            <a:off x="666094" y="2514600"/>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7256" tIns="48628" rIns="97256" bIns="48628" rtlCol="0" anchor="ctr"/>
          <a:lstStyle/>
          <a:p>
            <a:pPr algn="ctr"/>
            <a:r>
              <a:rPr lang="ar-MA" sz="2800" b="1" dirty="0" smtClean="0">
                <a:solidFill>
                  <a:schemeClr val="tx1"/>
                </a:solidFill>
              </a:rPr>
              <a:t>شجاعة</a:t>
            </a:r>
            <a:endParaRPr lang="en-US" sz="2800" b="1" dirty="0">
              <a:solidFill>
                <a:schemeClr val="tx1"/>
              </a:solidFill>
            </a:endParaRPr>
          </a:p>
        </p:txBody>
      </p:sp>
      <p:sp>
        <p:nvSpPr>
          <p:cNvPr id="217" name="Rounded Rectangle 216"/>
          <p:cNvSpPr/>
          <p:nvPr/>
        </p:nvSpPr>
        <p:spPr>
          <a:xfrm>
            <a:off x="3105704" y="3411728"/>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7256" tIns="48628" rIns="97256" bIns="48628" rtlCol="0" anchor="ctr"/>
          <a:lstStyle/>
          <a:p>
            <a:pPr algn="ctr"/>
            <a:r>
              <a:rPr lang="ar-MA" sz="2800" b="1" dirty="0" smtClean="0">
                <a:solidFill>
                  <a:schemeClr val="tx1"/>
                </a:solidFill>
              </a:rPr>
              <a:t>العدل</a:t>
            </a:r>
            <a:endParaRPr lang="en-US" sz="2800" b="1" dirty="0">
              <a:solidFill>
                <a:schemeClr val="tx1"/>
              </a:solidFill>
            </a:endParaRPr>
          </a:p>
        </p:txBody>
      </p:sp>
      <p:sp>
        <p:nvSpPr>
          <p:cNvPr id="218" name="Rounded Rectangle 217"/>
          <p:cNvSpPr/>
          <p:nvPr/>
        </p:nvSpPr>
        <p:spPr>
          <a:xfrm>
            <a:off x="666094" y="3379170"/>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7256" tIns="48628" rIns="97256" bIns="48628" rtlCol="0" anchor="ctr"/>
          <a:lstStyle/>
          <a:p>
            <a:pPr algn="ctr"/>
            <a:r>
              <a:rPr lang="ar-MA" sz="2800" b="1" dirty="0">
                <a:solidFill>
                  <a:schemeClr val="tx1"/>
                </a:solidFill>
              </a:rPr>
              <a:t>الإنصاف</a:t>
            </a:r>
            <a:endParaRPr lang="en-US" sz="2800" b="1" dirty="0">
              <a:solidFill>
                <a:schemeClr val="tx1"/>
              </a:solidFill>
            </a:endParaRPr>
          </a:p>
        </p:txBody>
      </p:sp>
      <p:sp>
        <p:nvSpPr>
          <p:cNvPr id="219" name="Rounded Rectangle 218"/>
          <p:cNvSpPr/>
          <p:nvPr/>
        </p:nvSpPr>
        <p:spPr>
          <a:xfrm>
            <a:off x="3105704" y="4299758"/>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7256" tIns="48628" rIns="97256" bIns="48628" rtlCol="0" anchor="ctr"/>
          <a:lstStyle/>
          <a:p>
            <a:pPr algn="ctr"/>
            <a:r>
              <a:rPr lang="ar-MA" sz="2800" b="1" dirty="0" smtClean="0">
                <a:solidFill>
                  <a:schemeClr val="tx1"/>
                </a:solidFill>
              </a:rPr>
              <a:t>الحلقات</a:t>
            </a:r>
            <a:endParaRPr lang="en-US" sz="2800" b="1" dirty="0">
              <a:solidFill>
                <a:schemeClr val="tx1"/>
              </a:solidFill>
            </a:endParaRPr>
          </a:p>
        </p:txBody>
      </p:sp>
      <p:sp>
        <p:nvSpPr>
          <p:cNvPr id="220" name="Rounded Rectangle 219"/>
          <p:cNvSpPr/>
          <p:nvPr/>
        </p:nvSpPr>
        <p:spPr>
          <a:xfrm>
            <a:off x="666094" y="4267200"/>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7256" tIns="48628" rIns="97256" bIns="48628" rtlCol="0" anchor="ctr"/>
          <a:lstStyle/>
          <a:p>
            <a:pPr algn="ctr"/>
            <a:r>
              <a:rPr lang="ar-MA" sz="2800" b="1" dirty="0" smtClean="0">
                <a:solidFill>
                  <a:schemeClr val="tx1"/>
                </a:solidFill>
              </a:rPr>
              <a:t>المجالس</a:t>
            </a:r>
            <a:endParaRPr lang="en-US" sz="2800" b="1" dirty="0">
              <a:solidFill>
                <a:schemeClr val="tx1"/>
              </a:solidFill>
            </a:endParaRPr>
          </a:p>
        </p:txBody>
      </p:sp>
      <p:sp>
        <p:nvSpPr>
          <p:cNvPr id="221" name="Rounded Rectangle 220"/>
          <p:cNvSpPr/>
          <p:nvPr/>
        </p:nvSpPr>
        <p:spPr>
          <a:xfrm>
            <a:off x="3105704" y="5164328"/>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7256" tIns="48628" rIns="97256" bIns="48628" rtlCol="0" anchor="ctr"/>
          <a:lstStyle/>
          <a:p>
            <a:pPr algn="ctr"/>
            <a:r>
              <a:rPr lang="ar-MA" sz="2800" b="1" dirty="0" smtClean="0">
                <a:solidFill>
                  <a:schemeClr val="tx1"/>
                </a:solidFill>
              </a:rPr>
              <a:t>لا يخشى</a:t>
            </a:r>
            <a:endParaRPr lang="en-US" sz="2800" b="1" dirty="0">
              <a:solidFill>
                <a:schemeClr val="tx1"/>
              </a:solidFill>
            </a:endParaRPr>
          </a:p>
        </p:txBody>
      </p:sp>
      <p:sp>
        <p:nvSpPr>
          <p:cNvPr id="222" name="Rounded Rectangle 221"/>
          <p:cNvSpPr/>
          <p:nvPr/>
        </p:nvSpPr>
        <p:spPr>
          <a:xfrm>
            <a:off x="666094" y="5131770"/>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7256" tIns="48628" rIns="97256" bIns="48628" rtlCol="0" anchor="ctr"/>
          <a:lstStyle/>
          <a:p>
            <a:pPr algn="ctr"/>
            <a:r>
              <a:rPr lang="ar-MA" sz="2800" b="1" dirty="0">
                <a:solidFill>
                  <a:schemeClr val="tx1"/>
                </a:solidFill>
              </a:rPr>
              <a:t>لا </a:t>
            </a:r>
            <a:r>
              <a:rPr lang="ar-MA" sz="2800" b="1" dirty="0" smtClean="0">
                <a:solidFill>
                  <a:schemeClr val="tx1"/>
                </a:solidFill>
              </a:rPr>
              <a:t>يخاف</a:t>
            </a:r>
            <a:endParaRPr lang="en-US" sz="2800" b="1" dirty="0">
              <a:solidFill>
                <a:schemeClr val="tx1"/>
              </a:solidFill>
            </a:endParaRPr>
          </a:p>
        </p:txBody>
      </p:sp>
      <p:sp>
        <p:nvSpPr>
          <p:cNvPr id="223" name="Rounded Rectangle 222"/>
          <p:cNvSpPr/>
          <p:nvPr/>
        </p:nvSpPr>
        <p:spPr>
          <a:xfrm>
            <a:off x="3105704" y="6002528"/>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7256" tIns="48628" rIns="97256" bIns="48628" rtlCol="0" anchor="ctr"/>
          <a:lstStyle/>
          <a:p>
            <a:pPr algn="ctr"/>
            <a:r>
              <a:rPr lang="ar-MA" sz="2800" b="1" dirty="0" smtClean="0">
                <a:solidFill>
                  <a:schemeClr val="tx1"/>
                </a:solidFill>
              </a:rPr>
              <a:t>طرق</a:t>
            </a:r>
            <a:endParaRPr lang="en-US" sz="2800" b="1" dirty="0">
              <a:solidFill>
                <a:schemeClr val="tx1"/>
              </a:solidFill>
            </a:endParaRPr>
          </a:p>
        </p:txBody>
      </p:sp>
      <p:sp>
        <p:nvSpPr>
          <p:cNvPr id="224" name="Rounded Rectangle 223"/>
          <p:cNvSpPr/>
          <p:nvPr/>
        </p:nvSpPr>
        <p:spPr>
          <a:xfrm>
            <a:off x="666094" y="5969970"/>
            <a:ext cx="2075896" cy="612804"/>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7256" tIns="48628" rIns="97256" bIns="48628" rtlCol="0" anchor="ctr"/>
          <a:lstStyle/>
          <a:p>
            <a:pPr algn="ctr"/>
            <a:r>
              <a:rPr lang="ar-MA" sz="2800" b="1" dirty="0" smtClean="0">
                <a:solidFill>
                  <a:schemeClr val="tx1"/>
                </a:solidFill>
              </a:rPr>
              <a:t>قرع</a:t>
            </a:r>
            <a:endParaRPr lang="en-US" sz="2800" b="1" dirty="0">
              <a:solidFill>
                <a:schemeClr val="tx1"/>
              </a:solidFill>
            </a:endParaRPr>
          </a:p>
        </p:txBody>
      </p:sp>
      <p:sp>
        <p:nvSpPr>
          <p:cNvPr id="225" name="Rounded Rectangle 224"/>
          <p:cNvSpPr/>
          <p:nvPr/>
        </p:nvSpPr>
        <p:spPr>
          <a:xfrm>
            <a:off x="630935" y="381000"/>
            <a:ext cx="4550666" cy="840157"/>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rtl="1"/>
            <a:endParaRPr lang="en-US" sz="3200" dirty="0"/>
          </a:p>
        </p:txBody>
      </p:sp>
      <p:sp>
        <p:nvSpPr>
          <p:cNvPr id="226" name="Rectangle 225"/>
          <p:cNvSpPr/>
          <p:nvPr/>
        </p:nvSpPr>
        <p:spPr>
          <a:xfrm>
            <a:off x="1600200" y="457200"/>
            <a:ext cx="2536076"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dirty="0" smtClean="0">
                <a:ln>
                  <a:solidFill>
                    <a:sysClr val="windowText" lastClr="000000"/>
                  </a:solidFill>
                </a:ln>
                <a:solidFill>
                  <a:sysClr val="windowText" lastClr="000000"/>
                </a:solidFill>
              </a:rPr>
              <a:t>الجواب الصحيح</a:t>
            </a:r>
            <a:endParaRPr lang="en-US" sz="32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937266852"/>
      </p:ext>
    </p:extLst>
  </p:cSld>
  <p:clrMapOvr>
    <a:masterClrMapping/>
  </p:clrMapOvr>
  <mc:AlternateContent xmlns:mc="http://schemas.openxmlformats.org/markup-compatibility/2006" xmlns:p14="http://schemas.microsoft.com/office/powerpoint/2010/main">
    <mc:Choice Requires="p14">
      <p:transition spd="slow" p14:dur="1750" advTm="5000">
        <p14:doors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750"/>
                                        <p:tgtEl>
                                          <p:spTgt spid="194"/>
                                        </p:tgtEl>
                                      </p:cBhvr>
                                    </p:animEffect>
                                    <p:anim calcmode="lin" valueType="num">
                                      <p:cBhvr>
                                        <p:cTn id="8" dur="750" fill="hold"/>
                                        <p:tgtEl>
                                          <p:spTgt spid="194"/>
                                        </p:tgtEl>
                                        <p:attrNameLst>
                                          <p:attrName>ppt_x</p:attrName>
                                        </p:attrNameLst>
                                      </p:cBhvr>
                                      <p:tavLst>
                                        <p:tav tm="0">
                                          <p:val>
                                            <p:strVal val="#ppt_x"/>
                                          </p:val>
                                        </p:tav>
                                        <p:tav tm="100000">
                                          <p:val>
                                            <p:strVal val="#ppt_x"/>
                                          </p:val>
                                        </p:tav>
                                      </p:tavLst>
                                    </p:anim>
                                    <p:anim calcmode="lin" valueType="num">
                                      <p:cBhvr>
                                        <p:cTn id="9" dur="75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95"/>
                                        </p:tgtEl>
                                        <p:attrNameLst>
                                          <p:attrName>style.visibility</p:attrName>
                                        </p:attrNameLst>
                                      </p:cBhvr>
                                      <p:to>
                                        <p:strVal val="visible"/>
                                      </p:to>
                                    </p:set>
                                    <p:anim calcmode="lin" valueType="num">
                                      <p:cBhvr>
                                        <p:cTn id="14" dur="500" fill="hold"/>
                                        <p:tgtEl>
                                          <p:spTgt spid="19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95"/>
                                        </p:tgtEl>
                                        <p:attrNameLst>
                                          <p:attrName>ppt_y</p:attrName>
                                        </p:attrNameLst>
                                      </p:cBhvr>
                                      <p:tavLst>
                                        <p:tav tm="0">
                                          <p:val>
                                            <p:strVal val="#ppt_y"/>
                                          </p:val>
                                        </p:tav>
                                        <p:tav tm="100000">
                                          <p:val>
                                            <p:strVal val="#ppt_y"/>
                                          </p:val>
                                        </p:tav>
                                      </p:tavLst>
                                    </p:anim>
                                    <p:anim calcmode="lin" valueType="num">
                                      <p:cBhvr>
                                        <p:cTn id="16" dur="500" fill="hold"/>
                                        <p:tgtEl>
                                          <p:spTgt spid="19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9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9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99"/>
                                        </p:tgtEl>
                                        <p:attrNameLst>
                                          <p:attrName>style.visibility</p:attrName>
                                        </p:attrNameLst>
                                      </p:cBhvr>
                                      <p:to>
                                        <p:strVal val="visible"/>
                                      </p:to>
                                    </p:set>
                                    <p:anim calcmode="lin" valueType="num">
                                      <p:cBhvr>
                                        <p:cTn id="23" dur="250" fill="hold"/>
                                        <p:tgtEl>
                                          <p:spTgt spid="199"/>
                                        </p:tgtEl>
                                        <p:attrNameLst>
                                          <p:attrName>ppt_w</p:attrName>
                                        </p:attrNameLst>
                                      </p:cBhvr>
                                      <p:tavLst>
                                        <p:tav tm="0">
                                          <p:val>
                                            <p:fltVal val="0"/>
                                          </p:val>
                                        </p:tav>
                                        <p:tav tm="100000">
                                          <p:val>
                                            <p:strVal val="#ppt_w"/>
                                          </p:val>
                                        </p:tav>
                                      </p:tavLst>
                                    </p:anim>
                                    <p:anim calcmode="lin" valueType="num">
                                      <p:cBhvr>
                                        <p:cTn id="24" dur="250" fill="hold"/>
                                        <p:tgtEl>
                                          <p:spTgt spid="199"/>
                                        </p:tgtEl>
                                        <p:attrNameLst>
                                          <p:attrName>ppt_h</p:attrName>
                                        </p:attrNameLst>
                                      </p:cBhvr>
                                      <p:tavLst>
                                        <p:tav tm="0">
                                          <p:val>
                                            <p:fltVal val="0"/>
                                          </p:val>
                                        </p:tav>
                                        <p:tav tm="100000">
                                          <p:val>
                                            <p:strVal val="#ppt_h"/>
                                          </p:val>
                                        </p:tav>
                                      </p:tavLst>
                                    </p:anim>
                                    <p:anim calcmode="lin" valueType="num">
                                      <p:cBhvr>
                                        <p:cTn id="25" dur="250" fill="hold"/>
                                        <p:tgtEl>
                                          <p:spTgt spid="199"/>
                                        </p:tgtEl>
                                        <p:attrNameLst>
                                          <p:attrName>style.rotation</p:attrName>
                                        </p:attrNameLst>
                                      </p:cBhvr>
                                      <p:tavLst>
                                        <p:tav tm="0">
                                          <p:val>
                                            <p:fltVal val="90"/>
                                          </p:val>
                                        </p:tav>
                                        <p:tav tm="100000">
                                          <p:val>
                                            <p:fltVal val="0"/>
                                          </p:val>
                                        </p:tav>
                                      </p:tavLst>
                                    </p:anim>
                                    <p:animEffect transition="in" filter="fade">
                                      <p:cBhvr>
                                        <p:cTn id="26" dur="250"/>
                                        <p:tgtEl>
                                          <p:spTgt spid="19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00"/>
                                        </p:tgtEl>
                                        <p:attrNameLst>
                                          <p:attrName>style.visibility</p:attrName>
                                        </p:attrNameLst>
                                      </p:cBhvr>
                                      <p:to>
                                        <p:strVal val="visible"/>
                                      </p:to>
                                    </p:set>
                                    <p:anim calcmode="lin" valueType="num">
                                      <p:cBhvr>
                                        <p:cTn id="31" dur="250" fill="hold"/>
                                        <p:tgtEl>
                                          <p:spTgt spid="200"/>
                                        </p:tgtEl>
                                        <p:attrNameLst>
                                          <p:attrName>ppt_w</p:attrName>
                                        </p:attrNameLst>
                                      </p:cBhvr>
                                      <p:tavLst>
                                        <p:tav tm="0">
                                          <p:val>
                                            <p:fltVal val="0"/>
                                          </p:val>
                                        </p:tav>
                                        <p:tav tm="100000">
                                          <p:val>
                                            <p:strVal val="#ppt_w"/>
                                          </p:val>
                                        </p:tav>
                                      </p:tavLst>
                                    </p:anim>
                                    <p:anim calcmode="lin" valueType="num">
                                      <p:cBhvr>
                                        <p:cTn id="32" dur="250" fill="hold"/>
                                        <p:tgtEl>
                                          <p:spTgt spid="200"/>
                                        </p:tgtEl>
                                        <p:attrNameLst>
                                          <p:attrName>ppt_h</p:attrName>
                                        </p:attrNameLst>
                                      </p:cBhvr>
                                      <p:tavLst>
                                        <p:tav tm="0">
                                          <p:val>
                                            <p:fltVal val="0"/>
                                          </p:val>
                                        </p:tav>
                                        <p:tav tm="100000">
                                          <p:val>
                                            <p:strVal val="#ppt_h"/>
                                          </p:val>
                                        </p:tav>
                                      </p:tavLst>
                                    </p:anim>
                                    <p:anim calcmode="lin" valueType="num">
                                      <p:cBhvr>
                                        <p:cTn id="33" dur="250" fill="hold"/>
                                        <p:tgtEl>
                                          <p:spTgt spid="200"/>
                                        </p:tgtEl>
                                        <p:attrNameLst>
                                          <p:attrName>style.rotation</p:attrName>
                                        </p:attrNameLst>
                                      </p:cBhvr>
                                      <p:tavLst>
                                        <p:tav tm="0">
                                          <p:val>
                                            <p:fltVal val="90"/>
                                          </p:val>
                                        </p:tav>
                                        <p:tav tm="100000">
                                          <p:val>
                                            <p:fltVal val="0"/>
                                          </p:val>
                                        </p:tav>
                                      </p:tavLst>
                                    </p:anim>
                                    <p:animEffect transition="in" filter="fade">
                                      <p:cBhvr>
                                        <p:cTn id="34" dur="250"/>
                                        <p:tgtEl>
                                          <p:spTgt spid="200"/>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201"/>
                                        </p:tgtEl>
                                        <p:attrNameLst>
                                          <p:attrName>style.visibility</p:attrName>
                                        </p:attrNameLst>
                                      </p:cBhvr>
                                      <p:to>
                                        <p:strVal val="visible"/>
                                      </p:to>
                                    </p:set>
                                    <p:anim calcmode="lin" valueType="num">
                                      <p:cBhvr>
                                        <p:cTn id="39" dur="500" fill="hold"/>
                                        <p:tgtEl>
                                          <p:spTgt spid="201"/>
                                        </p:tgtEl>
                                        <p:attrNameLst>
                                          <p:attrName>ppt_w</p:attrName>
                                        </p:attrNameLst>
                                      </p:cBhvr>
                                      <p:tavLst>
                                        <p:tav tm="0">
                                          <p:val>
                                            <p:strVal val="#ppt_w*0.70"/>
                                          </p:val>
                                        </p:tav>
                                        <p:tav tm="100000">
                                          <p:val>
                                            <p:strVal val="#ppt_w"/>
                                          </p:val>
                                        </p:tav>
                                      </p:tavLst>
                                    </p:anim>
                                    <p:anim calcmode="lin" valueType="num">
                                      <p:cBhvr>
                                        <p:cTn id="40" dur="500" fill="hold"/>
                                        <p:tgtEl>
                                          <p:spTgt spid="201"/>
                                        </p:tgtEl>
                                        <p:attrNameLst>
                                          <p:attrName>ppt_h</p:attrName>
                                        </p:attrNameLst>
                                      </p:cBhvr>
                                      <p:tavLst>
                                        <p:tav tm="0">
                                          <p:val>
                                            <p:strVal val="#ppt_h"/>
                                          </p:val>
                                        </p:tav>
                                        <p:tav tm="100000">
                                          <p:val>
                                            <p:strVal val="#ppt_h"/>
                                          </p:val>
                                        </p:tav>
                                      </p:tavLst>
                                    </p:anim>
                                    <p:animEffect transition="in" filter="fade">
                                      <p:cBhvr>
                                        <p:cTn id="41" dur="500"/>
                                        <p:tgtEl>
                                          <p:spTgt spid="201"/>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204"/>
                                        </p:tgtEl>
                                        <p:attrNameLst>
                                          <p:attrName>style.visibility</p:attrName>
                                        </p:attrNameLst>
                                      </p:cBhvr>
                                      <p:to>
                                        <p:strVal val="visible"/>
                                      </p:to>
                                    </p:set>
                                    <p:anim calcmode="lin" valueType="num">
                                      <p:cBhvr>
                                        <p:cTn id="46" dur="500" fill="hold"/>
                                        <p:tgtEl>
                                          <p:spTgt spid="204"/>
                                        </p:tgtEl>
                                        <p:attrNameLst>
                                          <p:attrName>ppt_w</p:attrName>
                                        </p:attrNameLst>
                                      </p:cBhvr>
                                      <p:tavLst>
                                        <p:tav tm="0">
                                          <p:val>
                                            <p:strVal val="#ppt_w*0.70"/>
                                          </p:val>
                                        </p:tav>
                                        <p:tav tm="100000">
                                          <p:val>
                                            <p:strVal val="#ppt_w"/>
                                          </p:val>
                                        </p:tav>
                                      </p:tavLst>
                                    </p:anim>
                                    <p:anim calcmode="lin" valueType="num">
                                      <p:cBhvr>
                                        <p:cTn id="47" dur="500" fill="hold"/>
                                        <p:tgtEl>
                                          <p:spTgt spid="204"/>
                                        </p:tgtEl>
                                        <p:attrNameLst>
                                          <p:attrName>ppt_h</p:attrName>
                                        </p:attrNameLst>
                                      </p:cBhvr>
                                      <p:tavLst>
                                        <p:tav tm="0">
                                          <p:val>
                                            <p:strVal val="#ppt_h"/>
                                          </p:val>
                                        </p:tav>
                                        <p:tav tm="100000">
                                          <p:val>
                                            <p:strVal val="#ppt_h"/>
                                          </p:val>
                                        </p:tav>
                                      </p:tavLst>
                                    </p:anim>
                                    <p:animEffect transition="in" filter="fade">
                                      <p:cBhvr>
                                        <p:cTn id="48" dur="500"/>
                                        <p:tgtEl>
                                          <p:spTgt spid="204"/>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205"/>
                                        </p:tgtEl>
                                        <p:attrNameLst>
                                          <p:attrName>style.visibility</p:attrName>
                                        </p:attrNameLst>
                                      </p:cBhvr>
                                      <p:to>
                                        <p:strVal val="visible"/>
                                      </p:to>
                                    </p:set>
                                    <p:anim calcmode="lin" valueType="num">
                                      <p:cBhvr>
                                        <p:cTn id="53" dur="500" fill="hold"/>
                                        <p:tgtEl>
                                          <p:spTgt spid="205"/>
                                        </p:tgtEl>
                                        <p:attrNameLst>
                                          <p:attrName>ppt_w</p:attrName>
                                        </p:attrNameLst>
                                      </p:cBhvr>
                                      <p:tavLst>
                                        <p:tav tm="0">
                                          <p:val>
                                            <p:strVal val="#ppt_w*0.70"/>
                                          </p:val>
                                        </p:tav>
                                        <p:tav tm="100000">
                                          <p:val>
                                            <p:strVal val="#ppt_w"/>
                                          </p:val>
                                        </p:tav>
                                      </p:tavLst>
                                    </p:anim>
                                    <p:anim calcmode="lin" valueType="num">
                                      <p:cBhvr>
                                        <p:cTn id="54" dur="500" fill="hold"/>
                                        <p:tgtEl>
                                          <p:spTgt spid="205"/>
                                        </p:tgtEl>
                                        <p:attrNameLst>
                                          <p:attrName>ppt_h</p:attrName>
                                        </p:attrNameLst>
                                      </p:cBhvr>
                                      <p:tavLst>
                                        <p:tav tm="0">
                                          <p:val>
                                            <p:strVal val="#ppt_h"/>
                                          </p:val>
                                        </p:tav>
                                        <p:tav tm="100000">
                                          <p:val>
                                            <p:strVal val="#ppt_h"/>
                                          </p:val>
                                        </p:tav>
                                      </p:tavLst>
                                    </p:anim>
                                    <p:animEffect transition="in" filter="fade">
                                      <p:cBhvr>
                                        <p:cTn id="55" dur="500"/>
                                        <p:tgtEl>
                                          <p:spTgt spid="205"/>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206"/>
                                        </p:tgtEl>
                                        <p:attrNameLst>
                                          <p:attrName>style.visibility</p:attrName>
                                        </p:attrNameLst>
                                      </p:cBhvr>
                                      <p:to>
                                        <p:strVal val="visible"/>
                                      </p:to>
                                    </p:set>
                                    <p:anim calcmode="lin" valueType="num">
                                      <p:cBhvr>
                                        <p:cTn id="60" dur="500" fill="hold"/>
                                        <p:tgtEl>
                                          <p:spTgt spid="206"/>
                                        </p:tgtEl>
                                        <p:attrNameLst>
                                          <p:attrName>ppt_w</p:attrName>
                                        </p:attrNameLst>
                                      </p:cBhvr>
                                      <p:tavLst>
                                        <p:tav tm="0">
                                          <p:val>
                                            <p:strVal val="#ppt_w*0.70"/>
                                          </p:val>
                                        </p:tav>
                                        <p:tav tm="100000">
                                          <p:val>
                                            <p:strVal val="#ppt_w"/>
                                          </p:val>
                                        </p:tav>
                                      </p:tavLst>
                                    </p:anim>
                                    <p:anim calcmode="lin" valueType="num">
                                      <p:cBhvr>
                                        <p:cTn id="61" dur="500" fill="hold"/>
                                        <p:tgtEl>
                                          <p:spTgt spid="206"/>
                                        </p:tgtEl>
                                        <p:attrNameLst>
                                          <p:attrName>ppt_h</p:attrName>
                                        </p:attrNameLst>
                                      </p:cBhvr>
                                      <p:tavLst>
                                        <p:tav tm="0">
                                          <p:val>
                                            <p:strVal val="#ppt_h"/>
                                          </p:val>
                                        </p:tav>
                                        <p:tav tm="100000">
                                          <p:val>
                                            <p:strVal val="#ppt_h"/>
                                          </p:val>
                                        </p:tav>
                                      </p:tavLst>
                                    </p:anim>
                                    <p:animEffect transition="in" filter="fade">
                                      <p:cBhvr>
                                        <p:cTn id="62" dur="500"/>
                                        <p:tgtEl>
                                          <p:spTgt spid="206"/>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207"/>
                                        </p:tgtEl>
                                        <p:attrNameLst>
                                          <p:attrName>style.visibility</p:attrName>
                                        </p:attrNameLst>
                                      </p:cBhvr>
                                      <p:to>
                                        <p:strVal val="visible"/>
                                      </p:to>
                                    </p:set>
                                    <p:anim calcmode="lin" valueType="num">
                                      <p:cBhvr>
                                        <p:cTn id="67" dur="500" fill="hold"/>
                                        <p:tgtEl>
                                          <p:spTgt spid="207"/>
                                        </p:tgtEl>
                                        <p:attrNameLst>
                                          <p:attrName>ppt_w</p:attrName>
                                        </p:attrNameLst>
                                      </p:cBhvr>
                                      <p:tavLst>
                                        <p:tav tm="0">
                                          <p:val>
                                            <p:strVal val="#ppt_w*0.70"/>
                                          </p:val>
                                        </p:tav>
                                        <p:tav tm="100000">
                                          <p:val>
                                            <p:strVal val="#ppt_w"/>
                                          </p:val>
                                        </p:tav>
                                      </p:tavLst>
                                    </p:anim>
                                    <p:anim calcmode="lin" valueType="num">
                                      <p:cBhvr>
                                        <p:cTn id="68" dur="500" fill="hold"/>
                                        <p:tgtEl>
                                          <p:spTgt spid="207"/>
                                        </p:tgtEl>
                                        <p:attrNameLst>
                                          <p:attrName>ppt_h</p:attrName>
                                        </p:attrNameLst>
                                      </p:cBhvr>
                                      <p:tavLst>
                                        <p:tav tm="0">
                                          <p:val>
                                            <p:strVal val="#ppt_h"/>
                                          </p:val>
                                        </p:tav>
                                        <p:tav tm="100000">
                                          <p:val>
                                            <p:strVal val="#ppt_h"/>
                                          </p:val>
                                        </p:tav>
                                      </p:tavLst>
                                    </p:anim>
                                    <p:animEffect transition="in" filter="fade">
                                      <p:cBhvr>
                                        <p:cTn id="69" dur="500"/>
                                        <p:tgtEl>
                                          <p:spTgt spid="207"/>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208"/>
                                        </p:tgtEl>
                                        <p:attrNameLst>
                                          <p:attrName>style.visibility</p:attrName>
                                        </p:attrNameLst>
                                      </p:cBhvr>
                                      <p:to>
                                        <p:strVal val="visible"/>
                                      </p:to>
                                    </p:set>
                                    <p:anim calcmode="lin" valueType="num">
                                      <p:cBhvr>
                                        <p:cTn id="74" dur="500" fill="hold"/>
                                        <p:tgtEl>
                                          <p:spTgt spid="208"/>
                                        </p:tgtEl>
                                        <p:attrNameLst>
                                          <p:attrName>ppt_w</p:attrName>
                                        </p:attrNameLst>
                                      </p:cBhvr>
                                      <p:tavLst>
                                        <p:tav tm="0">
                                          <p:val>
                                            <p:strVal val="#ppt_w*0.70"/>
                                          </p:val>
                                        </p:tav>
                                        <p:tav tm="100000">
                                          <p:val>
                                            <p:strVal val="#ppt_w"/>
                                          </p:val>
                                        </p:tav>
                                      </p:tavLst>
                                    </p:anim>
                                    <p:anim calcmode="lin" valueType="num">
                                      <p:cBhvr>
                                        <p:cTn id="75" dur="500" fill="hold"/>
                                        <p:tgtEl>
                                          <p:spTgt spid="208"/>
                                        </p:tgtEl>
                                        <p:attrNameLst>
                                          <p:attrName>ppt_h</p:attrName>
                                        </p:attrNameLst>
                                      </p:cBhvr>
                                      <p:tavLst>
                                        <p:tav tm="0">
                                          <p:val>
                                            <p:strVal val="#ppt_h"/>
                                          </p:val>
                                        </p:tav>
                                        <p:tav tm="100000">
                                          <p:val>
                                            <p:strVal val="#ppt_h"/>
                                          </p:val>
                                        </p:tav>
                                      </p:tavLst>
                                    </p:anim>
                                    <p:animEffect transition="in" filter="fade">
                                      <p:cBhvr>
                                        <p:cTn id="76" dur="500"/>
                                        <p:tgtEl>
                                          <p:spTgt spid="208"/>
                                        </p:tgtEl>
                                      </p:cBhvr>
                                    </p:animEffect>
                                  </p:childTnLst>
                                </p:cTn>
                              </p:par>
                            </p:childTnLst>
                          </p:cTn>
                        </p:par>
                      </p:childTnLst>
                    </p:cTn>
                  </p:par>
                  <p:par>
                    <p:cTn id="77" fill="hold">
                      <p:stCondLst>
                        <p:cond delay="indefinite"/>
                      </p:stCondLst>
                      <p:childTnLst>
                        <p:par>
                          <p:cTn id="78" fill="hold">
                            <p:stCondLst>
                              <p:cond delay="0"/>
                            </p:stCondLst>
                            <p:childTnLst>
                              <p:par>
                                <p:cTn id="79" presetID="55" presetClass="entr" presetSubtype="0" fill="hold" grpId="0" nodeType="clickEffect">
                                  <p:stCondLst>
                                    <p:cond delay="0"/>
                                  </p:stCondLst>
                                  <p:childTnLst>
                                    <p:set>
                                      <p:cBhvr>
                                        <p:cTn id="80" dur="1" fill="hold">
                                          <p:stCondLst>
                                            <p:cond delay="0"/>
                                          </p:stCondLst>
                                        </p:cTn>
                                        <p:tgtEl>
                                          <p:spTgt spid="209"/>
                                        </p:tgtEl>
                                        <p:attrNameLst>
                                          <p:attrName>style.visibility</p:attrName>
                                        </p:attrNameLst>
                                      </p:cBhvr>
                                      <p:to>
                                        <p:strVal val="visible"/>
                                      </p:to>
                                    </p:set>
                                    <p:anim calcmode="lin" valueType="num">
                                      <p:cBhvr>
                                        <p:cTn id="81" dur="500" fill="hold"/>
                                        <p:tgtEl>
                                          <p:spTgt spid="209"/>
                                        </p:tgtEl>
                                        <p:attrNameLst>
                                          <p:attrName>ppt_w</p:attrName>
                                        </p:attrNameLst>
                                      </p:cBhvr>
                                      <p:tavLst>
                                        <p:tav tm="0">
                                          <p:val>
                                            <p:strVal val="#ppt_w*0.70"/>
                                          </p:val>
                                        </p:tav>
                                        <p:tav tm="100000">
                                          <p:val>
                                            <p:strVal val="#ppt_w"/>
                                          </p:val>
                                        </p:tav>
                                      </p:tavLst>
                                    </p:anim>
                                    <p:anim calcmode="lin" valueType="num">
                                      <p:cBhvr>
                                        <p:cTn id="82" dur="500" fill="hold"/>
                                        <p:tgtEl>
                                          <p:spTgt spid="209"/>
                                        </p:tgtEl>
                                        <p:attrNameLst>
                                          <p:attrName>ppt_h</p:attrName>
                                        </p:attrNameLst>
                                      </p:cBhvr>
                                      <p:tavLst>
                                        <p:tav tm="0">
                                          <p:val>
                                            <p:strVal val="#ppt_h"/>
                                          </p:val>
                                        </p:tav>
                                        <p:tav tm="100000">
                                          <p:val>
                                            <p:strVal val="#ppt_h"/>
                                          </p:val>
                                        </p:tav>
                                      </p:tavLst>
                                    </p:anim>
                                    <p:animEffect transition="in" filter="fade">
                                      <p:cBhvr>
                                        <p:cTn id="83" dur="500"/>
                                        <p:tgtEl>
                                          <p:spTgt spid="209"/>
                                        </p:tgtEl>
                                      </p:cBhvr>
                                    </p:animEffect>
                                  </p:childTnLst>
                                </p:cTn>
                              </p:par>
                            </p:childTnLst>
                          </p:cTn>
                        </p:par>
                      </p:childTnLst>
                    </p:cTn>
                  </p:par>
                  <p:par>
                    <p:cTn id="84" fill="hold">
                      <p:stCondLst>
                        <p:cond delay="indefinite"/>
                      </p:stCondLst>
                      <p:childTnLst>
                        <p:par>
                          <p:cTn id="85" fill="hold">
                            <p:stCondLst>
                              <p:cond delay="0"/>
                            </p:stCondLst>
                            <p:childTnLst>
                              <p:par>
                                <p:cTn id="86" presetID="55" presetClass="entr" presetSubtype="0" fill="hold" grpId="0" nodeType="clickEffect">
                                  <p:stCondLst>
                                    <p:cond delay="0"/>
                                  </p:stCondLst>
                                  <p:childTnLst>
                                    <p:set>
                                      <p:cBhvr>
                                        <p:cTn id="87" dur="1" fill="hold">
                                          <p:stCondLst>
                                            <p:cond delay="0"/>
                                          </p:stCondLst>
                                        </p:cTn>
                                        <p:tgtEl>
                                          <p:spTgt spid="210"/>
                                        </p:tgtEl>
                                        <p:attrNameLst>
                                          <p:attrName>style.visibility</p:attrName>
                                        </p:attrNameLst>
                                      </p:cBhvr>
                                      <p:to>
                                        <p:strVal val="visible"/>
                                      </p:to>
                                    </p:set>
                                    <p:anim calcmode="lin" valueType="num">
                                      <p:cBhvr>
                                        <p:cTn id="88" dur="500" fill="hold"/>
                                        <p:tgtEl>
                                          <p:spTgt spid="210"/>
                                        </p:tgtEl>
                                        <p:attrNameLst>
                                          <p:attrName>ppt_w</p:attrName>
                                        </p:attrNameLst>
                                      </p:cBhvr>
                                      <p:tavLst>
                                        <p:tav tm="0">
                                          <p:val>
                                            <p:strVal val="#ppt_w*0.70"/>
                                          </p:val>
                                        </p:tav>
                                        <p:tav tm="100000">
                                          <p:val>
                                            <p:strVal val="#ppt_w"/>
                                          </p:val>
                                        </p:tav>
                                      </p:tavLst>
                                    </p:anim>
                                    <p:anim calcmode="lin" valueType="num">
                                      <p:cBhvr>
                                        <p:cTn id="89" dur="500" fill="hold"/>
                                        <p:tgtEl>
                                          <p:spTgt spid="210"/>
                                        </p:tgtEl>
                                        <p:attrNameLst>
                                          <p:attrName>ppt_h</p:attrName>
                                        </p:attrNameLst>
                                      </p:cBhvr>
                                      <p:tavLst>
                                        <p:tav tm="0">
                                          <p:val>
                                            <p:strVal val="#ppt_h"/>
                                          </p:val>
                                        </p:tav>
                                        <p:tav tm="100000">
                                          <p:val>
                                            <p:strVal val="#ppt_h"/>
                                          </p:val>
                                        </p:tav>
                                      </p:tavLst>
                                    </p:anim>
                                    <p:animEffect transition="in" filter="fade">
                                      <p:cBhvr>
                                        <p:cTn id="90" dur="500"/>
                                        <p:tgtEl>
                                          <p:spTgt spid="210"/>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grpId="0" nodeType="clickEffect">
                                  <p:stCondLst>
                                    <p:cond delay="0"/>
                                  </p:stCondLst>
                                  <p:childTnLst>
                                    <p:set>
                                      <p:cBhvr>
                                        <p:cTn id="94" dur="1" fill="hold">
                                          <p:stCondLst>
                                            <p:cond delay="0"/>
                                          </p:stCondLst>
                                        </p:cTn>
                                        <p:tgtEl>
                                          <p:spTgt spid="211"/>
                                        </p:tgtEl>
                                        <p:attrNameLst>
                                          <p:attrName>style.visibility</p:attrName>
                                        </p:attrNameLst>
                                      </p:cBhvr>
                                      <p:to>
                                        <p:strVal val="visible"/>
                                      </p:to>
                                    </p:set>
                                    <p:anim calcmode="lin" valueType="num">
                                      <p:cBhvr>
                                        <p:cTn id="95" dur="500" fill="hold"/>
                                        <p:tgtEl>
                                          <p:spTgt spid="211"/>
                                        </p:tgtEl>
                                        <p:attrNameLst>
                                          <p:attrName>ppt_w</p:attrName>
                                        </p:attrNameLst>
                                      </p:cBhvr>
                                      <p:tavLst>
                                        <p:tav tm="0">
                                          <p:val>
                                            <p:strVal val="#ppt_w*0.70"/>
                                          </p:val>
                                        </p:tav>
                                        <p:tav tm="100000">
                                          <p:val>
                                            <p:strVal val="#ppt_w"/>
                                          </p:val>
                                        </p:tav>
                                      </p:tavLst>
                                    </p:anim>
                                    <p:anim calcmode="lin" valueType="num">
                                      <p:cBhvr>
                                        <p:cTn id="96" dur="500" fill="hold"/>
                                        <p:tgtEl>
                                          <p:spTgt spid="211"/>
                                        </p:tgtEl>
                                        <p:attrNameLst>
                                          <p:attrName>ppt_h</p:attrName>
                                        </p:attrNameLst>
                                      </p:cBhvr>
                                      <p:tavLst>
                                        <p:tav tm="0">
                                          <p:val>
                                            <p:strVal val="#ppt_h"/>
                                          </p:val>
                                        </p:tav>
                                        <p:tav tm="100000">
                                          <p:val>
                                            <p:strVal val="#ppt_h"/>
                                          </p:val>
                                        </p:tav>
                                      </p:tavLst>
                                    </p:anim>
                                    <p:animEffect transition="in" filter="fade">
                                      <p:cBhvr>
                                        <p:cTn id="97" dur="500"/>
                                        <p:tgtEl>
                                          <p:spTgt spid="211"/>
                                        </p:tgtEl>
                                      </p:cBhvr>
                                    </p:animEffect>
                                  </p:childTnLst>
                                </p:cTn>
                              </p:par>
                            </p:childTnLst>
                          </p:cTn>
                        </p:par>
                      </p:childTnLst>
                    </p:cTn>
                  </p:par>
                  <p:par>
                    <p:cTn id="98" fill="hold">
                      <p:stCondLst>
                        <p:cond delay="indefinite"/>
                      </p:stCondLst>
                      <p:childTnLst>
                        <p:par>
                          <p:cTn id="99" fill="hold">
                            <p:stCondLst>
                              <p:cond delay="0"/>
                            </p:stCondLst>
                            <p:childTnLst>
                              <p:par>
                                <p:cTn id="100" presetID="55" presetClass="entr" presetSubtype="0" fill="hold" grpId="0" nodeType="clickEffect">
                                  <p:stCondLst>
                                    <p:cond delay="0"/>
                                  </p:stCondLst>
                                  <p:childTnLst>
                                    <p:set>
                                      <p:cBhvr>
                                        <p:cTn id="101" dur="1" fill="hold">
                                          <p:stCondLst>
                                            <p:cond delay="0"/>
                                          </p:stCondLst>
                                        </p:cTn>
                                        <p:tgtEl>
                                          <p:spTgt spid="212"/>
                                        </p:tgtEl>
                                        <p:attrNameLst>
                                          <p:attrName>style.visibility</p:attrName>
                                        </p:attrNameLst>
                                      </p:cBhvr>
                                      <p:to>
                                        <p:strVal val="visible"/>
                                      </p:to>
                                    </p:set>
                                    <p:anim calcmode="lin" valueType="num">
                                      <p:cBhvr>
                                        <p:cTn id="102" dur="500" fill="hold"/>
                                        <p:tgtEl>
                                          <p:spTgt spid="212"/>
                                        </p:tgtEl>
                                        <p:attrNameLst>
                                          <p:attrName>ppt_w</p:attrName>
                                        </p:attrNameLst>
                                      </p:cBhvr>
                                      <p:tavLst>
                                        <p:tav tm="0">
                                          <p:val>
                                            <p:strVal val="#ppt_w*0.70"/>
                                          </p:val>
                                        </p:tav>
                                        <p:tav tm="100000">
                                          <p:val>
                                            <p:strVal val="#ppt_w"/>
                                          </p:val>
                                        </p:tav>
                                      </p:tavLst>
                                    </p:anim>
                                    <p:anim calcmode="lin" valueType="num">
                                      <p:cBhvr>
                                        <p:cTn id="103" dur="500" fill="hold"/>
                                        <p:tgtEl>
                                          <p:spTgt spid="212"/>
                                        </p:tgtEl>
                                        <p:attrNameLst>
                                          <p:attrName>ppt_h</p:attrName>
                                        </p:attrNameLst>
                                      </p:cBhvr>
                                      <p:tavLst>
                                        <p:tav tm="0">
                                          <p:val>
                                            <p:strVal val="#ppt_h"/>
                                          </p:val>
                                        </p:tav>
                                        <p:tav tm="100000">
                                          <p:val>
                                            <p:strVal val="#ppt_h"/>
                                          </p:val>
                                        </p:tav>
                                      </p:tavLst>
                                    </p:anim>
                                    <p:animEffect transition="in" filter="fade">
                                      <p:cBhvr>
                                        <p:cTn id="104" dur="500"/>
                                        <p:tgtEl>
                                          <p:spTgt spid="212"/>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25"/>
                                        </p:tgtEl>
                                        <p:attrNameLst>
                                          <p:attrName>style.visibility</p:attrName>
                                        </p:attrNameLst>
                                      </p:cBhvr>
                                      <p:to>
                                        <p:strVal val="visible"/>
                                      </p:to>
                                    </p:set>
                                    <p:animEffect transition="in" filter="fade">
                                      <p:cBhvr>
                                        <p:cTn id="109" dur="750"/>
                                        <p:tgtEl>
                                          <p:spTgt spid="225"/>
                                        </p:tgtEl>
                                      </p:cBhvr>
                                    </p:animEffect>
                                    <p:anim calcmode="lin" valueType="num">
                                      <p:cBhvr>
                                        <p:cTn id="110" dur="750" fill="hold"/>
                                        <p:tgtEl>
                                          <p:spTgt spid="225"/>
                                        </p:tgtEl>
                                        <p:attrNameLst>
                                          <p:attrName>ppt_x</p:attrName>
                                        </p:attrNameLst>
                                      </p:cBhvr>
                                      <p:tavLst>
                                        <p:tav tm="0">
                                          <p:val>
                                            <p:strVal val="#ppt_x"/>
                                          </p:val>
                                        </p:tav>
                                        <p:tav tm="100000">
                                          <p:val>
                                            <p:strVal val="#ppt_x"/>
                                          </p:val>
                                        </p:tav>
                                      </p:tavLst>
                                    </p:anim>
                                    <p:anim calcmode="lin" valueType="num">
                                      <p:cBhvr>
                                        <p:cTn id="111" dur="750" fill="hold"/>
                                        <p:tgtEl>
                                          <p:spTgt spid="225"/>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1" presetClass="entr" presetSubtype="0" fill="hold" grpId="0" nodeType="clickEffect">
                                  <p:stCondLst>
                                    <p:cond delay="0"/>
                                  </p:stCondLst>
                                  <p:iterate type="lt">
                                    <p:tmPct val="10000"/>
                                  </p:iterate>
                                  <p:childTnLst>
                                    <p:set>
                                      <p:cBhvr>
                                        <p:cTn id="115" dur="1" fill="hold">
                                          <p:stCondLst>
                                            <p:cond delay="0"/>
                                          </p:stCondLst>
                                        </p:cTn>
                                        <p:tgtEl>
                                          <p:spTgt spid="226"/>
                                        </p:tgtEl>
                                        <p:attrNameLst>
                                          <p:attrName>style.visibility</p:attrName>
                                        </p:attrNameLst>
                                      </p:cBhvr>
                                      <p:to>
                                        <p:strVal val="visible"/>
                                      </p:to>
                                    </p:set>
                                    <p:anim calcmode="lin" valueType="num">
                                      <p:cBhvr>
                                        <p:cTn id="116" dur="500" fill="hold"/>
                                        <p:tgtEl>
                                          <p:spTgt spid="226"/>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226"/>
                                        </p:tgtEl>
                                        <p:attrNameLst>
                                          <p:attrName>ppt_y</p:attrName>
                                        </p:attrNameLst>
                                      </p:cBhvr>
                                      <p:tavLst>
                                        <p:tav tm="0">
                                          <p:val>
                                            <p:strVal val="#ppt_y"/>
                                          </p:val>
                                        </p:tav>
                                        <p:tav tm="100000">
                                          <p:val>
                                            <p:strVal val="#ppt_y"/>
                                          </p:val>
                                        </p:tav>
                                      </p:tavLst>
                                    </p:anim>
                                    <p:anim calcmode="lin" valueType="num">
                                      <p:cBhvr>
                                        <p:cTn id="118" dur="500" fill="hold"/>
                                        <p:tgtEl>
                                          <p:spTgt spid="226"/>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226"/>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226"/>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0" nodeType="clickEffect">
                                  <p:stCondLst>
                                    <p:cond delay="0"/>
                                  </p:stCondLst>
                                  <p:childTnLst>
                                    <p:set>
                                      <p:cBhvr>
                                        <p:cTn id="124" dur="1" fill="hold">
                                          <p:stCondLst>
                                            <p:cond delay="0"/>
                                          </p:stCondLst>
                                        </p:cTn>
                                        <p:tgtEl>
                                          <p:spTgt spid="213"/>
                                        </p:tgtEl>
                                        <p:attrNameLst>
                                          <p:attrName>style.visibility</p:attrName>
                                        </p:attrNameLst>
                                      </p:cBhvr>
                                      <p:to>
                                        <p:strVal val="visible"/>
                                      </p:to>
                                    </p:set>
                                    <p:anim calcmode="lin" valueType="num">
                                      <p:cBhvr>
                                        <p:cTn id="125" dur="250" fill="hold"/>
                                        <p:tgtEl>
                                          <p:spTgt spid="213"/>
                                        </p:tgtEl>
                                        <p:attrNameLst>
                                          <p:attrName>ppt_w</p:attrName>
                                        </p:attrNameLst>
                                      </p:cBhvr>
                                      <p:tavLst>
                                        <p:tav tm="0">
                                          <p:val>
                                            <p:fltVal val="0"/>
                                          </p:val>
                                        </p:tav>
                                        <p:tav tm="100000">
                                          <p:val>
                                            <p:strVal val="#ppt_w"/>
                                          </p:val>
                                        </p:tav>
                                      </p:tavLst>
                                    </p:anim>
                                    <p:anim calcmode="lin" valueType="num">
                                      <p:cBhvr>
                                        <p:cTn id="126" dur="250" fill="hold"/>
                                        <p:tgtEl>
                                          <p:spTgt spid="213"/>
                                        </p:tgtEl>
                                        <p:attrNameLst>
                                          <p:attrName>ppt_h</p:attrName>
                                        </p:attrNameLst>
                                      </p:cBhvr>
                                      <p:tavLst>
                                        <p:tav tm="0">
                                          <p:val>
                                            <p:fltVal val="0"/>
                                          </p:val>
                                        </p:tav>
                                        <p:tav tm="100000">
                                          <p:val>
                                            <p:strVal val="#ppt_h"/>
                                          </p:val>
                                        </p:tav>
                                      </p:tavLst>
                                    </p:anim>
                                    <p:anim calcmode="lin" valueType="num">
                                      <p:cBhvr>
                                        <p:cTn id="127" dur="250" fill="hold"/>
                                        <p:tgtEl>
                                          <p:spTgt spid="213"/>
                                        </p:tgtEl>
                                        <p:attrNameLst>
                                          <p:attrName>style.rotation</p:attrName>
                                        </p:attrNameLst>
                                      </p:cBhvr>
                                      <p:tavLst>
                                        <p:tav tm="0">
                                          <p:val>
                                            <p:fltVal val="90"/>
                                          </p:val>
                                        </p:tav>
                                        <p:tav tm="100000">
                                          <p:val>
                                            <p:fltVal val="0"/>
                                          </p:val>
                                        </p:tav>
                                      </p:tavLst>
                                    </p:anim>
                                    <p:animEffect transition="in" filter="fade">
                                      <p:cBhvr>
                                        <p:cTn id="128" dur="250"/>
                                        <p:tgtEl>
                                          <p:spTgt spid="213"/>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214"/>
                                        </p:tgtEl>
                                        <p:attrNameLst>
                                          <p:attrName>style.visibility</p:attrName>
                                        </p:attrNameLst>
                                      </p:cBhvr>
                                      <p:to>
                                        <p:strVal val="visible"/>
                                      </p:to>
                                    </p:set>
                                    <p:anim calcmode="lin" valueType="num">
                                      <p:cBhvr>
                                        <p:cTn id="133" dur="250" fill="hold"/>
                                        <p:tgtEl>
                                          <p:spTgt spid="214"/>
                                        </p:tgtEl>
                                        <p:attrNameLst>
                                          <p:attrName>ppt_w</p:attrName>
                                        </p:attrNameLst>
                                      </p:cBhvr>
                                      <p:tavLst>
                                        <p:tav tm="0">
                                          <p:val>
                                            <p:fltVal val="0"/>
                                          </p:val>
                                        </p:tav>
                                        <p:tav tm="100000">
                                          <p:val>
                                            <p:strVal val="#ppt_w"/>
                                          </p:val>
                                        </p:tav>
                                      </p:tavLst>
                                    </p:anim>
                                    <p:anim calcmode="lin" valueType="num">
                                      <p:cBhvr>
                                        <p:cTn id="134" dur="250" fill="hold"/>
                                        <p:tgtEl>
                                          <p:spTgt spid="214"/>
                                        </p:tgtEl>
                                        <p:attrNameLst>
                                          <p:attrName>ppt_h</p:attrName>
                                        </p:attrNameLst>
                                      </p:cBhvr>
                                      <p:tavLst>
                                        <p:tav tm="0">
                                          <p:val>
                                            <p:fltVal val="0"/>
                                          </p:val>
                                        </p:tav>
                                        <p:tav tm="100000">
                                          <p:val>
                                            <p:strVal val="#ppt_h"/>
                                          </p:val>
                                        </p:tav>
                                      </p:tavLst>
                                    </p:anim>
                                    <p:anim calcmode="lin" valueType="num">
                                      <p:cBhvr>
                                        <p:cTn id="135" dur="250" fill="hold"/>
                                        <p:tgtEl>
                                          <p:spTgt spid="214"/>
                                        </p:tgtEl>
                                        <p:attrNameLst>
                                          <p:attrName>style.rotation</p:attrName>
                                        </p:attrNameLst>
                                      </p:cBhvr>
                                      <p:tavLst>
                                        <p:tav tm="0">
                                          <p:val>
                                            <p:fltVal val="90"/>
                                          </p:val>
                                        </p:tav>
                                        <p:tav tm="100000">
                                          <p:val>
                                            <p:fltVal val="0"/>
                                          </p:val>
                                        </p:tav>
                                      </p:tavLst>
                                    </p:anim>
                                    <p:animEffect transition="in" filter="fade">
                                      <p:cBhvr>
                                        <p:cTn id="136" dur="250"/>
                                        <p:tgtEl>
                                          <p:spTgt spid="214"/>
                                        </p:tgtEl>
                                      </p:cBhvr>
                                    </p:animEffect>
                                  </p:childTnLst>
                                </p:cTn>
                              </p:par>
                            </p:childTnLst>
                          </p:cTn>
                        </p:par>
                      </p:childTnLst>
                    </p:cTn>
                  </p:par>
                  <p:par>
                    <p:cTn id="137" fill="hold">
                      <p:stCondLst>
                        <p:cond delay="indefinite"/>
                      </p:stCondLst>
                      <p:childTnLst>
                        <p:par>
                          <p:cTn id="138" fill="hold">
                            <p:stCondLst>
                              <p:cond delay="0"/>
                            </p:stCondLst>
                            <p:childTnLst>
                              <p:par>
                                <p:cTn id="139" presetID="37" presetClass="entr" presetSubtype="0" fill="hold" grpId="0" nodeType="clickEffect">
                                  <p:stCondLst>
                                    <p:cond delay="0"/>
                                  </p:stCondLst>
                                  <p:childTnLst>
                                    <p:set>
                                      <p:cBhvr>
                                        <p:cTn id="140" dur="1" fill="hold">
                                          <p:stCondLst>
                                            <p:cond delay="0"/>
                                          </p:stCondLst>
                                        </p:cTn>
                                        <p:tgtEl>
                                          <p:spTgt spid="215"/>
                                        </p:tgtEl>
                                        <p:attrNameLst>
                                          <p:attrName>style.visibility</p:attrName>
                                        </p:attrNameLst>
                                      </p:cBhvr>
                                      <p:to>
                                        <p:strVal val="visible"/>
                                      </p:to>
                                    </p:set>
                                    <p:animEffect transition="in" filter="fade">
                                      <p:cBhvr>
                                        <p:cTn id="141" dur="750"/>
                                        <p:tgtEl>
                                          <p:spTgt spid="215"/>
                                        </p:tgtEl>
                                      </p:cBhvr>
                                    </p:animEffect>
                                    <p:anim calcmode="lin" valueType="num">
                                      <p:cBhvr>
                                        <p:cTn id="142" dur="750" fill="hold"/>
                                        <p:tgtEl>
                                          <p:spTgt spid="215"/>
                                        </p:tgtEl>
                                        <p:attrNameLst>
                                          <p:attrName>ppt_x</p:attrName>
                                        </p:attrNameLst>
                                      </p:cBhvr>
                                      <p:tavLst>
                                        <p:tav tm="0">
                                          <p:val>
                                            <p:strVal val="#ppt_x"/>
                                          </p:val>
                                        </p:tav>
                                        <p:tav tm="100000">
                                          <p:val>
                                            <p:strVal val="#ppt_x"/>
                                          </p:val>
                                        </p:tav>
                                      </p:tavLst>
                                    </p:anim>
                                    <p:anim calcmode="lin" valueType="num">
                                      <p:cBhvr>
                                        <p:cTn id="143" dur="675" decel="100000" fill="hold"/>
                                        <p:tgtEl>
                                          <p:spTgt spid="215"/>
                                        </p:tgtEl>
                                        <p:attrNameLst>
                                          <p:attrName>ppt_y</p:attrName>
                                        </p:attrNameLst>
                                      </p:cBhvr>
                                      <p:tavLst>
                                        <p:tav tm="0">
                                          <p:val>
                                            <p:strVal val="#ppt_y+1"/>
                                          </p:val>
                                        </p:tav>
                                        <p:tav tm="100000">
                                          <p:val>
                                            <p:strVal val="#ppt_y-.03"/>
                                          </p:val>
                                        </p:tav>
                                      </p:tavLst>
                                    </p:anim>
                                    <p:anim calcmode="lin" valueType="num">
                                      <p:cBhvr>
                                        <p:cTn id="144" dur="75" accel="100000" fill="hold">
                                          <p:stCondLst>
                                            <p:cond delay="675"/>
                                          </p:stCondLst>
                                        </p:cTn>
                                        <p:tgtEl>
                                          <p:spTgt spid="215"/>
                                        </p:tgtEl>
                                        <p:attrNameLst>
                                          <p:attrName>ppt_y</p:attrName>
                                        </p:attrNameLst>
                                      </p:cBhvr>
                                      <p:tavLst>
                                        <p:tav tm="0">
                                          <p:val>
                                            <p:strVal val="#ppt_y-.03"/>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216"/>
                                        </p:tgtEl>
                                        <p:attrNameLst>
                                          <p:attrName>style.visibility</p:attrName>
                                        </p:attrNameLst>
                                      </p:cBhvr>
                                      <p:to>
                                        <p:strVal val="visible"/>
                                      </p:to>
                                    </p:set>
                                    <p:animEffect transition="in" filter="fade">
                                      <p:cBhvr>
                                        <p:cTn id="149" dur="750"/>
                                        <p:tgtEl>
                                          <p:spTgt spid="216"/>
                                        </p:tgtEl>
                                      </p:cBhvr>
                                    </p:animEffect>
                                    <p:anim calcmode="lin" valueType="num">
                                      <p:cBhvr>
                                        <p:cTn id="150" dur="750" fill="hold"/>
                                        <p:tgtEl>
                                          <p:spTgt spid="216"/>
                                        </p:tgtEl>
                                        <p:attrNameLst>
                                          <p:attrName>ppt_x</p:attrName>
                                        </p:attrNameLst>
                                      </p:cBhvr>
                                      <p:tavLst>
                                        <p:tav tm="0">
                                          <p:val>
                                            <p:strVal val="#ppt_x"/>
                                          </p:val>
                                        </p:tav>
                                        <p:tav tm="100000">
                                          <p:val>
                                            <p:strVal val="#ppt_x"/>
                                          </p:val>
                                        </p:tav>
                                      </p:tavLst>
                                    </p:anim>
                                    <p:anim calcmode="lin" valueType="num">
                                      <p:cBhvr>
                                        <p:cTn id="151" dur="750" fill="hold"/>
                                        <p:tgtEl>
                                          <p:spTgt spid="216"/>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37" presetClass="entr" presetSubtype="0" fill="hold" grpId="0" nodeType="clickEffect">
                                  <p:stCondLst>
                                    <p:cond delay="0"/>
                                  </p:stCondLst>
                                  <p:childTnLst>
                                    <p:set>
                                      <p:cBhvr>
                                        <p:cTn id="155" dur="1" fill="hold">
                                          <p:stCondLst>
                                            <p:cond delay="0"/>
                                          </p:stCondLst>
                                        </p:cTn>
                                        <p:tgtEl>
                                          <p:spTgt spid="217"/>
                                        </p:tgtEl>
                                        <p:attrNameLst>
                                          <p:attrName>style.visibility</p:attrName>
                                        </p:attrNameLst>
                                      </p:cBhvr>
                                      <p:to>
                                        <p:strVal val="visible"/>
                                      </p:to>
                                    </p:set>
                                    <p:animEffect transition="in" filter="fade">
                                      <p:cBhvr>
                                        <p:cTn id="156" dur="750"/>
                                        <p:tgtEl>
                                          <p:spTgt spid="217"/>
                                        </p:tgtEl>
                                      </p:cBhvr>
                                    </p:animEffect>
                                    <p:anim calcmode="lin" valueType="num">
                                      <p:cBhvr>
                                        <p:cTn id="157" dur="750" fill="hold"/>
                                        <p:tgtEl>
                                          <p:spTgt spid="217"/>
                                        </p:tgtEl>
                                        <p:attrNameLst>
                                          <p:attrName>ppt_x</p:attrName>
                                        </p:attrNameLst>
                                      </p:cBhvr>
                                      <p:tavLst>
                                        <p:tav tm="0">
                                          <p:val>
                                            <p:strVal val="#ppt_x"/>
                                          </p:val>
                                        </p:tav>
                                        <p:tav tm="100000">
                                          <p:val>
                                            <p:strVal val="#ppt_x"/>
                                          </p:val>
                                        </p:tav>
                                      </p:tavLst>
                                    </p:anim>
                                    <p:anim calcmode="lin" valueType="num">
                                      <p:cBhvr>
                                        <p:cTn id="158" dur="675" decel="100000" fill="hold"/>
                                        <p:tgtEl>
                                          <p:spTgt spid="217"/>
                                        </p:tgtEl>
                                        <p:attrNameLst>
                                          <p:attrName>ppt_y</p:attrName>
                                        </p:attrNameLst>
                                      </p:cBhvr>
                                      <p:tavLst>
                                        <p:tav tm="0">
                                          <p:val>
                                            <p:strVal val="#ppt_y+1"/>
                                          </p:val>
                                        </p:tav>
                                        <p:tav tm="100000">
                                          <p:val>
                                            <p:strVal val="#ppt_y-.03"/>
                                          </p:val>
                                        </p:tav>
                                      </p:tavLst>
                                    </p:anim>
                                    <p:anim calcmode="lin" valueType="num">
                                      <p:cBhvr>
                                        <p:cTn id="159" dur="75" accel="100000" fill="hold">
                                          <p:stCondLst>
                                            <p:cond delay="675"/>
                                          </p:stCondLst>
                                        </p:cTn>
                                        <p:tgtEl>
                                          <p:spTgt spid="217"/>
                                        </p:tgtEl>
                                        <p:attrNameLst>
                                          <p:attrName>ppt_y</p:attrName>
                                        </p:attrNameLst>
                                      </p:cBhvr>
                                      <p:tavLst>
                                        <p:tav tm="0">
                                          <p:val>
                                            <p:strVal val="#ppt_y-.03"/>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7" presetClass="entr" presetSubtype="0" fill="hold" grpId="0" nodeType="clickEffect">
                                  <p:stCondLst>
                                    <p:cond delay="0"/>
                                  </p:stCondLst>
                                  <p:childTnLst>
                                    <p:set>
                                      <p:cBhvr>
                                        <p:cTn id="163" dur="1" fill="hold">
                                          <p:stCondLst>
                                            <p:cond delay="0"/>
                                          </p:stCondLst>
                                        </p:cTn>
                                        <p:tgtEl>
                                          <p:spTgt spid="218"/>
                                        </p:tgtEl>
                                        <p:attrNameLst>
                                          <p:attrName>style.visibility</p:attrName>
                                        </p:attrNameLst>
                                      </p:cBhvr>
                                      <p:to>
                                        <p:strVal val="visible"/>
                                      </p:to>
                                    </p:set>
                                    <p:animEffect transition="in" filter="fade">
                                      <p:cBhvr>
                                        <p:cTn id="164" dur="750"/>
                                        <p:tgtEl>
                                          <p:spTgt spid="218"/>
                                        </p:tgtEl>
                                      </p:cBhvr>
                                    </p:animEffect>
                                    <p:anim calcmode="lin" valueType="num">
                                      <p:cBhvr>
                                        <p:cTn id="165" dur="750" fill="hold"/>
                                        <p:tgtEl>
                                          <p:spTgt spid="218"/>
                                        </p:tgtEl>
                                        <p:attrNameLst>
                                          <p:attrName>ppt_x</p:attrName>
                                        </p:attrNameLst>
                                      </p:cBhvr>
                                      <p:tavLst>
                                        <p:tav tm="0">
                                          <p:val>
                                            <p:strVal val="#ppt_x"/>
                                          </p:val>
                                        </p:tav>
                                        <p:tav tm="100000">
                                          <p:val>
                                            <p:strVal val="#ppt_x"/>
                                          </p:val>
                                        </p:tav>
                                      </p:tavLst>
                                    </p:anim>
                                    <p:anim calcmode="lin" valueType="num">
                                      <p:cBhvr>
                                        <p:cTn id="166" dur="750" fill="hold"/>
                                        <p:tgtEl>
                                          <p:spTgt spid="218"/>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grpId="0" nodeType="clickEffect">
                                  <p:stCondLst>
                                    <p:cond delay="0"/>
                                  </p:stCondLst>
                                  <p:childTnLst>
                                    <p:set>
                                      <p:cBhvr>
                                        <p:cTn id="170" dur="1" fill="hold">
                                          <p:stCondLst>
                                            <p:cond delay="0"/>
                                          </p:stCondLst>
                                        </p:cTn>
                                        <p:tgtEl>
                                          <p:spTgt spid="219"/>
                                        </p:tgtEl>
                                        <p:attrNameLst>
                                          <p:attrName>style.visibility</p:attrName>
                                        </p:attrNameLst>
                                      </p:cBhvr>
                                      <p:to>
                                        <p:strVal val="visible"/>
                                      </p:to>
                                    </p:set>
                                    <p:animEffect transition="in" filter="fade">
                                      <p:cBhvr>
                                        <p:cTn id="171" dur="750"/>
                                        <p:tgtEl>
                                          <p:spTgt spid="219"/>
                                        </p:tgtEl>
                                      </p:cBhvr>
                                    </p:animEffect>
                                    <p:anim calcmode="lin" valueType="num">
                                      <p:cBhvr>
                                        <p:cTn id="172" dur="750" fill="hold"/>
                                        <p:tgtEl>
                                          <p:spTgt spid="219"/>
                                        </p:tgtEl>
                                        <p:attrNameLst>
                                          <p:attrName>ppt_x</p:attrName>
                                        </p:attrNameLst>
                                      </p:cBhvr>
                                      <p:tavLst>
                                        <p:tav tm="0">
                                          <p:val>
                                            <p:strVal val="#ppt_x"/>
                                          </p:val>
                                        </p:tav>
                                        <p:tav tm="100000">
                                          <p:val>
                                            <p:strVal val="#ppt_x"/>
                                          </p:val>
                                        </p:tav>
                                      </p:tavLst>
                                    </p:anim>
                                    <p:anim calcmode="lin" valueType="num">
                                      <p:cBhvr>
                                        <p:cTn id="173" dur="675" decel="100000" fill="hold"/>
                                        <p:tgtEl>
                                          <p:spTgt spid="219"/>
                                        </p:tgtEl>
                                        <p:attrNameLst>
                                          <p:attrName>ppt_y</p:attrName>
                                        </p:attrNameLst>
                                      </p:cBhvr>
                                      <p:tavLst>
                                        <p:tav tm="0">
                                          <p:val>
                                            <p:strVal val="#ppt_y+1"/>
                                          </p:val>
                                        </p:tav>
                                        <p:tav tm="100000">
                                          <p:val>
                                            <p:strVal val="#ppt_y-.03"/>
                                          </p:val>
                                        </p:tav>
                                      </p:tavLst>
                                    </p:anim>
                                    <p:anim calcmode="lin" valueType="num">
                                      <p:cBhvr>
                                        <p:cTn id="174" dur="75" accel="100000" fill="hold">
                                          <p:stCondLst>
                                            <p:cond delay="675"/>
                                          </p:stCondLst>
                                        </p:cTn>
                                        <p:tgtEl>
                                          <p:spTgt spid="219"/>
                                        </p:tgtEl>
                                        <p:attrNameLst>
                                          <p:attrName>ppt_y</p:attrName>
                                        </p:attrNameLst>
                                      </p:cBhvr>
                                      <p:tavLst>
                                        <p:tav tm="0">
                                          <p:val>
                                            <p:strVal val="#ppt_y-.03"/>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7" presetClass="entr" presetSubtype="0" fill="hold" grpId="0" nodeType="clickEffect">
                                  <p:stCondLst>
                                    <p:cond delay="0"/>
                                  </p:stCondLst>
                                  <p:childTnLst>
                                    <p:set>
                                      <p:cBhvr>
                                        <p:cTn id="178" dur="1" fill="hold">
                                          <p:stCondLst>
                                            <p:cond delay="0"/>
                                          </p:stCondLst>
                                        </p:cTn>
                                        <p:tgtEl>
                                          <p:spTgt spid="220"/>
                                        </p:tgtEl>
                                        <p:attrNameLst>
                                          <p:attrName>style.visibility</p:attrName>
                                        </p:attrNameLst>
                                      </p:cBhvr>
                                      <p:to>
                                        <p:strVal val="visible"/>
                                      </p:to>
                                    </p:set>
                                    <p:animEffect transition="in" filter="fade">
                                      <p:cBhvr>
                                        <p:cTn id="179" dur="750"/>
                                        <p:tgtEl>
                                          <p:spTgt spid="220"/>
                                        </p:tgtEl>
                                      </p:cBhvr>
                                    </p:animEffect>
                                    <p:anim calcmode="lin" valueType="num">
                                      <p:cBhvr>
                                        <p:cTn id="180" dur="750" fill="hold"/>
                                        <p:tgtEl>
                                          <p:spTgt spid="220"/>
                                        </p:tgtEl>
                                        <p:attrNameLst>
                                          <p:attrName>ppt_x</p:attrName>
                                        </p:attrNameLst>
                                      </p:cBhvr>
                                      <p:tavLst>
                                        <p:tav tm="0">
                                          <p:val>
                                            <p:strVal val="#ppt_x"/>
                                          </p:val>
                                        </p:tav>
                                        <p:tav tm="100000">
                                          <p:val>
                                            <p:strVal val="#ppt_x"/>
                                          </p:val>
                                        </p:tav>
                                      </p:tavLst>
                                    </p:anim>
                                    <p:anim calcmode="lin" valueType="num">
                                      <p:cBhvr>
                                        <p:cTn id="181" dur="750" fill="hold"/>
                                        <p:tgtEl>
                                          <p:spTgt spid="220"/>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37" presetClass="entr" presetSubtype="0" fill="hold" grpId="0" nodeType="clickEffect">
                                  <p:stCondLst>
                                    <p:cond delay="0"/>
                                  </p:stCondLst>
                                  <p:childTnLst>
                                    <p:set>
                                      <p:cBhvr>
                                        <p:cTn id="185" dur="1" fill="hold">
                                          <p:stCondLst>
                                            <p:cond delay="0"/>
                                          </p:stCondLst>
                                        </p:cTn>
                                        <p:tgtEl>
                                          <p:spTgt spid="221"/>
                                        </p:tgtEl>
                                        <p:attrNameLst>
                                          <p:attrName>style.visibility</p:attrName>
                                        </p:attrNameLst>
                                      </p:cBhvr>
                                      <p:to>
                                        <p:strVal val="visible"/>
                                      </p:to>
                                    </p:set>
                                    <p:animEffect transition="in" filter="fade">
                                      <p:cBhvr>
                                        <p:cTn id="186" dur="750"/>
                                        <p:tgtEl>
                                          <p:spTgt spid="221"/>
                                        </p:tgtEl>
                                      </p:cBhvr>
                                    </p:animEffect>
                                    <p:anim calcmode="lin" valueType="num">
                                      <p:cBhvr>
                                        <p:cTn id="187" dur="750" fill="hold"/>
                                        <p:tgtEl>
                                          <p:spTgt spid="221"/>
                                        </p:tgtEl>
                                        <p:attrNameLst>
                                          <p:attrName>ppt_x</p:attrName>
                                        </p:attrNameLst>
                                      </p:cBhvr>
                                      <p:tavLst>
                                        <p:tav tm="0">
                                          <p:val>
                                            <p:strVal val="#ppt_x"/>
                                          </p:val>
                                        </p:tav>
                                        <p:tav tm="100000">
                                          <p:val>
                                            <p:strVal val="#ppt_x"/>
                                          </p:val>
                                        </p:tav>
                                      </p:tavLst>
                                    </p:anim>
                                    <p:anim calcmode="lin" valueType="num">
                                      <p:cBhvr>
                                        <p:cTn id="188" dur="675" decel="100000" fill="hold"/>
                                        <p:tgtEl>
                                          <p:spTgt spid="221"/>
                                        </p:tgtEl>
                                        <p:attrNameLst>
                                          <p:attrName>ppt_y</p:attrName>
                                        </p:attrNameLst>
                                      </p:cBhvr>
                                      <p:tavLst>
                                        <p:tav tm="0">
                                          <p:val>
                                            <p:strVal val="#ppt_y+1"/>
                                          </p:val>
                                        </p:tav>
                                        <p:tav tm="100000">
                                          <p:val>
                                            <p:strVal val="#ppt_y-.03"/>
                                          </p:val>
                                        </p:tav>
                                      </p:tavLst>
                                    </p:anim>
                                    <p:anim calcmode="lin" valueType="num">
                                      <p:cBhvr>
                                        <p:cTn id="189" dur="75" accel="100000" fill="hold">
                                          <p:stCondLst>
                                            <p:cond delay="675"/>
                                          </p:stCondLst>
                                        </p:cTn>
                                        <p:tgtEl>
                                          <p:spTgt spid="221"/>
                                        </p:tgtEl>
                                        <p:attrNameLst>
                                          <p:attrName>ppt_y</p:attrName>
                                        </p:attrNameLst>
                                      </p:cBhvr>
                                      <p:tavLst>
                                        <p:tav tm="0">
                                          <p:val>
                                            <p:strVal val="#ppt_y-.03"/>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grpId="0" nodeType="clickEffect">
                                  <p:stCondLst>
                                    <p:cond delay="0"/>
                                  </p:stCondLst>
                                  <p:childTnLst>
                                    <p:set>
                                      <p:cBhvr>
                                        <p:cTn id="193" dur="1" fill="hold">
                                          <p:stCondLst>
                                            <p:cond delay="0"/>
                                          </p:stCondLst>
                                        </p:cTn>
                                        <p:tgtEl>
                                          <p:spTgt spid="222"/>
                                        </p:tgtEl>
                                        <p:attrNameLst>
                                          <p:attrName>style.visibility</p:attrName>
                                        </p:attrNameLst>
                                      </p:cBhvr>
                                      <p:to>
                                        <p:strVal val="visible"/>
                                      </p:to>
                                    </p:set>
                                    <p:animEffect transition="in" filter="fade">
                                      <p:cBhvr>
                                        <p:cTn id="194" dur="750"/>
                                        <p:tgtEl>
                                          <p:spTgt spid="222"/>
                                        </p:tgtEl>
                                      </p:cBhvr>
                                    </p:animEffect>
                                    <p:anim calcmode="lin" valueType="num">
                                      <p:cBhvr>
                                        <p:cTn id="195" dur="750" fill="hold"/>
                                        <p:tgtEl>
                                          <p:spTgt spid="222"/>
                                        </p:tgtEl>
                                        <p:attrNameLst>
                                          <p:attrName>ppt_x</p:attrName>
                                        </p:attrNameLst>
                                      </p:cBhvr>
                                      <p:tavLst>
                                        <p:tav tm="0">
                                          <p:val>
                                            <p:strVal val="#ppt_x"/>
                                          </p:val>
                                        </p:tav>
                                        <p:tav tm="100000">
                                          <p:val>
                                            <p:strVal val="#ppt_x"/>
                                          </p:val>
                                        </p:tav>
                                      </p:tavLst>
                                    </p:anim>
                                    <p:anim calcmode="lin" valueType="num">
                                      <p:cBhvr>
                                        <p:cTn id="196" dur="750" fill="hold"/>
                                        <p:tgtEl>
                                          <p:spTgt spid="222"/>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37" presetClass="entr" presetSubtype="0" fill="hold" grpId="0" nodeType="clickEffect">
                                  <p:stCondLst>
                                    <p:cond delay="0"/>
                                  </p:stCondLst>
                                  <p:childTnLst>
                                    <p:set>
                                      <p:cBhvr>
                                        <p:cTn id="200" dur="1" fill="hold">
                                          <p:stCondLst>
                                            <p:cond delay="0"/>
                                          </p:stCondLst>
                                        </p:cTn>
                                        <p:tgtEl>
                                          <p:spTgt spid="223"/>
                                        </p:tgtEl>
                                        <p:attrNameLst>
                                          <p:attrName>style.visibility</p:attrName>
                                        </p:attrNameLst>
                                      </p:cBhvr>
                                      <p:to>
                                        <p:strVal val="visible"/>
                                      </p:to>
                                    </p:set>
                                    <p:animEffect transition="in" filter="fade">
                                      <p:cBhvr>
                                        <p:cTn id="201" dur="750"/>
                                        <p:tgtEl>
                                          <p:spTgt spid="223"/>
                                        </p:tgtEl>
                                      </p:cBhvr>
                                    </p:animEffect>
                                    <p:anim calcmode="lin" valueType="num">
                                      <p:cBhvr>
                                        <p:cTn id="202" dur="750" fill="hold"/>
                                        <p:tgtEl>
                                          <p:spTgt spid="223"/>
                                        </p:tgtEl>
                                        <p:attrNameLst>
                                          <p:attrName>ppt_x</p:attrName>
                                        </p:attrNameLst>
                                      </p:cBhvr>
                                      <p:tavLst>
                                        <p:tav tm="0">
                                          <p:val>
                                            <p:strVal val="#ppt_x"/>
                                          </p:val>
                                        </p:tav>
                                        <p:tav tm="100000">
                                          <p:val>
                                            <p:strVal val="#ppt_x"/>
                                          </p:val>
                                        </p:tav>
                                      </p:tavLst>
                                    </p:anim>
                                    <p:anim calcmode="lin" valueType="num">
                                      <p:cBhvr>
                                        <p:cTn id="203" dur="675" decel="100000" fill="hold"/>
                                        <p:tgtEl>
                                          <p:spTgt spid="223"/>
                                        </p:tgtEl>
                                        <p:attrNameLst>
                                          <p:attrName>ppt_y</p:attrName>
                                        </p:attrNameLst>
                                      </p:cBhvr>
                                      <p:tavLst>
                                        <p:tav tm="0">
                                          <p:val>
                                            <p:strVal val="#ppt_y+1"/>
                                          </p:val>
                                        </p:tav>
                                        <p:tav tm="100000">
                                          <p:val>
                                            <p:strVal val="#ppt_y-.03"/>
                                          </p:val>
                                        </p:tav>
                                      </p:tavLst>
                                    </p:anim>
                                    <p:anim calcmode="lin" valueType="num">
                                      <p:cBhvr>
                                        <p:cTn id="204" dur="75" accel="100000" fill="hold">
                                          <p:stCondLst>
                                            <p:cond delay="675"/>
                                          </p:stCondLst>
                                        </p:cTn>
                                        <p:tgtEl>
                                          <p:spTgt spid="223"/>
                                        </p:tgtEl>
                                        <p:attrNameLst>
                                          <p:attrName>ppt_y</p:attrName>
                                        </p:attrNameLst>
                                      </p:cBhvr>
                                      <p:tavLst>
                                        <p:tav tm="0">
                                          <p:val>
                                            <p:strVal val="#ppt_y-.03"/>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47" presetClass="entr" presetSubtype="0" fill="hold" grpId="0" nodeType="clickEffect">
                                  <p:stCondLst>
                                    <p:cond delay="0"/>
                                  </p:stCondLst>
                                  <p:childTnLst>
                                    <p:set>
                                      <p:cBhvr>
                                        <p:cTn id="208" dur="1" fill="hold">
                                          <p:stCondLst>
                                            <p:cond delay="0"/>
                                          </p:stCondLst>
                                        </p:cTn>
                                        <p:tgtEl>
                                          <p:spTgt spid="224"/>
                                        </p:tgtEl>
                                        <p:attrNameLst>
                                          <p:attrName>style.visibility</p:attrName>
                                        </p:attrNameLst>
                                      </p:cBhvr>
                                      <p:to>
                                        <p:strVal val="visible"/>
                                      </p:to>
                                    </p:set>
                                    <p:animEffect transition="in" filter="fade">
                                      <p:cBhvr>
                                        <p:cTn id="209" dur="750"/>
                                        <p:tgtEl>
                                          <p:spTgt spid="224"/>
                                        </p:tgtEl>
                                      </p:cBhvr>
                                    </p:animEffect>
                                    <p:anim calcmode="lin" valueType="num">
                                      <p:cBhvr>
                                        <p:cTn id="210" dur="750" fill="hold"/>
                                        <p:tgtEl>
                                          <p:spTgt spid="224"/>
                                        </p:tgtEl>
                                        <p:attrNameLst>
                                          <p:attrName>ppt_x</p:attrName>
                                        </p:attrNameLst>
                                      </p:cBhvr>
                                      <p:tavLst>
                                        <p:tav tm="0">
                                          <p:val>
                                            <p:strVal val="#ppt_x"/>
                                          </p:val>
                                        </p:tav>
                                        <p:tav tm="100000">
                                          <p:val>
                                            <p:strVal val="#ppt_x"/>
                                          </p:val>
                                        </p:tav>
                                      </p:tavLst>
                                    </p:anim>
                                    <p:anim calcmode="lin" valueType="num">
                                      <p:cBhvr>
                                        <p:cTn id="211" dur="750" fill="hold"/>
                                        <p:tgtEl>
                                          <p:spTgt spid="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9" grpId="0" animBg="1"/>
      <p:bldP spid="200" grpId="0" animBg="1"/>
      <p:bldP spid="201"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14" name="Down Arrow 13"/>
          <p:cNvSpPr/>
          <p:nvPr/>
        </p:nvSpPr>
        <p:spPr>
          <a:xfrm>
            <a:off x="873477" y="1752600"/>
            <a:ext cx="2064327" cy="2063262"/>
          </a:xfrm>
          <a:prstGeom prst="downArrow">
            <a:avLst/>
          </a:prstGeom>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0" dirty="0" smtClean="0">
                <a:ln w="11430"/>
                <a:solidFill>
                  <a:schemeClr val="tx1"/>
                </a:solidFill>
                <a:effectLst>
                  <a:outerShdw blurRad="76200" dist="50800" dir="5400000" algn="tl" rotWithShape="0">
                    <a:srgbClr val="000000">
                      <a:alpha val="65000"/>
                    </a:srgbClr>
                  </a:outerShdw>
                </a:effectLst>
              </a:rPr>
              <a:t>الوقت</a:t>
            </a:r>
            <a:endParaRPr lang="en-US" sz="3200" b="1" spc="50" dirty="0">
              <a:ln w="11430"/>
              <a:solidFill>
                <a:schemeClr val="tx1"/>
              </a:solidFill>
              <a:effectLst>
                <a:outerShdw blurRad="76200" dist="50800" dir="5400000" algn="tl" rotWithShape="0">
                  <a:srgbClr val="000000">
                    <a:alpha val="65000"/>
                  </a:srgbClr>
                </a:outerShdw>
              </a:effectLst>
            </a:endParaRPr>
          </a:p>
        </p:txBody>
      </p:sp>
      <p:sp>
        <p:nvSpPr>
          <p:cNvPr id="15" name="12-Point Star 14"/>
          <p:cNvSpPr/>
          <p:nvPr/>
        </p:nvSpPr>
        <p:spPr>
          <a:xfrm>
            <a:off x="741221" y="4038990"/>
            <a:ext cx="2320634" cy="2525934"/>
          </a:xfrm>
          <a:prstGeom prst="star12">
            <a:avLst/>
          </a:prstGeom>
          <a:ln w="38100">
            <a:solidFill>
              <a:schemeClr val="tx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خمس دقائق</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609600" y="457200"/>
            <a:ext cx="9677400" cy="978474"/>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17" name="Rectangle 16"/>
          <p:cNvSpPr/>
          <p:nvPr/>
        </p:nvSpPr>
        <p:spPr>
          <a:xfrm>
            <a:off x="3811619" y="602570"/>
            <a:ext cx="3198781"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cap="none" spc="50" dirty="0" smtClean="0">
                <a:ln w="11430"/>
                <a:effectLst>
                  <a:outerShdw blurRad="76200" dist="50800" dir="5400000" algn="tl" rotWithShape="0">
                    <a:srgbClr val="000000">
                      <a:alpha val="65000"/>
                    </a:srgbClr>
                  </a:outerShdw>
                </a:effectLst>
              </a:rPr>
              <a:t>العمل في أزواج</a:t>
            </a:r>
            <a:endParaRPr lang="en-US" sz="3200" b="1" cap="none" spc="50" dirty="0">
              <a:ln w="11430"/>
              <a:effectLst>
                <a:outerShdw blurRad="76200" dist="50800" dir="5400000" algn="tl" rotWithShape="0">
                  <a:srgbClr val="000000">
                    <a:alpha val="65000"/>
                  </a:srgbClr>
                </a:outerShdw>
              </a:effectLst>
            </a:endParaRPr>
          </a:p>
        </p:txBody>
      </p:sp>
      <p:grpSp>
        <p:nvGrpSpPr>
          <p:cNvPr id="11" name="Group 10"/>
          <p:cNvGrpSpPr/>
          <p:nvPr/>
        </p:nvGrpSpPr>
        <p:grpSpPr>
          <a:xfrm>
            <a:off x="1" y="0"/>
            <a:ext cx="10972801" cy="7315217"/>
            <a:chOff x="0" y="0"/>
            <a:chExt cx="10058401" cy="5943614"/>
          </a:xfrm>
        </p:grpSpPr>
        <p:sp>
          <p:nvSpPr>
            <p:cNvPr id="12" name="Rectangle 1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13" name="TextBox 12"/>
            <p:cNvSpPr txBox="1"/>
            <p:nvPr/>
          </p:nvSpPr>
          <p:spPr>
            <a:xfrm>
              <a:off x="3017520" y="457201"/>
              <a:ext cx="2933700" cy="275075"/>
            </a:xfrm>
            <a:prstGeom prst="rect">
              <a:avLst/>
            </a:prstGeom>
            <a:noFill/>
          </p:spPr>
          <p:txBody>
            <a:bodyPr wrap="square" rtlCol="0">
              <a:spAutoFit/>
            </a:bodyPr>
            <a:lstStyle/>
            <a:p>
              <a:endParaRPr lang="en-US" dirty="0"/>
            </a:p>
          </p:txBody>
        </p:sp>
        <p:sp>
          <p:nvSpPr>
            <p:cNvPr id="20"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09" name="Picture 20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252" y="1645549"/>
            <a:ext cx="6291348" cy="5075698"/>
          </a:xfrm>
          <a:prstGeom prst="ellipse">
            <a:avLst/>
          </a:prstGeom>
          <a:ln>
            <a:noFill/>
          </a:ln>
          <a:effectLst>
            <a:softEdge rad="112500"/>
          </a:effectLst>
        </p:spPr>
      </p:pic>
    </p:spTree>
    <p:extLst>
      <p:ext uri="{BB962C8B-B14F-4D97-AF65-F5344CB8AC3E}">
        <p14:creationId xmlns:p14="http://schemas.microsoft.com/office/powerpoint/2010/main" val="875681283"/>
      </p:ext>
    </p:extLst>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circle(in)">
                                      <p:cBhvr>
                                        <p:cTn id="7" dur="2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anim calcmode="lin" valueType="num">
                                      <p:cBhvr>
                                        <p:cTn id="13" dur="750" fill="hold"/>
                                        <p:tgtEl>
                                          <p:spTgt spid="16"/>
                                        </p:tgtEl>
                                        <p:attrNameLst>
                                          <p:attrName>ppt_x</p:attrName>
                                        </p:attrNameLst>
                                      </p:cBhvr>
                                      <p:tavLst>
                                        <p:tav tm="0">
                                          <p:val>
                                            <p:strVal val="#ppt_x"/>
                                          </p:val>
                                        </p:tav>
                                        <p:tav tm="100000">
                                          <p:val>
                                            <p:strVal val="#ppt_x"/>
                                          </p:val>
                                        </p:tav>
                                      </p:tavLst>
                                    </p:anim>
                                    <p:anim calcmode="lin" valueType="num">
                                      <p:cBhvr>
                                        <p:cTn id="14"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anim calcmode="lin" valueType="num">
                                      <p:cBhvr>
                                        <p:cTn id="29" dur="250" fill="hold"/>
                                        <p:tgtEl>
                                          <p:spTgt spid="14"/>
                                        </p:tgtEl>
                                        <p:attrNameLst>
                                          <p:attrName>ppt_x</p:attrName>
                                        </p:attrNameLst>
                                      </p:cBhvr>
                                      <p:tavLst>
                                        <p:tav tm="0">
                                          <p:val>
                                            <p:strVal val="#ppt_x"/>
                                          </p:val>
                                        </p:tav>
                                        <p:tav tm="100000">
                                          <p:val>
                                            <p:strVal val="#ppt_x"/>
                                          </p:val>
                                        </p:tav>
                                      </p:tavLst>
                                    </p:anim>
                                    <p:anim calcmode="lin" valueType="num">
                                      <p:cBhvr>
                                        <p:cTn id="30" dur="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style.rotation</p:attrName>
                                        </p:attrNameLst>
                                      </p:cBhvr>
                                      <p:tavLst>
                                        <p:tav tm="0">
                                          <p:val>
                                            <p:fltVal val="720"/>
                                          </p:val>
                                        </p:tav>
                                        <p:tav tm="100000">
                                          <p:val>
                                            <p:fltVal val="0"/>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250870" y="499399"/>
            <a:ext cx="5105401"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2800" b="1" dirty="0" smtClean="0">
                <a:solidFill>
                  <a:schemeClr val="tx1"/>
                </a:solidFill>
              </a:rPr>
              <a:t>هاجر عمر بن الخطاب رضي الله عنه</a:t>
            </a:r>
            <a:endParaRPr lang="en-US" sz="2800" b="1" dirty="0">
              <a:solidFill>
                <a:schemeClr val="tx1"/>
              </a:solidFill>
            </a:endParaRPr>
          </a:p>
        </p:txBody>
      </p:sp>
      <p:sp>
        <p:nvSpPr>
          <p:cNvPr id="12" name="Rounded Rectangle 11"/>
          <p:cNvSpPr/>
          <p:nvPr/>
        </p:nvSpPr>
        <p:spPr>
          <a:xfrm>
            <a:off x="3602184" y="499399"/>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solidFill>
                  <a:schemeClr val="tx1"/>
                </a:solidFill>
              </a:rPr>
              <a:t>خفيا</a:t>
            </a:r>
            <a:endParaRPr lang="en-US" sz="2800" b="1" dirty="0">
              <a:solidFill>
                <a:schemeClr val="tx1"/>
              </a:solidFill>
            </a:endParaRPr>
          </a:p>
        </p:txBody>
      </p:sp>
      <p:sp>
        <p:nvSpPr>
          <p:cNvPr id="13" name="Rounded Rectangle 12"/>
          <p:cNvSpPr/>
          <p:nvPr/>
        </p:nvSpPr>
        <p:spPr>
          <a:xfrm>
            <a:off x="2078184" y="499399"/>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solidFill>
                  <a:schemeClr val="tx1"/>
                </a:solidFill>
              </a:rPr>
              <a:t>علنا</a:t>
            </a:r>
            <a:endParaRPr lang="en-US" sz="2800" b="1" dirty="0">
              <a:solidFill>
                <a:schemeClr val="tx1"/>
              </a:solidFill>
            </a:endParaRPr>
          </a:p>
        </p:txBody>
      </p:sp>
      <p:sp>
        <p:nvSpPr>
          <p:cNvPr id="7" name="Rectangle 6"/>
          <p:cNvSpPr/>
          <p:nvPr/>
        </p:nvSpPr>
        <p:spPr>
          <a:xfrm>
            <a:off x="1961188" y="6629400"/>
            <a:ext cx="7073362" cy="40381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00" b="1" dirty="0" smtClean="0">
                <a:solidFill>
                  <a:schemeClr val="tx1"/>
                </a:solidFill>
              </a:rPr>
              <a:t>5</a:t>
            </a:r>
            <a:endParaRPr lang="en-US" sz="100" b="1" dirty="0">
              <a:solidFill>
                <a:schemeClr val="tx1"/>
              </a:solidFill>
            </a:endParaRPr>
          </a:p>
        </p:txBody>
      </p:sp>
      <p:sp>
        <p:nvSpPr>
          <p:cNvPr id="14" name="Rounded Rectangle 13"/>
          <p:cNvSpPr/>
          <p:nvPr/>
        </p:nvSpPr>
        <p:spPr>
          <a:xfrm>
            <a:off x="554184" y="499399"/>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كلاهما</a:t>
            </a:r>
            <a:endParaRPr lang="en-US" sz="2800" b="1" dirty="0"/>
          </a:p>
        </p:txBody>
      </p:sp>
      <p:sp>
        <p:nvSpPr>
          <p:cNvPr id="15" name="Rounded Rectangle 14"/>
          <p:cNvSpPr/>
          <p:nvPr/>
        </p:nvSpPr>
        <p:spPr>
          <a:xfrm>
            <a:off x="5250870" y="1531030"/>
            <a:ext cx="5105401"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ar-MA" sz="2800" b="1" dirty="0" smtClean="0">
                <a:solidFill>
                  <a:schemeClr val="tx1"/>
                </a:solidFill>
              </a:rPr>
              <a:t>من ذهب إلى الكعبة للطواف سبع مرات ؟</a:t>
            </a:r>
            <a:endParaRPr lang="en-US" sz="2800" b="1" dirty="0">
              <a:solidFill>
                <a:schemeClr val="tx1"/>
              </a:solidFill>
            </a:endParaRPr>
          </a:p>
        </p:txBody>
      </p:sp>
      <p:sp>
        <p:nvSpPr>
          <p:cNvPr id="16" name="Rounded Rectangle 15"/>
          <p:cNvSpPr/>
          <p:nvPr/>
        </p:nvSpPr>
        <p:spPr>
          <a:xfrm>
            <a:off x="3602184" y="1562292"/>
            <a:ext cx="1447800" cy="812800"/>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solidFill>
                  <a:schemeClr val="tx1"/>
                </a:solidFill>
              </a:rPr>
              <a:t>عثمان</a:t>
            </a:r>
            <a:endParaRPr lang="en-US" sz="2800" b="1" dirty="0">
              <a:solidFill>
                <a:schemeClr val="tx1"/>
              </a:solidFill>
            </a:endParaRPr>
          </a:p>
        </p:txBody>
      </p:sp>
      <p:sp>
        <p:nvSpPr>
          <p:cNvPr id="17" name="Rounded Rectangle 16"/>
          <p:cNvSpPr/>
          <p:nvPr/>
        </p:nvSpPr>
        <p:spPr>
          <a:xfrm>
            <a:off x="2078184" y="1577923"/>
            <a:ext cx="1447800" cy="797169"/>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solidFill>
                  <a:schemeClr val="tx1"/>
                </a:solidFill>
              </a:rPr>
              <a:t>علي</a:t>
            </a:r>
            <a:endParaRPr lang="en-US" sz="2800" b="1" dirty="0">
              <a:solidFill>
                <a:schemeClr val="tx1"/>
              </a:solidFill>
            </a:endParaRPr>
          </a:p>
        </p:txBody>
      </p:sp>
      <p:sp>
        <p:nvSpPr>
          <p:cNvPr id="18" name="Rounded Rectangle 17"/>
          <p:cNvSpPr/>
          <p:nvPr/>
        </p:nvSpPr>
        <p:spPr>
          <a:xfrm>
            <a:off x="554184" y="1577923"/>
            <a:ext cx="1447800" cy="797169"/>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t>عمر</a:t>
            </a:r>
            <a:endParaRPr lang="en-US" sz="2800" b="1" dirty="0"/>
          </a:p>
        </p:txBody>
      </p:sp>
      <p:sp>
        <p:nvSpPr>
          <p:cNvPr id="19" name="Rounded Rectangle 18"/>
          <p:cNvSpPr/>
          <p:nvPr/>
        </p:nvSpPr>
        <p:spPr>
          <a:xfrm>
            <a:off x="5250870" y="2562661"/>
            <a:ext cx="5105401"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ar-MA" sz="2800" b="1" dirty="0" smtClean="0">
                <a:solidFill>
                  <a:schemeClr val="tx1"/>
                </a:solidFill>
              </a:rPr>
              <a:t>توجه عمر إلى مقام إبراهيم فصلى</a:t>
            </a:r>
            <a:endParaRPr lang="en-US" sz="2800" b="1" dirty="0">
              <a:solidFill>
                <a:schemeClr val="tx1"/>
              </a:solidFill>
            </a:endParaRPr>
          </a:p>
        </p:txBody>
      </p:sp>
      <p:sp>
        <p:nvSpPr>
          <p:cNvPr id="20" name="Rounded Rectangle 19"/>
          <p:cNvSpPr/>
          <p:nvPr/>
        </p:nvSpPr>
        <p:spPr>
          <a:xfrm>
            <a:off x="3602184" y="2593922"/>
            <a:ext cx="1447800" cy="812800"/>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solidFill>
                  <a:schemeClr val="tx1"/>
                </a:solidFill>
              </a:rPr>
              <a:t>ركعتين</a:t>
            </a:r>
            <a:endParaRPr lang="en-US" sz="2800" b="1" dirty="0">
              <a:solidFill>
                <a:schemeClr val="tx1"/>
              </a:solidFill>
            </a:endParaRPr>
          </a:p>
        </p:txBody>
      </p:sp>
      <p:sp>
        <p:nvSpPr>
          <p:cNvPr id="21" name="Rounded Rectangle 20"/>
          <p:cNvSpPr/>
          <p:nvPr/>
        </p:nvSpPr>
        <p:spPr>
          <a:xfrm>
            <a:off x="2078184" y="2593922"/>
            <a:ext cx="1447800" cy="812800"/>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solidFill>
                  <a:schemeClr val="tx1"/>
                </a:solidFill>
              </a:rPr>
              <a:t>أربع ركعات</a:t>
            </a:r>
            <a:endParaRPr lang="en-US" sz="2800" b="1" dirty="0">
              <a:solidFill>
                <a:schemeClr val="tx1"/>
              </a:solidFill>
            </a:endParaRPr>
          </a:p>
        </p:txBody>
      </p:sp>
      <p:sp>
        <p:nvSpPr>
          <p:cNvPr id="22" name="Rounded Rectangle 21"/>
          <p:cNvSpPr/>
          <p:nvPr/>
        </p:nvSpPr>
        <p:spPr>
          <a:xfrm>
            <a:off x="554184" y="2593922"/>
            <a:ext cx="1447800" cy="812800"/>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t>عشرين ركعة</a:t>
            </a:r>
            <a:endParaRPr lang="en-US" sz="3200" b="1" dirty="0"/>
          </a:p>
        </p:txBody>
      </p:sp>
      <p:sp>
        <p:nvSpPr>
          <p:cNvPr id="23" name="Rounded Rectangle 22"/>
          <p:cNvSpPr/>
          <p:nvPr/>
        </p:nvSpPr>
        <p:spPr>
          <a:xfrm>
            <a:off x="5250870" y="3594291"/>
            <a:ext cx="5105401"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ar-MA" sz="2800" b="1" dirty="0" smtClean="0">
                <a:solidFill>
                  <a:schemeClr val="tx1"/>
                </a:solidFill>
              </a:rPr>
              <a:t>هل أرادت مكة أن تثكل أمه ويوتم ولده ويرمل زوجته؟</a:t>
            </a:r>
            <a:endParaRPr lang="en-US" sz="2800" b="1" dirty="0">
              <a:solidFill>
                <a:schemeClr val="tx1"/>
              </a:solidFill>
            </a:endParaRPr>
          </a:p>
        </p:txBody>
      </p:sp>
      <p:sp>
        <p:nvSpPr>
          <p:cNvPr id="24" name="Rounded Rectangle 23"/>
          <p:cNvSpPr/>
          <p:nvPr/>
        </p:nvSpPr>
        <p:spPr>
          <a:xfrm>
            <a:off x="3602184" y="3594291"/>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2800" b="1" dirty="0" smtClean="0">
                <a:solidFill>
                  <a:schemeClr val="tx1"/>
                </a:solidFill>
              </a:rPr>
              <a:t>لا</a:t>
            </a:r>
            <a:endParaRPr lang="en-US" sz="2800" b="1" dirty="0">
              <a:solidFill>
                <a:schemeClr val="tx1"/>
              </a:solidFill>
            </a:endParaRPr>
          </a:p>
        </p:txBody>
      </p:sp>
      <p:sp>
        <p:nvSpPr>
          <p:cNvPr id="25" name="Rounded Rectangle 24"/>
          <p:cNvSpPr/>
          <p:nvPr/>
        </p:nvSpPr>
        <p:spPr>
          <a:xfrm>
            <a:off x="2078184" y="3594291"/>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2800" b="1" dirty="0" smtClean="0">
                <a:solidFill>
                  <a:schemeClr val="tx1"/>
                </a:solidFill>
              </a:rPr>
              <a:t>نعم</a:t>
            </a:r>
            <a:endParaRPr lang="en-US" sz="2800" b="1" dirty="0">
              <a:solidFill>
                <a:schemeClr val="tx1"/>
              </a:solidFill>
            </a:endParaRPr>
          </a:p>
        </p:txBody>
      </p:sp>
      <p:sp>
        <p:nvSpPr>
          <p:cNvPr id="26" name="Rounded Rectangle 25"/>
          <p:cNvSpPr/>
          <p:nvPr/>
        </p:nvSpPr>
        <p:spPr>
          <a:xfrm>
            <a:off x="554184" y="3594291"/>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2800" b="1" dirty="0" smtClean="0"/>
              <a:t>كلاهما صحيح</a:t>
            </a:r>
            <a:endParaRPr lang="en-US" sz="2800" b="1" dirty="0"/>
          </a:p>
        </p:txBody>
      </p:sp>
      <p:sp>
        <p:nvSpPr>
          <p:cNvPr id="27" name="Rounded Rectangle 26"/>
          <p:cNvSpPr/>
          <p:nvPr/>
        </p:nvSpPr>
        <p:spPr>
          <a:xfrm>
            <a:off x="5250870" y="4625922"/>
            <a:ext cx="5105401"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ar-MA" sz="2800" b="1" dirty="0" smtClean="0">
                <a:solidFill>
                  <a:schemeClr val="tx1"/>
                </a:solidFill>
              </a:rPr>
              <a:t>معنى العبقرية لغة</a:t>
            </a:r>
            <a:endParaRPr lang="en-US" sz="2800" b="1" dirty="0">
              <a:solidFill>
                <a:schemeClr val="tx1"/>
              </a:solidFill>
            </a:endParaRPr>
          </a:p>
        </p:txBody>
      </p:sp>
      <p:sp>
        <p:nvSpPr>
          <p:cNvPr id="29" name="Rounded Rectangle 28"/>
          <p:cNvSpPr/>
          <p:nvPr/>
        </p:nvSpPr>
        <p:spPr>
          <a:xfrm>
            <a:off x="2078184" y="4625922"/>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2600" b="1" dirty="0" smtClean="0">
                <a:solidFill>
                  <a:schemeClr val="tx1"/>
                </a:solidFill>
              </a:rPr>
              <a:t>الشجاعة</a:t>
            </a:r>
            <a:endParaRPr lang="en-US" sz="2600" b="1" dirty="0">
              <a:solidFill>
                <a:schemeClr val="tx1"/>
              </a:solidFill>
            </a:endParaRPr>
          </a:p>
        </p:txBody>
      </p:sp>
      <p:sp>
        <p:nvSpPr>
          <p:cNvPr id="28" name="Rounded Rectangle 27"/>
          <p:cNvSpPr/>
          <p:nvPr/>
        </p:nvSpPr>
        <p:spPr>
          <a:xfrm>
            <a:off x="3602184" y="4625922"/>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2800" b="1" dirty="0" smtClean="0">
                <a:solidFill>
                  <a:schemeClr val="tx1"/>
                </a:solidFill>
              </a:rPr>
              <a:t>الجبانة</a:t>
            </a:r>
            <a:endParaRPr lang="en-US" sz="2800" b="1" dirty="0">
              <a:solidFill>
                <a:schemeClr val="tx1"/>
              </a:solidFill>
            </a:endParaRPr>
          </a:p>
        </p:txBody>
      </p:sp>
      <p:sp>
        <p:nvSpPr>
          <p:cNvPr id="30" name="Rounded Rectangle 29"/>
          <p:cNvSpPr/>
          <p:nvPr/>
        </p:nvSpPr>
        <p:spPr>
          <a:xfrm>
            <a:off x="554184" y="4625922"/>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2800" b="1" dirty="0" smtClean="0"/>
              <a:t>كلاهما صحيح</a:t>
            </a:r>
            <a:endParaRPr lang="en-US" sz="2800" b="1" dirty="0"/>
          </a:p>
        </p:txBody>
      </p:sp>
      <mc:AlternateContent xmlns:mc="http://schemas.openxmlformats.org/markup-compatibility/2006" xmlns:a14="http://schemas.microsoft.com/office/drawing/2010/main">
        <mc:Choice Requires="a14">
          <p:sp>
            <p:nvSpPr>
              <p:cNvPr id="31" name="TextBox 30"/>
              <p:cNvSpPr txBox="1"/>
              <p:nvPr/>
            </p:nvSpPr>
            <p:spPr>
              <a:xfrm>
                <a:off x="2840184" y="449199"/>
                <a:ext cx="990600" cy="726588"/>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3900" b="1">
                          <a:solidFill>
                            <a:srgbClr val="00B050"/>
                          </a:solidFill>
                          <a:latin typeface="Cambria Math"/>
                          <a:ea typeface="Cambria Math"/>
                        </a:rPr>
                        <m:t>√</m:t>
                      </m:r>
                    </m:oMath>
                  </m:oMathPara>
                </a14:m>
                <a:endParaRPr lang="en-US" sz="3900" b="1"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840184" y="449199"/>
                <a:ext cx="990600" cy="726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440384" y="240118"/>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440384" y="240118"/>
                <a:ext cx="838200" cy="82026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392384" y="240118"/>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392384" y="240118"/>
                <a:ext cx="838200" cy="82026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316184" y="1559412"/>
                <a:ext cx="990600" cy="726588"/>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3900" b="1">
                          <a:solidFill>
                            <a:srgbClr val="00B050"/>
                          </a:solidFill>
                          <a:latin typeface="Cambria Math"/>
                          <a:ea typeface="Cambria Math"/>
                        </a:rPr>
                        <m:t>√</m:t>
                      </m:r>
                    </m:oMath>
                  </m:oMathPara>
                </a14:m>
                <a:endParaRPr lang="en-US" sz="3900" b="1" dirty="0">
                  <a:solidFill>
                    <a:srgbClr val="00B05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316184" y="1559412"/>
                <a:ext cx="990600" cy="7265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916384" y="1343462"/>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916384" y="1343462"/>
                <a:ext cx="838200" cy="82026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440384" y="1343462"/>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440384" y="1343462"/>
                <a:ext cx="838200" cy="82026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916384" y="2303379"/>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916384" y="2303379"/>
                <a:ext cx="838200" cy="82026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364185" y="2550012"/>
                <a:ext cx="990600" cy="726588"/>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3900" b="1">
                          <a:solidFill>
                            <a:srgbClr val="00B050"/>
                          </a:solidFill>
                          <a:latin typeface="Cambria Math"/>
                          <a:ea typeface="Cambria Math"/>
                        </a:rPr>
                        <m:t>√</m:t>
                      </m:r>
                    </m:oMath>
                  </m:oMathPara>
                </a14:m>
                <a:endParaRPr lang="en-US" sz="3900" b="1" dirty="0">
                  <a:solidFill>
                    <a:srgbClr val="00B05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364185" y="2550012"/>
                <a:ext cx="990600" cy="726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322619" y="3553690"/>
                <a:ext cx="990600" cy="726588"/>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3900" b="1">
                          <a:solidFill>
                            <a:srgbClr val="00B050"/>
                          </a:solidFill>
                          <a:latin typeface="Cambria Math"/>
                          <a:ea typeface="Cambria Math"/>
                        </a:rPr>
                        <m:t>√</m:t>
                      </m:r>
                    </m:oMath>
                  </m:oMathPara>
                </a14:m>
                <a:endParaRPr lang="en-US" sz="3900" b="1" dirty="0">
                  <a:solidFill>
                    <a:srgbClr val="00B05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322619" y="3553690"/>
                <a:ext cx="990600" cy="726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392384" y="3335010"/>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392384" y="3335010"/>
                <a:ext cx="838200" cy="82026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916384" y="3335010"/>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916384" y="3335010"/>
                <a:ext cx="838200" cy="82026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440384" y="4366641"/>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440384" y="4366641"/>
                <a:ext cx="838200" cy="82026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392384" y="4366641"/>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392384" y="4366641"/>
                <a:ext cx="838200" cy="82026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840184" y="4600232"/>
                <a:ext cx="990600" cy="726588"/>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3900" b="1">
                          <a:solidFill>
                            <a:srgbClr val="00B050"/>
                          </a:solidFill>
                          <a:latin typeface="Cambria Math"/>
                          <a:ea typeface="Cambria Math"/>
                        </a:rPr>
                        <m:t>√</m:t>
                      </m:r>
                    </m:oMath>
                  </m:oMathPara>
                </a14:m>
                <a:endParaRPr lang="en-US" sz="3900" b="1" dirty="0">
                  <a:solidFill>
                    <a:srgbClr val="00B05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840184" y="4600232"/>
                <a:ext cx="990600" cy="72658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392385" y="2356536"/>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392385" y="2356536"/>
                <a:ext cx="838200" cy="820267"/>
              </a:xfrm>
              <a:prstGeom prst="rect">
                <a:avLst/>
              </a:prstGeom>
              <a:blipFill>
                <a:blip r:embed="rId12"/>
                <a:stretch>
                  <a:fillRect/>
                </a:stretch>
              </a:blipFill>
            </p:spPr>
            <p:txBody>
              <a:bodyPr/>
              <a:lstStyle/>
              <a:p>
                <a:r>
                  <a:rPr lang="en-US">
                    <a:noFill/>
                  </a:rPr>
                  <a:t> </a:t>
                </a:r>
              </a:p>
            </p:txBody>
          </p:sp>
        </mc:Fallback>
      </mc:AlternateContent>
      <p:sp>
        <p:nvSpPr>
          <p:cNvPr id="49" name="Rounded Rectangle 48"/>
          <p:cNvSpPr/>
          <p:nvPr/>
        </p:nvSpPr>
        <p:spPr>
          <a:xfrm>
            <a:off x="5250870" y="5632938"/>
            <a:ext cx="5105402"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2800" b="1" dirty="0" smtClean="0">
                <a:solidFill>
                  <a:schemeClr val="tx1"/>
                </a:solidFill>
              </a:rPr>
              <a:t>معنى طرق في اللغة</a:t>
            </a:r>
            <a:endParaRPr lang="en-US" sz="2800" b="1" dirty="0">
              <a:solidFill>
                <a:schemeClr val="tx1"/>
              </a:solidFill>
            </a:endParaRPr>
          </a:p>
        </p:txBody>
      </p:sp>
      <p:sp>
        <p:nvSpPr>
          <p:cNvPr id="50" name="Rounded Rectangle 49"/>
          <p:cNvSpPr/>
          <p:nvPr/>
        </p:nvSpPr>
        <p:spPr>
          <a:xfrm>
            <a:off x="3602185" y="5632938"/>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solidFill>
                  <a:schemeClr val="tx1"/>
                </a:solidFill>
              </a:rPr>
              <a:t>قرأ</a:t>
            </a:r>
            <a:endParaRPr lang="en-US" sz="2800" b="1" dirty="0">
              <a:solidFill>
                <a:schemeClr val="tx1"/>
              </a:solidFill>
            </a:endParaRPr>
          </a:p>
        </p:txBody>
      </p:sp>
      <p:sp>
        <p:nvSpPr>
          <p:cNvPr id="51" name="Rounded Rectangle 50"/>
          <p:cNvSpPr/>
          <p:nvPr/>
        </p:nvSpPr>
        <p:spPr>
          <a:xfrm>
            <a:off x="2078185" y="5632938"/>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solidFill>
                  <a:schemeClr val="tx1"/>
                </a:solidFill>
              </a:rPr>
              <a:t>قرع</a:t>
            </a:r>
            <a:endParaRPr lang="en-US" sz="2800" b="1" dirty="0">
              <a:solidFill>
                <a:schemeClr val="tx1"/>
              </a:solidFill>
            </a:endParaRPr>
          </a:p>
        </p:txBody>
      </p:sp>
      <p:sp>
        <p:nvSpPr>
          <p:cNvPr id="52" name="Rounded Rectangle 51"/>
          <p:cNvSpPr/>
          <p:nvPr/>
        </p:nvSpPr>
        <p:spPr>
          <a:xfrm>
            <a:off x="554185" y="5632938"/>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فرأ</a:t>
            </a:r>
            <a:endParaRPr lang="en-US" sz="2800" b="1" dirty="0"/>
          </a:p>
        </p:txBody>
      </p:sp>
      <mc:AlternateContent xmlns:mc="http://schemas.openxmlformats.org/markup-compatibility/2006" xmlns:a14="http://schemas.microsoft.com/office/drawing/2010/main">
        <mc:Choice Requires="a14">
          <p:sp>
            <p:nvSpPr>
              <p:cNvPr id="53" name="TextBox 52"/>
              <p:cNvSpPr txBox="1"/>
              <p:nvPr/>
            </p:nvSpPr>
            <p:spPr>
              <a:xfrm>
                <a:off x="2840185" y="5582738"/>
                <a:ext cx="990600" cy="726588"/>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3900" b="1">
                          <a:solidFill>
                            <a:srgbClr val="00B050"/>
                          </a:solidFill>
                          <a:latin typeface="Cambria Math"/>
                          <a:ea typeface="Cambria Math"/>
                        </a:rPr>
                        <m:t>√</m:t>
                      </m:r>
                    </m:oMath>
                  </m:oMathPara>
                </a14:m>
                <a:endParaRPr lang="en-US" sz="3900" b="1" dirty="0">
                  <a:solidFill>
                    <a:srgbClr val="00B05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2840185" y="5582738"/>
                <a:ext cx="990600" cy="72658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440385" y="5373657"/>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440385" y="5373657"/>
                <a:ext cx="838200" cy="82026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392385" y="5373657"/>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1392385" y="5373657"/>
                <a:ext cx="838200" cy="820267"/>
              </a:xfrm>
              <a:prstGeom prst="rect">
                <a:avLst/>
              </a:prstGeom>
              <a:blipFill>
                <a:blip r:embed="rId14"/>
                <a:stretch>
                  <a:fillRect/>
                </a:stretch>
              </a:blipFill>
            </p:spPr>
            <p:txBody>
              <a:bodyPr/>
              <a:lstStyle/>
              <a:p>
                <a:r>
                  <a:rPr lang="en-US">
                    <a:noFill/>
                  </a:rPr>
                  <a:t> </a:t>
                </a:r>
              </a:p>
            </p:txBody>
          </p:sp>
        </mc:Fallback>
      </mc:AlternateContent>
      <p:sp>
        <p:nvSpPr>
          <p:cNvPr id="245" name="Rectangle 244"/>
          <p:cNvSpPr/>
          <p:nvPr/>
        </p:nvSpPr>
        <p:spPr>
          <a:xfrm>
            <a:off x="1243585" y="6700272"/>
            <a:ext cx="8467344" cy="4064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grpSp>
        <p:nvGrpSpPr>
          <p:cNvPr id="246" name="Group 245"/>
          <p:cNvGrpSpPr/>
          <p:nvPr/>
        </p:nvGrpSpPr>
        <p:grpSpPr>
          <a:xfrm>
            <a:off x="1" y="0"/>
            <a:ext cx="10972801" cy="7315217"/>
            <a:chOff x="0" y="0"/>
            <a:chExt cx="10058401" cy="5943614"/>
          </a:xfrm>
        </p:grpSpPr>
        <p:sp>
          <p:nvSpPr>
            <p:cNvPr id="247" name="Rectangle 246"/>
            <p:cNvSpPr/>
            <p:nvPr/>
          </p:nvSpPr>
          <p:spPr>
            <a:xfrm>
              <a:off x="1139952" y="5443971"/>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248" name="TextBox 247"/>
            <p:cNvSpPr txBox="1"/>
            <p:nvPr/>
          </p:nvSpPr>
          <p:spPr>
            <a:xfrm>
              <a:off x="3017520" y="457201"/>
              <a:ext cx="2933700" cy="275075"/>
            </a:xfrm>
            <a:prstGeom prst="rect">
              <a:avLst/>
            </a:prstGeom>
            <a:noFill/>
          </p:spPr>
          <p:txBody>
            <a:bodyPr wrap="square" rtlCol="0">
              <a:spAutoFit/>
            </a:bodyPr>
            <a:lstStyle/>
            <a:p>
              <a:endParaRPr lang="en-US" dirty="0"/>
            </a:p>
          </p:txBody>
        </p:sp>
        <p:sp>
          <p:nvSpPr>
            <p:cNvPr id="249"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251"/>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252"/>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253"/>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254"/>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255"/>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256"/>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257"/>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258"/>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259"/>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260"/>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261"/>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262"/>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263"/>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264"/>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265"/>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266"/>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267"/>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268"/>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269"/>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270"/>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271"/>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272"/>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273"/>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54131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400" decel="100000"/>
                                        <p:tgtEl>
                                          <p:spTgt spid="11">
                                            <p:bg/>
                                          </p:spTgt>
                                        </p:tgtEl>
                                      </p:cBhvr>
                                    </p:animEffect>
                                    <p:anim calcmode="lin" valueType="num">
                                      <p:cBhvr>
                                        <p:cTn id="8" dur="400" decel="100000" fill="hold"/>
                                        <p:tgtEl>
                                          <p:spTgt spid="11">
                                            <p:bg/>
                                          </p:spTgt>
                                        </p:tgtEl>
                                        <p:attrNameLst>
                                          <p:attrName>style.rotation</p:attrName>
                                        </p:attrNameLst>
                                      </p:cBhvr>
                                      <p:tavLst>
                                        <p:tav tm="0">
                                          <p:val>
                                            <p:fltVal val="-90"/>
                                          </p:val>
                                        </p:tav>
                                        <p:tav tm="100000">
                                          <p:val>
                                            <p:fltVal val="0"/>
                                          </p:val>
                                        </p:tav>
                                      </p:tavLst>
                                    </p:anim>
                                    <p:anim calcmode="lin" valueType="num">
                                      <p:cBhvr>
                                        <p:cTn id="9" dur="400" decel="100000" fill="hold"/>
                                        <p:tgtEl>
                                          <p:spTgt spid="11">
                                            <p:bg/>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11">
                                            <p:bg/>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1">
                                            <p:bg/>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1">
                                            <p:bg/>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400" decel="100000"/>
                                        <p:tgtEl>
                                          <p:spTgt spid="11">
                                            <p:txEl>
                                              <p:pRg st="0" end="0"/>
                                            </p:txEl>
                                          </p:spTgt>
                                        </p:tgtEl>
                                      </p:cBhvr>
                                    </p:animEffect>
                                    <p:anim calcmode="lin" valueType="num">
                                      <p:cBhvr>
                                        <p:cTn id="18" dur="4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19" dur="4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20" dur="4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2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12"/>
                                        </p:tgtEl>
                                        <p:attrNameLst>
                                          <p:attrName>ppt_y</p:attrName>
                                        </p:attrNameLst>
                                      </p:cBhvr>
                                      <p:tavLst>
                                        <p:tav tm="0">
                                          <p:val>
                                            <p:strVal val="#ppt_y"/>
                                          </p:val>
                                        </p:tav>
                                        <p:tav tm="100000">
                                          <p:val>
                                            <p:strVal val="#ppt_y"/>
                                          </p:val>
                                        </p:tav>
                                      </p:tavLst>
                                    </p:anim>
                                    <p:anim calcmode="lin" valueType="num">
                                      <p:cBhvr>
                                        <p:cTn id="29" dur="2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 calcmode="lin" valueType="num">
                                      <p:cBhvr>
                                        <p:cTn id="36"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13"/>
                                        </p:tgtEl>
                                        <p:attrNameLst>
                                          <p:attrName>ppt_y</p:attrName>
                                        </p:attrNameLst>
                                      </p:cBhvr>
                                      <p:tavLst>
                                        <p:tav tm="0">
                                          <p:val>
                                            <p:strVal val="#ppt_y"/>
                                          </p:val>
                                        </p:tav>
                                        <p:tav tm="100000">
                                          <p:val>
                                            <p:strVal val="#ppt_y"/>
                                          </p:val>
                                        </p:tav>
                                      </p:tavLst>
                                    </p:anim>
                                    <p:anim calcmode="lin" valueType="num">
                                      <p:cBhvr>
                                        <p:cTn id="38"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 calcmode="lin" valueType="num">
                                      <p:cBhvr>
                                        <p:cTn id="45"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6" dur="250" fill="hold"/>
                                        <p:tgtEl>
                                          <p:spTgt spid="14"/>
                                        </p:tgtEl>
                                        <p:attrNameLst>
                                          <p:attrName>ppt_y</p:attrName>
                                        </p:attrNameLst>
                                      </p:cBhvr>
                                      <p:tavLst>
                                        <p:tav tm="0">
                                          <p:val>
                                            <p:strVal val="#ppt_y"/>
                                          </p:val>
                                        </p:tav>
                                        <p:tav tm="100000">
                                          <p:val>
                                            <p:strVal val="#ppt_y"/>
                                          </p:val>
                                        </p:tav>
                                      </p:tavLst>
                                    </p:anim>
                                    <p:anim calcmode="lin" valueType="num">
                                      <p:cBhvr>
                                        <p:cTn id="47"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8"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9" dur="250" tmFilter="0,0; .5, 1; 1, 1"/>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15">
                                            <p:bg/>
                                          </p:spTgt>
                                        </p:tgtEl>
                                        <p:attrNameLst>
                                          <p:attrName>style.visibility</p:attrName>
                                        </p:attrNameLst>
                                      </p:cBhvr>
                                      <p:to>
                                        <p:strVal val="visible"/>
                                      </p:to>
                                    </p:set>
                                    <p:animEffect transition="in" filter="fade">
                                      <p:cBhvr>
                                        <p:cTn id="54" dur="400" decel="100000"/>
                                        <p:tgtEl>
                                          <p:spTgt spid="15">
                                            <p:bg/>
                                          </p:spTgt>
                                        </p:tgtEl>
                                      </p:cBhvr>
                                    </p:animEffect>
                                    <p:anim calcmode="lin" valueType="num">
                                      <p:cBhvr>
                                        <p:cTn id="55" dur="400" decel="100000" fill="hold"/>
                                        <p:tgtEl>
                                          <p:spTgt spid="15">
                                            <p:bg/>
                                          </p:spTgt>
                                        </p:tgtEl>
                                        <p:attrNameLst>
                                          <p:attrName>style.rotation</p:attrName>
                                        </p:attrNameLst>
                                      </p:cBhvr>
                                      <p:tavLst>
                                        <p:tav tm="0">
                                          <p:val>
                                            <p:fltVal val="-90"/>
                                          </p:val>
                                        </p:tav>
                                        <p:tav tm="100000">
                                          <p:val>
                                            <p:fltVal val="0"/>
                                          </p:val>
                                        </p:tav>
                                      </p:tavLst>
                                    </p:anim>
                                    <p:anim calcmode="lin" valueType="num">
                                      <p:cBhvr>
                                        <p:cTn id="56" dur="400" decel="100000" fill="hold"/>
                                        <p:tgtEl>
                                          <p:spTgt spid="15">
                                            <p:bg/>
                                          </p:spTgt>
                                        </p:tgtEl>
                                        <p:attrNameLst>
                                          <p:attrName>ppt_x</p:attrName>
                                        </p:attrNameLst>
                                      </p:cBhvr>
                                      <p:tavLst>
                                        <p:tav tm="0">
                                          <p:val>
                                            <p:strVal val="#ppt_x+0.4"/>
                                          </p:val>
                                        </p:tav>
                                        <p:tav tm="100000">
                                          <p:val>
                                            <p:strVal val="#ppt_x-0.05"/>
                                          </p:val>
                                        </p:tav>
                                      </p:tavLst>
                                    </p:anim>
                                    <p:anim calcmode="lin" valueType="num">
                                      <p:cBhvr>
                                        <p:cTn id="57" dur="400" decel="100000" fill="hold"/>
                                        <p:tgtEl>
                                          <p:spTgt spid="15">
                                            <p:bg/>
                                          </p:spTgt>
                                        </p:tgtEl>
                                        <p:attrNameLst>
                                          <p:attrName>ppt_y</p:attrName>
                                        </p:attrNameLst>
                                      </p:cBhvr>
                                      <p:tavLst>
                                        <p:tav tm="0">
                                          <p:val>
                                            <p:strVal val="#ppt_y-0.4"/>
                                          </p:val>
                                        </p:tav>
                                        <p:tav tm="100000">
                                          <p:val>
                                            <p:strVal val="#ppt_y+0.1"/>
                                          </p:val>
                                        </p:tav>
                                      </p:tavLst>
                                    </p:anim>
                                    <p:anim calcmode="lin" valueType="num">
                                      <p:cBhvr>
                                        <p:cTn id="58" dur="100" accel="100000" fill="hold">
                                          <p:stCondLst>
                                            <p:cond delay="400"/>
                                          </p:stCondLst>
                                        </p:cTn>
                                        <p:tgtEl>
                                          <p:spTgt spid="15">
                                            <p:bg/>
                                          </p:spTgt>
                                        </p:tgtEl>
                                        <p:attrNameLst>
                                          <p:attrName>ppt_x</p:attrName>
                                        </p:attrNameLst>
                                      </p:cBhvr>
                                      <p:tavLst>
                                        <p:tav tm="0">
                                          <p:val>
                                            <p:strVal val="#ppt_x-0.05"/>
                                          </p:val>
                                        </p:tav>
                                        <p:tav tm="100000">
                                          <p:val>
                                            <p:strVal val="#ppt_x"/>
                                          </p:val>
                                        </p:tav>
                                      </p:tavLst>
                                    </p:anim>
                                    <p:anim calcmode="lin" valueType="num">
                                      <p:cBhvr>
                                        <p:cTn id="59" dur="100" accel="100000" fill="hold">
                                          <p:stCondLst>
                                            <p:cond delay="400"/>
                                          </p:stCondLst>
                                        </p:cTn>
                                        <p:tgtEl>
                                          <p:spTgt spid="15">
                                            <p:bg/>
                                          </p:spTgt>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15">
                                            <p:txEl>
                                              <p:pRg st="0" end="0"/>
                                            </p:txEl>
                                          </p:spTgt>
                                        </p:tgtEl>
                                        <p:attrNameLst>
                                          <p:attrName>style.visibility</p:attrName>
                                        </p:attrNameLst>
                                      </p:cBhvr>
                                      <p:to>
                                        <p:strVal val="visible"/>
                                      </p:to>
                                    </p:set>
                                    <p:animEffect transition="in" filter="fade">
                                      <p:cBhvr>
                                        <p:cTn id="64" dur="400" decel="100000"/>
                                        <p:tgtEl>
                                          <p:spTgt spid="15">
                                            <p:txEl>
                                              <p:pRg st="0" end="0"/>
                                            </p:txEl>
                                          </p:spTgt>
                                        </p:tgtEl>
                                      </p:cBhvr>
                                    </p:animEffect>
                                    <p:anim calcmode="lin" valueType="num">
                                      <p:cBhvr>
                                        <p:cTn id="65" dur="400" decel="100000" fill="hold"/>
                                        <p:tgtEl>
                                          <p:spTgt spid="15">
                                            <p:txEl>
                                              <p:pRg st="0" end="0"/>
                                            </p:txEl>
                                          </p:spTgt>
                                        </p:tgtEl>
                                        <p:attrNameLst>
                                          <p:attrName>style.rotation</p:attrName>
                                        </p:attrNameLst>
                                      </p:cBhvr>
                                      <p:tavLst>
                                        <p:tav tm="0">
                                          <p:val>
                                            <p:fltVal val="-90"/>
                                          </p:val>
                                        </p:tav>
                                        <p:tav tm="100000">
                                          <p:val>
                                            <p:fltVal val="0"/>
                                          </p:val>
                                        </p:tav>
                                      </p:tavLst>
                                    </p:anim>
                                    <p:anim calcmode="lin" valueType="num">
                                      <p:cBhvr>
                                        <p:cTn id="66" dur="400" decel="100000" fill="hold"/>
                                        <p:tgtEl>
                                          <p:spTgt spid="15">
                                            <p:txEl>
                                              <p:pRg st="0" end="0"/>
                                            </p:txEl>
                                          </p:spTgt>
                                        </p:tgtEl>
                                        <p:attrNameLst>
                                          <p:attrName>ppt_x</p:attrName>
                                        </p:attrNameLst>
                                      </p:cBhvr>
                                      <p:tavLst>
                                        <p:tav tm="0">
                                          <p:val>
                                            <p:strVal val="#ppt_x+0.4"/>
                                          </p:val>
                                        </p:tav>
                                        <p:tav tm="100000">
                                          <p:val>
                                            <p:strVal val="#ppt_x-0.05"/>
                                          </p:val>
                                        </p:tav>
                                      </p:tavLst>
                                    </p:anim>
                                    <p:anim calcmode="lin" valueType="num">
                                      <p:cBhvr>
                                        <p:cTn id="67" dur="400" decel="100000" fill="hold"/>
                                        <p:tgtEl>
                                          <p:spTgt spid="15">
                                            <p:txEl>
                                              <p:pRg st="0" end="0"/>
                                            </p:txEl>
                                          </p:spTgt>
                                        </p:tgtEl>
                                        <p:attrNameLst>
                                          <p:attrName>ppt_y</p:attrName>
                                        </p:attrNameLst>
                                      </p:cBhvr>
                                      <p:tavLst>
                                        <p:tav tm="0">
                                          <p:val>
                                            <p:strVal val="#ppt_y-0.4"/>
                                          </p:val>
                                        </p:tav>
                                        <p:tav tm="100000">
                                          <p:val>
                                            <p:strVal val="#ppt_y+0.1"/>
                                          </p:val>
                                        </p:tav>
                                      </p:tavLst>
                                    </p:anim>
                                    <p:anim calcmode="lin" valueType="num">
                                      <p:cBhvr>
                                        <p:cTn id="68" dur="100" accel="100000" fill="hold">
                                          <p:stCondLst>
                                            <p:cond delay="400"/>
                                          </p:stCondLst>
                                        </p:cTn>
                                        <p:tgtEl>
                                          <p:spTgt spid="15">
                                            <p:txEl>
                                              <p:pRg st="0" end="0"/>
                                            </p:txEl>
                                          </p:spTgt>
                                        </p:tgtEl>
                                        <p:attrNameLst>
                                          <p:attrName>ppt_x</p:attrName>
                                        </p:attrNameLst>
                                      </p:cBhvr>
                                      <p:tavLst>
                                        <p:tav tm="0">
                                          <p:val>
                                            <p:strVal val="#ppt_x-0.05"/>
                                          </p:val>
                                        </p:tav>
                                        <p:tav tm="100000">
                                          <p:val>
                                            <p:strVal val="#ppt_x"/>
                                          </p:val>
                                        </p:tav>
                                      </p:tavLst>
                                    </p:anim>
                                    <p:anim calcmode="lin" valueType="num">
                                      <p:cBhvr>
                                        <p:cTn id="69" dur="100" accel="100000" fill="hold">
                                          <p:stCondLst>
                                            <p:cond delay="400"/>
                                          </p:stCondLst>
                                        </p:cTn>
                                        <p:tgtEl>
                                          <p:spTgt spid="1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grpId="0" nodeType="clickEffect">
                                  <p:stCondLst>
                                    <p:cond delay="0"/>
                                  </p:stCondLst>
                                  <p:iterate type="lt">
                                    <p:tmPct val="10000"/>
                                  </p:iterate>
                                  <p:childTnLst>
                                    <p:set>
                                      <p:cBhvr>
                                        <p:cTn id="73" dur="1" fill="hold">
                                          <p:stCondLst>
                                            <p:cond delay="0"/>
                                          </p:stCondLst>
                                        </p:cTn>
                                        <p:tgtEl>
                                          <p:spTgt spid="16"/>
                                        </p:tgtEl>
                                        <p:attrNameLst>
                                          <p:attrName>style.visibility</p:attrName>
                                        </p:attrNameLst>
                                      </p:cBhvr>
                                      <p:to>
                                        <p:strVal val="visible"/>
                                      </p:to>
                                    </p:set>
                                    <p:anim calcmode="lin" valueType="num">
                                      <p:cBhvr>
                                        <p:cTn id="74"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16"/>
                                        </p:tgtEl>
                                        <p:attrNameLst>
                                          <p:attrName>ppt_y</p:attrName>
                                        </p:attrNameLst>
                                      </p:cBhvr>
                                      <p:tavLst>
                                        <p:tav tm="0">
                                          <p:val>
                                            <p:strVal val="#ppt_y"/>
                                          </p:val>
                                        </p:tav>
                                        <p:tav tm="100000">
                                          <p:val>
                                            <p:strVal val="#ppt_y"/>
                                          </p:val>
                                        </p:tav>
                                      </p:tavLst>
                                    </p:anim>
                                    <p:anim calcmode="lin" valueType="num">
                                      <p:cBhvr>
                                        <p:cTn id="76"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grpId="0" nodeType="clickEffect">
                                  <p:stCondLst>
                                    <p:cond delay="0"/>
                                  </p:stCondLst>
                                  <p:iterate type="lt">
                                    <p:tmPct val="10000"/>
                                  </p:iterate>
                                  <p:childTnLst>
                                    <p:set>
                                      <p:cBhvr>
                                        <p:cTn id="82" dur="1" fill="hold">
                                          <p:stCondLst>
                                            <p:cond delay="0"/>
                                          </p:stCondLst>
                                        </p:cTn>
                                        <p:tgtEl>
                                          <p:spTgt spid="17"/>
                                        </p:tgtEl>
                                        <p:attrNameLst>
                                          <p:attrName>style.visibility</p:attrName>
                                        </p:attrNameLst>
                                      </p:cBhvr>
                                      <p:to>
                                        <p:strVal val="visible"/>
                                      </p:to>
                                    </p:set>
                                    <p:anim calcmode="lin" valueType="num">
                                      <p:cBhvr>
                                        <p:cTn id="83" dur="2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4" dur="250" fill="hold"/>
                                        <p:tgtEl>
                                          <p:spTgt spid="17"/>
                                        </p:tgtEl>
                                        <p:attrNameLst>
                                          <p:attrName>ppt_y</p:attrName>
                                        </p:attrNameLst>
                                      </p:cBhvr>
                                      <p:tavLst>
                                        <p:tav tm="0">
                                          <p:val>
                                            <p:strVal val="#ppt_y"/>
                                          </p:val>
                                        </p:tav>
                                        <p:tav tm="100000">
                                          <p:val>
                                            <p:strVal val="#ppt_y"/>
                                          </p:val>
                                        </p:tav>
                                      </p:tavLst>
                                    </p:anim>
                                    <p:anim calcmode="lin" valueType="num">
                                      <p:cBhvr>
                                        <p:cTn id="85" dur="2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6" dur="2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250" tmFilter="0,0; .5, 1; 1, 1"/>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grpId="0" nodeType="clickEffect">
                                  <p:stCondLst>
                                    <p:cond delay="0"/>
                                  </p:stCondLst>
                                  <p:iterate type="lt">
                                    <p:tmPct val="10000"/>
                                  </p:iterate>
                                  <p:childTnLst>
                                    <p:set>
                                      <p:cBhvr>
                                        <p:cTn id="91" dur="1" fill="hold">
                                          <p:stCondLst>
                                            <p:cond delay="0"/>
                                          </p:stCondLst>
                                        </p:cTn>
                                        <p:tgtEl>
                                          <p:spTgt spid="18"/>
                                        </p:tgtEl>
                                        <p:attrNameLst>
                                          <p:attrName>style.visibility</p:attrName>
                                        </p:attrNameLst>
                                      </p:cBhvr>
                                      <p:to>
                                        <p:strVal val="visible"/>
                                      </p:to>
                                    </p:set>
                                    <p:anim calcmode="lin" valueType="num">
                                      <p:cBhvr>
                                        <p:cTn id="92"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3" dur="250" fill="hold"/>
                                        <p:tgtEl>
                                          <p:spTgt spid="18"/>
                                        </p:tgtEl>
                                        <p:attrNameLst>
                                          <p:attrName>ppt_y</p:attrName>
                                        </p:attrNameLst>
                                      </p:cBhvr>
                                      <p:tavLst>
                                        <p:tav tm="0">
                                          <p:val>
                                            <p:strVal val="#ppt_y"/>
                                          </p:val>
                                        </p:tav>
                                        <p:tav tm="100000">
                                          <p:val>
                                            <p:strVal val="#ppt_y"/>
                                          </p:val>
                                        </p:tav>
                                      </p:tavLst>
                                    </p:anim>
                                    <p:anim calcmode="lin" valueType="num">
                                      <p:cBhvr>
                                        <p:cTn id="94"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5"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6" dur="250" tmFilter="0,0; .5, 1; 1, 1"/>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30" presetClass="entr" presetSubtype="0" fill="hold" grpId="0" nodeType="clickEffect">
                                  <p:stCondLst>
                                    <p:cond delay="0"/>
                                  </p:stCondLst>
                                  <p:childTnLst>
                                    <p:set>
                                      <p:cBhvr>
                                        <p:cTn id="100" dur="1" fill="hold">
                                          <p:stCondLst>
                                            <p:cond delay="0"/>
                                          </p:stCondLst>
                                        </p:cTn>
                                        <p:tgtEl>
                                          <p:spTgt spid="19">
                                            <p:bg/>
                                          </p:spTgt>
                                        </p:tgtEl>
                                        <p:attrNameLst>
                                          <p:attrName>style.visibility</p:attrName>
                                        </p:attrNameLst>
                                      </p:cBhvr>
                                      <p:to>
                                        <p:strVal val="visible"/>
                                      </p:to>
                                    </p:set>
                                    <p:animEffect transition="in" filter="fade">
                                      <p:cBhvr>
                                        <p:cTn id="101" dur="400" decel="100000"/>
                                        <p:tgtEl>
                                          <p:spTgt spid="19">
                                            <p:bg/>
                                          </p:spTgt>
                                        </p:tgtEl>
                                      </p:cBhvr>
                                    </p:animEffect>
                                    <p:anim calcmode="lin" valueType="num">
                                      <p:cBhvr>
                                        <p:cTn id="102" dur="400" decel="100000" fill="hold"/>
                                        <p:tgtEl>
                                          <p:spTgt spid="19">
                                            <p:bg/>
                                          </p:spTgt>
                                        </p:tgtEl>
                                        <p:attrNameLst>
                                          <p:attrName>style.rotation</p:attrName>
                                        </p:attrNameLst>
                                      </p:cBhvr>
                                      <p:tavLst>
                                        <p:tav tm="0">
                                          <p:val>
                                            <p:fltVal val="-90"/>
                                          </p:val>
                                        </p:tav>
                                        <p:tav tm="100000">
                                          <p:val>
                                            <p:fltVal val="0"/>
                                          </p:val>
                                        </p:tav>
                                      </p:tavLst>
                                    </p:anim>
                                    <p:anim calcmode="lin" valueType="num">
                                      <p:cBhvr>
                                        <p:cTn id="103" dur="400" decel="100000" fill="hold"/>
                                        <p:tgtEl>
                                          <p:spTgt spid="19">
                                            <p:bg/>
                                          </p:spTgt>
                                        </p:tgtEl>
                                        <p:attrNameLst>
                                          <p:attrName>ppt_x</p:attrName>
                                        </p:attrNameLst>
                                      </p:cBhvr>
                                      <p:tavLst>
                                        <p:tav tm="0">
                                          <p:val>
                                            <p:strVal val="#ppt_x+0.4"/>
                                          </p:val>
                                        </p:tav>
                                        <p:tav tm="100000">
                                          <p:val>
                                            <p:strVal val="#ppt_x-0.05"/>
                                          </p:val>
                                        </p:tav>
                                      </p:tavLst>
                                    </p:anim>
                                    <p:anim calcmode="lin" valueType="num">
                                      <p:cBhvr>
                                        <p:cTn id="104" dur="400" decel="100000" fill="hold"/>
                                        <p:tgtEl>
                                          <p:spTgt spid="19">
                                            <p:bg/>
                                          </p:spTgt>
                                        </p:tgtEl>
                                        <p:attrNameLst>
                                          <p:attrName>ppt_y</p:attrName>
                                        </p:attrNameLst>
                                      </p:cBhvr>
                                      <p:tavLst>
                                        <p:tav tm="0">
                                          <p:val>
                                            <p:strVal val="#ppt_y-0.4"/>
                                          </p:val>
                                        </p:tav>
                                        <p:tav tm="100000">
                                          <p:val>
                                            <p:strVal val="#ppt_y+0.1"/>
                                          </p:val>
                                        </p:tav>
                                      </p:tavLst>
                                    </p:anim>
                                    <p:anim calcmode="lin" valueType="num">
                                      <p:cBhvr>
                                        <p:cTn id="105" dur="100" accel="100000" fill="hold">
                                          <p:stCondLst>
                                            <p:cond delay="400"/>
                                          </p:stCondLst>
                                        </p:cTn>
                                        <p:tgtEl>
                                          <p:spTgt spid="19">
                                            <p:bg/>
                                          </p:spTgt>
                                        </p:tgtEl>
                                        <p:attrNameLst>
                                          <p:attrName>ppt_x</p:attrName>
                                        </p:attrNameLst>
                                      </p:cBhvr>
                                      <p:tavLst>
                                        <p:tav tm="0">
                                          <p:val>
                                            <p:strVal val="#ppt_x-0.05"/>
                                          </p:val>
                                        </p:tav>
                                        <p:tav tm="100000">
                                          <p:val>
                                            <p:strVal val="#ppt_x"/>
                                          </p:val>
                                        </p:tav>
                                      </p:tavLst>
                                    </p:anim>
                                    <p:anim calcmode="lin" valueType="num">
                                      <p:cBhvr>
                                        <p:cTn id="106" dur="100" accel="100000" fill="hold">
                                          <p:stCondLst>
                                            <p:cond delay="400"/>
                                          </p:stCondLst>
                                        </p:cTn>
                                        <p:tgtEl>
                                          <p:spTgt spid="19">
                                            <p:bg/>
                                          </p:spTgt>
                                        </p:tgtEl>
                                        <p:attrNameLst>
                                          <p:attrName>ppt_y</p:attrName>
                                        </p:attrNameLst>
                                      </p:cBhvr>
                                      <p:tavLst>
                                        <p:tav tm="0">
                                          <p:val>
                                            <p:strVal val="#ppt_y+0.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0" presetClass="entr" presetSubtype="0" fill="hold" grpId="0" nodeType="clickEffect">
                                  <p:stCondLst>
                                    <p:cond delay="0"/>
                                  </p:stCondLst>
                                  <p:childTnLst>
                                    <p:set>
                                      <p:cBhvr>
                                        <p:cTn id="110" dur="1" fill="hold">
                                          <p:stCondLst>
                                            <p:cond delay="0"/>
                                          </p:stCondLst>
                                        </p:cTn>
                                        <p:tgtEl>
                                          <p:spTgt spid="19">
                                            <p:txEl>
                                              <p:pRg st="0" end="0"/>
                                            </p:txEl>
                                          </p:spTgt>
                                        </p:tgtEl>
                                        <p:attrNameLst>
                                          <p:attrName>style.visibility</p:attrName>
                                        </p:attrNameLst>
                                      </p:cBhvr>
                                      <p:to>
                                        <p:strVal val="visible"/>
                                      </p:to>
                                    </p:set>
                                    <p:animEffect transition="in" filter="fade">
                                      <p:cBhvr>
                                        <p:cTn id="111" dur="400" decel="100000"/>
                                        <p:tgtEl>
                                          <p:spTgt spid="19">
                                            <p:txEl>
                                              <p:pRg st="0" end="0"/>
                                            </p:txEl>
                                          </p:spTgt>
                                        </p:tgtEl>
                                      </p:cBhvr>
                                    </p:animEffect>
                                    <p:anim calcmode="lin" valueType="num">
                                      <p:cBhvr>
                                        <p:cTn id="112" dur="400" decel="100000" fill="hold"/>
                                        <p:tgtEl>
                                          <p:spTgt spid="19">
                                            <p:txEl>
                                              <p:pRg st="0" end="0"/>
                                            </p:txEl>
                                          </p:spTgt>
                                        </p:tgtEl>
                                        <p:attrNameLst>
                                          <p:attrName>style.rotation</p:attrName>
                                        </p:attrNameLst>
                                      </p:cBhvr>
                                      <p:tavLst>
                                        <p:tav tm="0">
                                          <p:val>
                                            <p:fltVal val="-90"/>
                                          </p:val>
                                        </p:tav>
                                        <p:tav tm="100000">
                                          <p:val>
                                            <p:fltVal val="0"/>
                                          </p:val>
                                        </p:tav>
                                      </p:tavLst>
                                    </p:anim>
                                    <p:anim calcmode="lin" valueType="num">
                                      <p:cBhvr>
                                        <p:cTn id="113" dur="400" decel="100000" fill="hold"/>
                                        <p:tgtEl>
                                          <p:spTgt spid="19">
                                            <p:txEl>
                                              <p:pRg st="0" end="0"/>
                                            </p:txEl>
                                          </p:spTgt>
                                        </p:tgtEl>
                                        <p:attrNameLst>
                                          <p:attrName>ppt_x</p:attrName>
                                        </p:attrNameLst>
                                      </p:cBhvr>
                                      <p:tavLst>
                                        <p:tav tm="0">
                                          <p:val>
                                            <p:strVal val="#ppt_x+0.4"/>
                                          </p:val>
                                        </p:tav>
                                        <p:tav tm="100000">
                                          <p:val>
                                            <p:strVal val="#ppt_x-0.05"/>
                                          </p:val>
                                        </p:tav>
                                      </p:tavLst>
                                    </p:anim>
                                    <p:anim calcmode="lin" valueType="num">
                                      <p:cBhvr>
                                        <p:cTn id="114" dur="400" decel="100000" fill="hold"/>
                                        <p:tgtEl>
                                          <p:spTgt spid="19">
                                            <p:txEl>
                                              <p:pRg st="0" end="0"/>
                                            </p:txEl>
                                          </p:spTgt>
                                        </p:tgtEl>
                                        <p:attrNameLst>
                                          <p:attrName>ppt_y</p:attrName>
                                        </p:attrNameLst>
                                      </p:cBhvr>
                                      <p:tavLst>
                                        <p:tav tm="0">
                                          <p:val>
                                            <p:strVal val="#ppt_y-0.4"/>
                                          </p:val>
                                        </p:tav>
                                        <p:tav tm="100000">
                                          <p:val>
                                            <p:strVal val="#ppt_y+0.1"/>
                                          </p:val>
                                        </p:tav>
                                      </p:tavLst>
                                    </p:anim>
                                    <p:anim calcmode="lin" valueType="num">
                                      <p:cBhvr>
                                        <p:cTn id="115" dur="100" accel="100000" fill="hold">
                                          <p:stCondLst>
                                            <p:cond delay="400"/>
                                          </p:stCondLst>
                                        </p:cTn>
                                        <p:tgtEl>
                                          <p:spTgt spid="19">
                                            <p:txEl>
                                              <p:pRg st="0" end="0"/>
                                            </p:txEl>
                                          </p:spTgt>
                                        </p:tgtEl>
                                        <p:attrNameLst>
                                          <p:attrName>ppt_x</p:attrName>
                                        </p:attrNameLst>
                                      </p:cBhvr>
                                      <p:tavLst>
                                        <p:tav tm="0">
                                          <p:val>
                                            <p:strVal val="#ppt_x-0.05"/>
                                          </p:val>
                                        </p:tav>
                                        <p:tav tm="100000">
                                          <p:val>
                                            <p:strVal val="#ppt_x"/>
                                          </p:val>
                                        </p:tav>
                                      </p:tavLst>
                                    </p:anim>
                                    <p:anim calcmode="lin" valueType="num">
                                      <p:cBhvr>
                                        <p:cTn id="116" dur="100" accel="100000" fill="hold">
                                          <p:stCondLst>
                                            <p:cond delay="400"/>
                                          </p:stCondLst>
                                        </p:cTn>
                                        <p:tgtEl>
                                          <p:spTgt spid="1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1" presetClass="entr" presetSubtype="0" fill="hold" grpId="0" nodeType="clickEffect">
                                  <p:stCondLst>
                                    <p:cond delay="0"/>
                                  </p:stCondLst>
                                  <p:iterate type="lt">
                                    <p:tmPct val="10000"/>
                                  </p:iterate>
                                  <p:childTnLst>
                                    <p:set>
                                      <p:cBhvr>
                                        <p:cTn id="120" dur="1" fill="hold">
                                          <p:stCondLst>
                                            <p:cond delay="0"/>
                                          </p:stCondLst>
                                        </p:cTn>
                                        <p:tgtEl>
                                          <p:spTgt spid="20"/>
                                        </p:tgtEl>
                                        <p:attrNameLst>
                                          <p:attrName>style.visibility</p:attrName>
                                        </p:attrNameLst>
                                      </p:cBhvr>
                                      <p:to>
                                        <p:strVal val="visible"/>
                                      </p:to>
                                    </p:set>
                                    <p:anim calcmode="lin" valueType="num">
                                      <p:cBhvr>
                                        <p:cTn id="121"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2" dur="250" fill="hold"/>
                                        <p:tgtEl>
                                          <p:spTgt spid="20"/>
                                        </p:tgtEl>
                                        <p:attrNameLst>
                                          <p:attrName>ppt_y</p:attrName>
                                        </p:attrNameLst>
                                      </p:cBhvr>
                                      <p:tavLst>
                                        <p:tav tm="0">
                                          <p:val>
                                            <p:strVal val="#ppt_y"/>
                                          </p:val>
                                        </p:tav>
                                        <p:tav tm="100000">
                                          <p:val>
                                            <p:strVal val="#ppt_y"/>
                                          </p:val>
                                        </p:tav>
                                      </p:tavLst>
                                    </p:anim>
                                    <p:anim calcmode="lin" valueType="num">
                                      <p:cBhvr>
                                        <p:cTn id="123"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24"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250" tmFilter="0,0; .5, 1; 1, 1"/>
                                        <p:tgtEl>
                                          <p:spTgt spid="20"/>
                                        </p:tgtEl>
                                      </p:cBhvr>
                                    </p:animEffect>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21"/>
                                        </p:tgtEl>
                                        <p:attrNameLst>
                                          <p:attrName>style.visibility</p:attrName>
                                        </p:attrNameLst>
                                      </p:cBhvr>
                                      <p:to>
                                        <p:strVal val="visible"/>
                                      </p:to>
                                    </p:set>
                                    <p:anim calcmode="lin" valueType="num">
                                      <p:cBhvr>
                                        <p:cTn id="130" dur="25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31" dur="250" fill="hold"/>
                                        <p:tgtEl>
                                          <p:spTgt spid="21"/>
                                        </p:tgtEl>
                                        <p:attrNameLst>
                                          <p:attrName>ppt_y</p:attrName>
                                        </p:attrNameLst>
                                      </p:cBhvr>
                                      <p:tavLst>
                                        <p:tav tm="0">
                                          <p:val>
                                            <p:strVal val="#ppt_y"/>
                                          </p:val>
                                        </p:tav>
                                        <p:tav tm="100000">
                                          <p:val>
                                            <p:strVal val="#ppt_y"/>
                                          </p:val>
                                        </p:tav>
                                      </p:tavLst>
                                    </p:anim>
                                    <p:anim calcmode="lin" valueType="num">
                                      <p:cBhvr>
                                        <p:cTn id="132" dur="25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33" dur="25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250" tmFilter="0,0; .5, 1; 1, 1"/>
                                        <p:tgtEl>
                                          <p:spTgt spid="21"/>
                                        </p:tgtEl>
                                      </p:cBhvr>
                                    </p:animEffect>
                                  </p:childTnLst>
                                </p:cTn>
                              </p:par>
                            </p:childTnLst>
                          </p:cTn>
                        </p:par>
                      </p:childTnLst>
                    </p:cTn>
                  </p:par>
                  <p:par>
                    <p:cTn id="135" fill="hold">
                      <p:stCondLst>
                        <p:cond delay="indefinite"/>
                      </p:stCondLst>
                      <p:childTnLst>
                        <p:par>
                          <p:cTn id="136" fill="hold">
                            <p:stCondLst>
                              <p:cond delay="0"/>
                            </p:stCondLst>
                            <p:childTnLst>
                              <p:par>
                                <p:cTn id="137" presetID="41" presetClass="entr" presetSubtype="0" fill="hold" grpId="0" nodeType="clickEffect">
                                  <p:stCondLst>
                                    <p:cond delay="0"/>
                                  </p:stCondLst>
                                  <p:iterate type="lt">
                                    <p:tmPct val="10000"/>
                                  </p:iterate>
                                  <p:childTnLst>
                                    <p:set>
                                      <p:cBhvr>
                                        <p:cTn id="138" dur="1" fill="hold">
                                          <p:stCondLst>
                                            <p:cond delay="0"/>
                                          </p:stCondLst>
                                        </p:cTn>
                                        <p:tgtEl>
                                          <p:spTgt spid="22"/>
                                        </p:tgtEl>
                                        <p:attrNameLst>
                                          <p:attrName>style.visibility</p:attrName>
                                        </p:attrNameLst>
                                      </p:cBhvr>
                                      <p:to>
                                        <p:strVal val="visible"/>
                                      </p:to>
                                    </p:set>
                                    <p:anim calcmode="lin" valueType="num">
                                      <p:cBhvr>
                                        <p:cTn id="139"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0" dur="250" fill="hold"/>
                                        <p:tgtEl>
                                          <p:spTgt spid="22"/>
                                        </p:tgtEl>
                                        <p:attrNameLst>
                                          <p:attrName>ppt_y</p:attrName>
                                        </p:attrNameLst>
                                      </p:cBhvr>
                                      <p:tavLst>
                                        <p:tav tm="0">
                                          <p:val>
                                            <p:strVal val="#ppt_y"/>
                                          </p:val>
                                        </p:tav>
                                        <p:tav tm="100000">
                                          <p:val>
                                            <p:strVal val="#ppt_y"/>
                                          </p:val>
                                        </p:tav>
                                      </p:tavLst>
                                    </p:anim>
                                    <p:anim calcmode="lin" valueType="num">
                                      <p:cBhvr>
                                        <p:cTn id="141"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2"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43" dur="250" tmFilter="0,0; .5, 1; 1, 1"/>
                                        <p:tgtEl>
                                          <p:spTgt spid="22"/>
                                        </p:tgtEl>
                                      </p:cBhvr>
                                    </p:animEffect>
                                  </p:childTnLst>
                                </p:cTn>
                              </p:par>
                            </p:childTnLst>
                          </p:cTn>
                        </p:par>
                      </p:childTnLst>
                    </p:cTn>
                  </p:par>
                  <p:par>
                    <p:cTn id="144" fill="hold">
                      <p:stCondLst>
                        <p:cond delay="indefinite"/>
                      </p:stCondLst>
                      <p:childTnLst>
                        <p:par>
                          <p:cTn id="145" fill="hold">
                            <p:stCondLst>
                              <p:cond delay="0"/>
                            </p:stCondLst>
                            <p:childTnLst>
                              <p:par>
                                <p:cTn id="146" presetID="30" presetClass="entr" presetSubtype="0" fill="hold" grpId="0" nodeType="clickEffect">
                                  <p:stCondLst>
                                    <p:cond delay="0"/>
                                  </p:stCondLst>
                                  <p:childTnLst>
                                    <p:set>
                                      <p:cBhvr>
                                        <p:cTn id="147" dur="1" fill="hold">
                                          <p:stCondLst>
                                            <p:cond delay="0"/>
                                          </p:stCondLst>
                                        </p:cTn>
                                        <p:tgtEl>
                                          <p:spTgt spid="23">
                                            <p:bg/>
                                          </p:spTgt>
                                        </p:tgtEl>
                                        <p:attrNameLst>
                                          <p:attrName>style.visibility</p:attrName>
                                        </p:attrNameLst>
                                      </p:cBhvr>
                                      <p:to>
                                        <p:strVal val="visible"/>
                                      </p:to>
                                    </p:set>
                                    <p:animEffect transition="in" filter="fade">
                                      <p:cBhvr>
                                        <p:cTn id="148" dur="400" decel="100000"/>
                                        <p:tgtEl>
                                          <p:spTgt spid="23">
                                            <p:bg/>
                                          </p:spTgt>
                                        </p:tgtEl>
                                      </p:cBhvr>
                                    </p:animEffect>
                                    <p:anim calcmode="lin" valueType="num">
                                      <p:cBhvr>
                                        <p:cTn id="149" dur="400" decel="100000" fill="hold"/>
                                        <p:tgtEl>
                                          <p:spTgt spid="23">
                                            <p:bg/>
                                          </p:spTgt>
                                        </p:tgtEl>
                                        <p:attrNameLst>
                                          <p:attrName>style.rotation</p:attrName>
                                        </p:attrNameLst>
                                      </p:cBhvr>
                                      <p:tavLst>
                                        <p:tav tm="0">
                                          <p:val>
                                            <p:fltVal val="-90"/>
                                          </p:val>
                                        </p:tav>
                                        <p:tav tm="100000">
                                          <p:val>
                                            <p:fltVal val="0"/>
                                          </p:val>
                                        </p:tav>
                                      </p:tavLst>
                                    </p:anim>
                                    <p:anim calcmode="lin" valueType="num">
                                      <p:cBhvr>
                                        <p:cTn id="150" dur="400" decel="100000" fill="hold"/>
                                        <p:tgtEl>
                                          <p:spTgt spid="23">
                                            <p:bg/>
                                          </p:spTgt>
                                        </p:tgtEl>
                                        <p:attrNameLst>
                                          <p:attrName>ppt_x</p:attrName>
                                        </p:attrNameLst>
                                      </p:cBhvr>
                                      <p:tavLst>
                                        <p:tav tm="0">
                                          <p:val>
                                            <p:strVal val="#ppt_x+0.4"/>
                                          </p:val>
                                        </p:tav>
                                        <p:tav tm="100000">
                                          <p:val>
                                            <p:strVal val="#ppt_x-0.05"/>
                                          </p:val>
                                        </p:tav>
                                      </p:tavLst>
                                    </p:anim>
                                    <p:anim calcmode="lin" valueType="num">
                                      <p:cBhvr>
                                        <p:cTn id="151" dur="400" decel="100000" fill="hold"/>
                                        <p:tgtEl>
                                          <p:spTgt spid="23">
                                            <p:bg/>
                                          </p:spTgt>
                                        </p:tgtEl>
                                        <p:attrNameLst>
                                          <p:attrName>ppt_y</p:attrName>
                                        </p:attrNameLst>
                                      </p:cBhvr>
                                      <p:tavLst>
                                        <p:tav tm="0">
                                          <p:val>
                                            <p:strVal val="#ppt_y-0.4"/>
                                          </p:val>
                                        </p:tav>
                                        <p:tav tm="100000">
                                          <p:val>
                                            <p:strVal val="#ppt_y+0.1"/>
                                          </p:val>
                                        </p:tav>
                                      </p:tavLst>
                                    </p:anim>
                                    <p:anim calcmode="lin" valueType="num">
                                      <p:cBhvr>
                                        <p:cTn id="152" dur="100" accel="100000" fill="hold">
                                          <p:stCondLst>
                                            <p:cond delay="400"/>
                                          </p:stCondLst>
                                        </p:cTn>
                                        <p:tgtEl>
                                          <p:spTgt spid="23">
                                            <p:bg/>
                                          </p:spTgt>
                                        </p:tgtEl>
                                        <p:attrNameLst>
                                          <p:attrName>ppt_x</p:attrName>
                                        </p:attrNameLst>
                                      </p:cBhvr>
                                      <p:tavLst>
                                        <p:tav tm="0">
                                          <p:val>
                                            <p:strVal val="#ppt_x-0.05"/>
                                          </p:val>
                                        </p:tav>
                                        <p:tav tm="100000">
                                          <p:val>
                                            <p:strVal val="#ppt_x"/>
                                          </p:val>
                                        </p:tav>
                                      </p:tavLst>
                                    </p:anim>
                                    <p:anim calcmode="lin" valueType="num">
                                      <p:cBhvr>
                                        <p:cTn id="153" dur="100" accel="100000" fill="hold">
                                          <p:stCondLst>
                                            <p:cond delay="400"/>
                                          </p:stCondLst>
                                        </p:cTn>
                                        <p:tgtEl>
                                          <p:spTgt spid="23">
                                            <p:bg/>
                                          </p:spTgt>
                                        </p:tgtEl>
                                        <p:attrNameLst>
                                          <p:attrName>ppt_y</p:attrName>
                                        </p:attrNameLst>
                                      </p:cBhvr>
                                      <p:tavLst>
                                        <p:tav tm="0">
                                          <p:val>
                                            <p:strVal val="#ppt_y+0.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0" presetClass="entr" presetSubtype="0" fill="hold" grpId="0" nodeType="clickEffect">
                                  <p:stCondLst>
                                    <p:cond delay="0"/>
                                  </p:stCondLst>
                                  <p:childTnLst>
                                    <p:set>
                                      <p:cBhvr>
                                        <p:cTn id="157" dur="1" fill="hold">
                                          <p:stCondLst>
                                            <p:cond delay="0"/>
                                          </p:stCondLst>
                                        </p:cTn>
                                        <p:tgtEl>
                                          <p:spTgt spid="23">
                                            <p:txEl>
                                              <p:pRg st="0" end="0"/>
                                            </p:txEl>
                                          </p:spTgt>
                                        </p:tgtEl>
                                        <p:attrNameLst>
                                          <p:attrName>style.visibility</p:attrName>
                                        </p:attrNameLst>
                                      </p:cBhvr>
                                      <p:to>
                                        <p:strVal val="visible"/>
                                      </p:to>
                                    </p:set>
                                    <p:animEffect transition="in" filter="fade">
                                      <p:cBhvr>
                                        <p:cTn id="158" dur="400" decel="100000"/>
                                        <p:tgtEl>
                                          <p:spTgt spid="23">
                                            <p:txEl>
                                              <p:pRg st="0" end="0"/>
                                            </p:txEl>
                                          </p:spTgt>
                                        </p:tgtEl>
                                      </p:cBhvr>
                                    </p:animEffect>
                                    <p:anim calcmode="lin" valueType="num">
                                      <p:cBhvr>
                                        <p:cTn id="159" dur="400" decel="100000" fill="hold"/>
                                        <p:tgtEl>
                                          <p:spTgt spid="23">
                                            <p:txEl>
                                              <p:pRg st="0" end="0"/>
                                            </p:txEl>
                                          </p:spTgt>
                                        </p:tgtEl>
                                        <p:attrNameLst>
                                          <p:attrName>style.rotation</p:attrName>
                                        </p:attrNameLst>
                                      </p:cBhvr>
                                      <p:tavLst>
                                        <p:tav tm="0">
                                          <p:val>
                                            <p:fltVal val="-90"/>
                                          </p:val>
                                        </p:tav>
                                        <p:tav tm="100000">
                                          <p:val>
                                            <p:fltVal val="0"/>
                                          </p:val>
                                        </p:tav>
                                      </p:tavLst>
                                    </p:anim>
                                    <p:anim calcmode="lin" valueType="num">
                                      <p:cBhvr>
                                        <p:cTn id="160" dur="400" decel="100000" fill="hold"/>
                                        <p:tgtEl>
                                          <p:spTgt spid="23">
                                            <p:txEl>
                                              <p:pRg st="0" end="0"/>
                                            </p:txEl>
                                          </p:spTgt>
                                        </p:tgtEl>
                                        <p:attrNameLst>
                                          <p:attrName>ppt_x</p:attrName>
                                        </p:attrNameLst>
                                      </p:cBhvr>
                                      <p:tavLst>
                                        <p:tav tm="0">
                                          <p:val>
                                            <p:strVal val="#ppt_x+0.4"/>
                                          </p:val>
                                        </p:tav>
                                        <p:tav tm="100000">
                                          <p:val>
                                            <p:strVal val="#ppt_x-0.05"/>
                                          </p:val>
                                        </p:tav>
                                      </p:tavLst>
                                    </p:anim>
                                    <p:anim calcmode="lin" valueType="num">
                                      <p:cBhvr>
                                        <p:cTn id="161" dur="400" decel="100000" fill="hold"/>
                                        <p:tgtEl>
                                          <p:spTgt spid="23">
                                            <p:txEl>
                                              <p:pRg st="0" end="0"/>
                                            </p:txEl>
                                          </p:spTgt>
                                        </p:tgtEl>
                                        <p:attrNameLst>
                                          <p:attrName>ppt_y</p:attrName>
                                        </p:attrNameLst>
                                      </p:cBhvr>
                                      <p:tavLst>
                                        <p:tav tm="0">
                                          <p:val>
                                            <p:strVal val="#ppt_y-0.4"/>
                                          </p:val>
                                        </p:tav>
                                        <p:tav tm="100000">
                                          <p:val>
                                            <p:strVal val="#ppt_y+0.1"/>
                                          </p:val>
                                        </p:tav>
                                      </p:tavLst>
                                    </p:anim>
                                    <p:anim calcmode="lin" valueType="num">
                                      <p:cBhvr>
                                        <p:cTn id="162" dur="100" accel="100000" fill="hold">
                                          <p:stCondLst>
                                            <p:cond delay="400"/>
                                          </p:stCondLst>
                                        </p:cTn>
                                        <p:tgtEl>
                                          <p:spTgt spid="23">
                                            <p:txEl>
                                              <p:pRg st="0" end="0"/>
                                            </p:txEl>
                                          </p:spTgt>
                                        </p:tgtEl>
                                        <p:attrNameLst>
                                          <p:attrName>ppt_x</p:attrName>
                                        </p:attrNameLst>
                                      </p:cBhvr>
                                      <p:tavLst>
                                        <p:tav tm="0">
                                          <p:val>
                                            <p:strVal val="#ppt_x-0.05"/>
                                          </p:val>
                                        </p:tav>
                                        <p:tav tm="100000">
                                          <p:val>
                                            <p:strVal val="#ppt_x"/>
                                          </p:val>
                                        </p:tav>
                                      </p:tavLst>
                                    </p:anim>
                                    <p:anim calcmode="lin" valueType="num">
                                      <p:cBhvr>
                                        <p:cTn id="163" dur="100" accel="100000" fill="hold">
                                          <p:stCondLst>
                                            <p:cond delay="400"/>
                                          </p:stCondLst>
                                        </p:cTn>
                                        <p:tgtEl>
                                          <p:spTgt spid="2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1" presetClass="entr" presetSubtype="0" fill="hold" grpId="0" nodeType="clickEffect">
                                  <p:stCondLst>
                                    <p:cond delay="0"/>
                                  </p:stCondLst>
                                  <p:iterate type="lt">
                                    <p:tmPct val="10000"/>
                                  </p:iterate>
                                  <p:childTnLst>
                                    <p:set>
                                      <p:cBhvr>
                                        <p:cTn id="167" dur="1" fill="hold">
                                          <p:stCondLst>
                                            <p:cond delay="0"/>
                                          </p:stCondLst>
                                        </p:cTn>
                                        <p:tgtEl>
                                          <p:spTgt spid="24"/>
                                        </p:tgtEl>
                                        <p:attrNameLst>
                                          <p:attrName>style.visibility</p:attrName>
                                        </p:attrNameLst>
                                      </p:cBhvr>
                                      <p:to>
                                        <p:strVal val="visible"/>
                                      </p:to>
                                    </p:set>
                                    <p:anim calcmode="lin" valueType="num">
                                      <p:cBhvr>
                                        <p:cTn id="168" dur="2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9" dur="250" fill="hold"/>
                                        <p:tgtEl>
                                          <p:spTgt spid="24"/>
                                        </p:tgtEl>
                                        <p:attrNameLst>
                                          <p:attrName>ppt_y</p:attrName>
                                        </p:attrNameLst>
                                      </p:cBhvr>
                                      <p:tavLst>
                                        <p:tav tm="0">
                                          <p:val>
                                            <p:strVal val="#ppt_y"/>
                                          </p:val>
                                        </p:tav>
                                        <p:tav tm="100000">
                                          <p:val>
                                            <p:strVal val="#ppt_y"/>
                                          </p:val>
                                        </p:tav>
                                      </p:tavLst>
                                    </p:anim>
                                    <p:anim calcmode="lin" valueType="num">
                                      <p:cBhvr>
                                        <p:cTn id="170" dur="2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71" dur="2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72" dur="250" tmFilter="0,0; .5, 1; 1, 1"/>
                                        <p:tgtEl>
                                          <p:spTgt spid="24"/>
                                        </p:tgtEl>
                                      </p:cBhvr>
                                    </p:animEffect>
                                  </p:childTnLst>
                                </p:cTn>
                              </p:par>
                            </p:childTnLst>
                          </p:cTn>
                        </p:par>
                      </p:childTnLst>
                    </p:cTn>
                  </p:par>
                  <p:par>
                    <p:cTn id="173" fill="hold">
                      <p:stCondLst>
                        <p:cond delay="indefinite"/>
                      </p:stCondLst>
                      <p:childTnLst>
                        <p:par>
                          <p:cTn id="174" fill="hold">
                            <p:stCondLst>
                              <p:cond delay="0"/>
                            </p:stCondLst>
                            <p:childTnLst>
                              <p:par>
                                <p:cTn id="175" presetID="41" presetClass="entr" presetSubtype="0" fill="hold" grpId="0" nodeType="clickEffect">
                                  <p:stCondLst>
                                    <p:cond delay="0"/>
                                  </p:stCondLst>
                                  <p:iterate type="lt">
                                    <p:tmPct val="10000"/>
                                  </p:iterate>
                                  <p:childTnLst>
                                    <p:set>
                                      <p:cBhvr>
                                        <p:cTn id="176" dur="1" fill="hold">
                                          <p:stCondLst>
                                            <p:cond delay="0"/>
                                          </p:stCondLst>
                                        </p:cTn>
                                        <p:tgtEl>
                                          <p:spTgt spid="25"/>
                                        </p:tgtEl>
                                        <p:attrNameLst>
                                          <p:attrName>style.visibility</p:attrName>
                                        </p:attrNameLst>
                                      </p:cBhvr>
                                      <p:to>
                                        <p:strVal val="visible"/>
                                      </p:to>
                                    </p:set>
                                    <p:anim calcmode="lin" valueType="num">
                                      <p:cBhvr>
                                        <p:cTn id="177" dur="2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78" dur="250" fill="hold"/>
                                        <p:tgtEl>
                                          <p:spTgt spid="25"/>
                                        </p:tgtEl>
                                        <p:attrNameLst>
                                          <p:attrName>ppt_y</p:attrName>
                                        </p:attrNameLst>
                                      </p:cBhvr>
                                      <p:tavLst>
                                        <p:tav tm="0">
                                          <p:val>
                                            <p:strVal val="#ppt_y"/>
                                          </p:val>
                                        </p:tav>
                                        <p:tav tm="100000">
                                          <p:val>
                                            <p:strVal val="#ppt_y"/>
                                          </p:val>
                                        </p:tav>
                                      </p:tavLst>
                                    </p:anim>
                                    <p:anim calcmode="lin" valueType="num">
                                      <p:cBhvr>
                                        <p:cTn id="179" dur="2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80" dur="2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81" dur="250" tmFilter="0,0; .5, 1; 1, 1"/>
                                        <p:tgtEl>
                                          <p:spTgt spid="25"/>
                                        </p:tgtEl>
                                      </p:cBhvr>
                                    </p:animEffect>
                                  </p:childTnLst>
                                </p:cTn>
                              </p:par>
                            </p:childTnLst>
                          </p:cTn>
                        </p:par>
                      </p:childTnLst>
                    </p:cTn>
                  </p:par>
                  <p:par>
                    <p:cTn id="182" fill="hold">
                      <p:stCondLst>
                        <p:cond delay="indefinite"/>
                      </p:stCondLst>
                      <p:childTnLst>
                        <p:par>
                          <p:cTn id="183" fill="hold">
                            <p:stCondLst>
                              <p:cond delay="0"/>
                            </p:stCondLst>
                            <p:childTnLst>
                              <p:par>
                                <p:cTn id="184" presetID="41" presetClass="entr" presetSubtype="0" fill="hold" grpId="0" nodeType="clickEffect">
                                  <p:stCondLst>
                                    <p:cond delay="0"/>
                                  </p:stCondLst>
                                  <p:iterate type="lt">
                                    <p:tmPct val="10000"/>
                                  </p:iterate>
                                  <p:childTnLst>
                                    <p:set>
                                      <p:cBhvr>
                                        <p:cTn id="185" dur="1" fill="hold">
                                          <p:stCondLst>
                                            <p:cond delay="0"/>
                                          </p:stCondLst>
                                        </p:cTn>
                                        <p:tgtEl>
                                          <p:spTgt spid="26"/>
                                        </p:tgtEl>
                                        <p:attrNameLst>
                                          <p:attrName>style.visibility</p:attrName>
                                        </p:attrNameLst>
                                      </p:cBhvr>
                                      <p:to>
                                        <p:strVal val="visible"/>
                                      </p:to>
                                    </p:set>
                                    <p:anim calcmode="lin" valueType="num">
                                      <p:cBhvr>
                                        <p:cTn id="186" dur="2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87" dur="250" fill="hold"/>
                                        <p:tgtEl>
                                          <p:spTgt spid="26"/>
                                        </p:tgtEl>
                                        <p:attrNameLst>
                                          <p:attrName>ppt_y</p:attrName>
                                        </p:attrNameLst>
                                      </p:cBhvr>
                                      <p:tavLst>
                                        <p:tav tm="0">
                                          <p:val>
                                            <p:strVal val="#ppt_y"/>
                                          </p:val>
                                        </p:tav>
                                        <p:tav tm="100000">
                                          <p:val>
                                            <p:strVal val="#ppt_y"/>
                                          </p:val>
                                        </p:tav>
                                      </p:tavLst>
                                    </p:anim>
                                    <p:anim calcmode="lin" valueType="num">
                                      <p:cBhvr>
                                        <p:cTn id="188" dur="2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89" dur="2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90" dur="250" tmFilter="0,0; .5, 1; 1, 1"/>
                                        <p:tgtEl>
                                          <p:spTgt spid="26"/>
                                        </p:tgtEl>
                                      </p:cBhvr>
                                    </p:animEffect>
                                  </p:childTnLst>
                                </p:cTn>
                              </p:par>
                            </p:childTnLst>
                          </p:cTn>
                        </p:par>
                      </p:childTnLst>
                    </p:cTn>
                  </p:par>
                  <p:par>
                    <p:cTn id="191" fill="hold">
                      <p:stCondLst>
                        <p:cond delay="indefinite"/>
                      </p:stCondLst>
                      <p:childTnLst>
                        <p:par>
                          <p:cTn id="192" fill="hold">
                            <p:stCondLst>
                              <p:cond delay="0"/>
                            </p:stCondLst>
                            <p:childTnLst>
                              <p:par>
                                <p:cTn id="193" presetID="30" presetClass="entr" presetSubtype="0" fill="hold" grpId="0" nodeType="clickEffect">
                                  <p:stCondLst>
                                    <p:cond delay="0"/>
                                  </p:stCondLst>
                                  <p:childTnLst>
                                    <p:set>
                                      <p:cBhvr>
                                        <p:cTn id="194" dur="1" fill="hold">
                                          <p:stCondLst>
                                            <p:cond delay="0"/>
                                          </p:stCondLst>
                                        </p:cTn>
                                        <p:tgtEl>
                                          <p:spTgt spid="27">
                                            <p:bg/>
                                          </p:spTgt>
                                        </p:tgtEl>
                                        <p:attrNameLst>
                                          <p:attrName>style.visibility</p:attrName>
                                        </p:attrNameLst>
                                      </p:cBhvr>
                                      <p:to>
                                        <p:strVal val="visible"/>
                                      </p:to>
                                    </p:set>
                                    <p:animEffect transition="in" filter="fade">
                                      <p:cBhvr>
                                        <p:cTn id="195" dur="400" decel="100000"/>
                                        <p:tgtEl>
                                          <p:spTgt spid="27">
                                            <p:bg/>
                                          </p:spTgt>
                                        </p:tgtEl>
                                      </p:cBhvr>
                                    </p:animEffect>
                                    <p:anim calcmode="lin" valueType="num">
                                      <p:cBhvr>
                                        <p:cTn id="196" dur="400" decel="100000" fill="hold"/>
                                        <p:tgtEl>
                                          <p:spTgt spid="27">
                                            <p:bg/>
                                          </p:spTgt>
                                        </p:tgtEl>
                                        <p:attrNameLst>
                                          <p:attrName>style.rotation</p:attrName>
                                        </p:attrNameLst>
                                      </p:cBhvr>
                                      <p:tavLst>
                                        <p:tav tm="0">
                                          <p:val>
                                            <p:fltVal val="-90"/>
                                          </p:val>
                                        </p:tav>
                                        <p:tav tm="100000">
                                          <p:val>
                                            <p:fltVal val="0"/>
                                          </p:val>
                                        </p:tav>
                                      </p:tavLst>
                                    </p:anim>
                                    <p:anim calcmode="lin" valueType="num">
                                      <p:cBhvr>
                                        <p:cTn id="197" dur="400" decel="100000" fill="hold"/>
                                        <p:tgtEl>
                                          <p:spTgt spid="27">
                                            <p:bg/>
                                          </p:spTgt>
                                        </p:tgtEl>
                                        <p:attrNameLst>
                                          <p:attrName>ppt_x</p:attrName>
                                        </p:attrNameLst>
                                      </p:cBhvr>
                                      <p:tavLst>
                                        <p:tav tm="0">
                                          <p:val>
                                            <p:strVal val="#ppt_x+0.4"/>
                                          </p:val>
                                        </p:tav>
                                        <p:tav tm="100000">
                                          <p:val>
                                            <p:strVal val="#ppt_x-0.05"/>
                                          </p:val>
                                        </p:tav>
                                      </p:tavLst>
                                    </p:anim>
                                    <p:anim calcmode="lin" valueType="num">
                                      <p:cBhvr>
                                        <p:cTn id="198" dur="400" decel="100000" fill="hold"/>
                                        <p:tgtEl>
                                          <p:spTgt spid="27">
                                            <p:bg/>
                                          </p:spTgt>
                                        </p:tgtEl>
                                        <p:attrNameLst>
                                          <p:attrName>ppt_y</p:attrName>
                                        </p:attrNameLst>
                                      </p:cBhvr>
                                      <p:tavLst>
                                        <p:tav tm="0">
                                          <p:val>
                                            <p:strVal val="#ppt_y-0.4"/>
                                          </p:val>
                                        </p:tav>
                                        <p:tav tm="100000">
                                          <p:val>
                                            <p:strVal val="#ppt_y+0.1"/>
                                          </p:val>
                                        </p:tav>
                                      </p:tavLst>
                                    </p:anim>
                                    <p:anim calcmode="lin" valueType="num">
                                      <p:cBhvr>
                                        <p:cTn id="199" dur="100" accel="100000" fill="hold">
                                          <p:stCondLst>
                                            <p:cond delay="400"/>
                                          </p:stCondLst>
                                        </p:cTn>
                                        <p:tgtEl>
                                          <p:spTgt spid="27">
                                            <p:bg/>
                                          </p:spTgt>
                                        </p:tgtEl>
                                        <p:attrNameLst>
                                          <p:attrName>ppt_x</p:attrName>
                                        </p:attrNameLst>
                                      </p:cBhvr>
                                      <p:tavLst>
                                        <p:tav tm="0">
                                          <p:val>
                                            <p:strVal val="#ppt_x-0.05"/>
                                          </p:val>
                                        </p:tav>
                                        <p:tav tm="100000">
                                          <p:val>
                                            <p:strVal val="#ppt_x"/>
                                          </p:val>
                                        </p:tav>
                                      </p:tavLst>
                                    </p:anim>
                                    <p:anim calcmode="lin" valueType="num">
                                      <p:cBhvr>
                                        <p:cTn id="200" dur="100" accel="100000" fill="hold">
                                          <p:stCondLst>
                                            <p:cond delay="400"/>
                                          </p:stCondLst>
                                        </p:cTn>
                                        <p:tgtEl>
                                          <p:spTgt spid="27">
                                            <p:bg/>
                                          </p:spTgt>
                                        </p:tgtEl>
                                        <p:attrNameLst>
                                          <p:attrName>ppt_y</p:attrName>
                                        </p:attrNameLst>
                                      </p:cBhvr>
                                      <p:tavLst>
                                        <p:tav tm="0">
                                          <p:val>
                                            <p:strVal val="#ppt_y+0.1"/>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30" presetClass="entr" presetSubtype="0" fill="hold" grpId="0" nodeType="clickEffect">
                                  <p:stCondLst>
                                    <p:cond delay="0"/>
                                  </p:stCondLst>
                                  <p:childTnLst>
                                    <p:set>
                                      <p:cBhvr>
                                        <p:cTn id="204" dur="1" fill="hold">
                                          <p:stCondLst>
                                            <p:cond delay="0"/>
                                          </p:stCondLst>
                                        </p:cTn>
                                        <p:tgtEl>
                                          <p:spTgt spid="27">
                                            <p:txEl>
                                              <p:pRg st="0" end="0"/>
                                            </p:txEl>
                                          </p:spTgt>
                                        </p:tgtEl>
                                        <p:attrNameLst>
                                          <p:attrName>style.visibility</p:attrName>
                                        </p:attrNameLst>
                                      </p:cBhvr>
                                      <p:to>
                                        <p:strVal val="visible"/>
                                      </p:to>
                                    </p:set>
                                    <p:animEffect transition="in" filter="fade">
                                      <p:cBhvr>
                                        <p:cTn id="205" dur="400" decel="100000"/>
                                        <p:tgtEl>
                                          <p:spTgt spid="27">
                                            <p:txEl>
                                              <p:pRg st="0" end="0"/>
                                            </p:txEl>
                                          </p:spTgt>
                                        </p:tgtEl>
                                      </p:cBhvr>
                                    </p:animEffect>
                                    <p:anim calcmode="lin" valueType="num">
                                      <p:cBhvr>
                                        <p:cTn id="206" dur="400" decel="100000" fill="hold"/>
                                        <p:tgtEl>
                                          <p:spTgt spid="27">
                                            <p:txEl>
                                              <p:pRg st="0" end="0"/>
                                            </p:txEl>
                                          </p:spTgt>
                                        </p:tgtEl>
                                        <p:attrNameLst>
                                          <p:attrName>style.rotation</p:attrName>
                                        </p:attrNameLst>
                                      </p:cBhvr>
                                      <p:tavLst>
                                        <p:tav tm="0">
                                          <p:val>
                                            <p:fltVal val="-90"/>
                                          </p:val>
                                        </p:tav>
                                        <p:tav tm="100000">
                                          <p:val>
                                            <p:fltVal val="0"/>
                                          </p:val>
                                        </p:tav>
                                      </p:tavLst>
                                    </p:anim>
                                    <p:anim calcmode="lin" valueType="num">
                                      <p:cBhvr>
                                        <p:cTn id="207" dur="400" decel="100000" fill="hold"/>
                                        <p:tgtEl>
                                          <p:spTgt spid="27">
                                            <p:txEl>
                                              <p:pRg st="0" end="0"/>
                                            </p:txEl>
                                          </p:spTgt>
                                        </p:tgtEl>
                                        <p:attrNameLst>
                                          <p:attrName>ppt_x</p:attrName>
                                        </p:attrNameLst>
                                      </p:cBhvr>
                                      <p:tavLst>
                                        <p:tav tm="0">
                                          <p:val>
                                            <p:strVal val="#ppt_x+0.4"/>
                                          </p:val>
                                        </p:tav>
                                        <p:tav tm="100000">
                                          <p:val>
                                            <p:strVal val="#ppt_x-0.05"/>
                                          </p:val>
                                        </p:tav>
                                      </p:tavLst>
                                    </p:anim>
                                    <p:anim calcmode="lin" valueType="num">
                                      <p:cBhvr>
                                        <p:cTn id="208" dur="400" decel="100000" fill="hold"/>
                                        <p:tgtEl>
                                          <p:spTgt spid="27">
                                            <p:txEl>
                                              <p:pRg st="0" end="0"/>
                                            </p:txEl>
                                          </p:spTgt>
                                        </p:tgtEl>
                                        <p:attrNameLst>
                                          <p:attrName>ppt_y</p:attrName>
                                        </p:attrNameLst>
                                      </p:cBhvr>
                                      <p:tavLst>
                                        <p:tav tm="0">
                                          <p:val>
                                            <p:strVal val="#ppt_y-0.4"/>
                                          </p:val>
                                        </p:tav>
                                        <p:tav tm="100000">
                                          <p:val>
                                            <p:strVal val="#ppt_y+0.1"/>
                                          </p:val>
                                        </p:tav>
                                      </p:tavLst>
                                    </p:anim>
                                    <p:anim calcmode="lin" valueType="num">
                                      <p:cBhvr>
                                        <p:cTn id="209" dur="100" accel="100000" fill="hold">
                                          <p:stCondLst>
                                            <p:cond delay="400"/>
                                          </p:stCondLst>
                                        </p:cTn>
                                        <p:tgtEl>
                                          <p:spTgt spid="27">
                                            <p:txEl>
                                              <p:pRg st="0" end="0"/>
                                            </p:txEl>
                                          </p:spTgt>
                                        </p:tgtEl>
                                        <p:attrNameLst>
                                          <p:attrName>ppt_x</p:attrName>
                                        </p:attrNameLst>
                                      </p:cBhvr>
                                      <p:tavLst>
                                        <p:tav tm="0">
                                          <p:val>
                                            <p:strVal val="#ppt_x-0.05"/>
                                          </p:val>
                                        </p:tav>
                                        <p:tav tm="100000">
                                          <p:val>
                                            <p:strVal val="#ppt_x"/>
                                          </p:val>
                                        </p:tav>
                                      </p:tavLst>
                                    </p:anim>
                                    <p:anim calcmode="lin" valueType="num">
                                      <p:cBhvr>
                                        <p:cTn id="210" dur="100" accel="100000" fill="hold">
                                          <p:stCondLst>
                                            <p:cond delay="400"/>
                                          </p:stCondLst>
                                        </p:cTn>
                                        <p:tgtEl>
                                          <p:spTgt spid="2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41" presetClass="entr" presetSubtype="0" fill="hold" grpId="0" nodeType="clickEffect">
                                  <p:stCondLst>
                                    <p:cond delay="0"/>
                                  </p:stCondLst>
                                  <p:iterate type="lt">
                                    <p:tmPct val="10000"/>
                                  </p:iterate>
                                  <p:childTnLst>
                                    <p:set>
                                      <p:cBhvr>
                                        <p:cTn id="214" dur="1" fill="hold">
                                          <p:stCondLst>
                                            <p:cond delay="0"/>
                                          </p:stCondLst>
                                        </p:cTn>
                                        <p:tgtEl>
                                          <p:spTgt spid="28"/>
                                        </p:tgtEl>
                                        <p:attrNameLst>
                                          <p:attrName>style.visibility</p:attrName>
                                        </p:attrNameLst>
                                      </p:cBhvr>
                                      <p:to>
                                        <p:strVal val="visible"/>
                                      </p:to>
                                    </p:set>
                                    <p:anim calcmode="lin" valueType="num">
                                      <p:cBhvr>
                                        <p:cTn id="215"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16" dur="250" fill="hold"/>
                                        <p:tgtEl>
                                          <p:spTgt spid="28"/>
                                        </p:tgtEl>
                                        <p:attrNameLst>
                                          <p:attrName>ppt_y</p:attrName>
                                        </p:attrNameLst>
                                      </p:cBhvr>
                                      <p:tavLst>
                                        <p:tav tm="0">
                                          <p:val>
                                            <p:strVal val="#ppt_y"/>
                                          </p:val>
                                        </p:tav>
                                        <p:tav tm="100000">
                                          <p:val>
                                            <p:strVal val="#ppt_y"/>
                                          </p:val>
                                        </p:tav>
                                      </p:tavLst>
                                    </p:anim>
                                    <p:anim calcmode="lin" valueType="num">
                                      <p:cBhvr>
                                        <p:cTn id="217"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18"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19" dur="250" tmFilter="0,0; .5, 1; 1, 1"/>
                                        <p:tgtEl>
                                          <p:spTgt spid="28"/>
                                        </p:tgtEl>
                                      </p:cBhvr>
                                    </p:animEffect>
                                  </p:childTnLst>
                                </p:cTn>
                              </p:par>
                            </p:childTnLst>
                          </p:cTn>
                        </p:par>
                      </p:childTnLst>
                    </p:cTn>
                  </p:par>
                  <p:par>
                    <p:cTn id="220" fill="hold">
                      <p:stCondLst>
                        <p:cond delay="indefinite"/>
                      </p:stCondLst>
                      <p:childTnLst>
                        <p:par>
                          <p:cTn id="221" fill="hold">
                            <p:stCondLst>
                              <p:cond delay="0"/>
                            </p:stCondLst>
                            <p:childTnLst>
                              <p:par>
                                <p:cTn id="222" presetID="41" presetClass="entr" presetSubtype="0" fill="hold" grpId="0" nodeType="clickEffect">
                                  <p:stCondLst>
                                    <p:cond delay="0"/>
                                  </p:stCondLst>
                                  <p:iterate type="lt">
                                    <p:tmPct val="10000"/>
                                  </p:iterate>
                                  <p:childTnLst>
                                    <p:set>
                                      <p:cBhvr>
                                        <p:cTn id="223" dur="1" fill="hold">
                                          <p:stCondLst>
                                            <p:cond delay="0"/>
                                          </p:stCondLst>
                                        </p:cTn>
                                        <p:tgtEl>
                                          <p:spTgt spid="29"/>
                                        </p:tgtEl>
                                        <p:attrNameLst>
                                          <p:attrName>style.visibility</p:attrName>
                                        </p:attrNameLst>
                                      </p:cBhvr>
                                      <p:to>
                                        <p:strVal val="visible"/>
                                      </p:to>
                                    </p:set>
                                    <p:anim calcmode="lin" valueType="num">
                                      <p:cBhvr>
                                        <p:cTn id="224"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5" dur="250" fill="hold"/>
                                        <p:tgtEl>
                                          <p:spTgt spid="29"/>
                                        </p:tgtEl>
                                        <p:attrNameLst>
                                          <p:attrName>ppt_y</p:attrName>
                                        </p:attrNameLst>
                                      </p:cBhvr>
                                      <p:tavLst>
                                        <p:tav tm="0">
                                          <p:val>
                                            <p:strVal val="#ppt_y"/>
                                          </p:val>
                                        </p:tav>
                                        <p:tav tm="100000">
                                          <p:val>
                                            <p:strVal val="#ppt_y"/>
                                          </p:val>
                                        </p:tav>
                                      </p:tavLst>
                                    </p:anim>
                                    <p:anim calcmode="lin" valueType="num">
                                      <p:cBhvr>
                                        <p:cTn id="226"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27"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28" dur="250" tmFilter="0,0; .5, 1; 1, 1"/>
                                        <p:tgtEl>
                                          <p:spTgt spid="29"/>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0"/>
                                        </p:tgtEl>
                                        <p:attrNameLst>
                                          <p:attrName>style.visibility</p:attrName>
                                        </p:attrNameLst>
                                      </p:cBhvr>
                                      <p:to>
                                        <p:strVal val="visible"/>
                                      </p:to>
                                    </p:set>
                                    <p:anim calcmode="lin" valueType="num">
                                      <p:cBhvr>
                                        <p:cTn id="233" dur="2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34" dur="250" fill="hold"/>
                                        <p:tgtEl>
                                          <p:spTgt spid="30"/>
                                        </p:tgtEl>
                                        <p:attrNameLst>
                                          <p:attrName>ppt_y</p:attrName>
                                        </p:attrNameLst>
                                      </p:cBhvr>
                                      <p:tavLst>
                                        <p:tav tm="0">
                                          <p:val>
                                            <p:strVal val="#ppt_y"/>
                                          </p:val>
                                        </p:tav>
                                        <p:tav tm="100000">
                                          <p:val>
                                            <p:strVal val="#ppt_y"/>
                                          </p:val>
                                        </p:tav>
                                      </p:tavLst>
                                    </p:anim>
                                    <p:anim calcmode="lin" valueType="num">
                                      <p:cBhvr>
                                        <p:cTn id="235" dur="2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36" dur="2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250" tmFilter="0,0; .5, 1; 1, 1"/>
                                        <p:tgtEl>
                                          <p:spTgt spid="30"/>
                                        </p:tgtEl>
                                      </p:cBhvr>
                                    </p:animEffect>
                                  </p:childTnLst>
                                </p:cTn>
                              </p:par>
                            </p:childTnLst>
                          </p:cTn>
                        </p:par>
                      </p:childTnLst>
                    </p:cTn>
                  </p:par>
                  <p:par>
                    <p:cTn id="238" fill="hold">
                      <p:stCondLst>
                        <p:cond delay="indefinite"/>
                      </p:stCondLst>
                      <p:childTnLst>
                        <p:par>
                          <p:cTn id="239" fill="hold">
                            <p:stCondLst>
                              <p:cond delay="0"/>
                            </p:stCondLst>
                            <p:childTnLst>
                              <p:par>
                                <p:cTn id="240" presetID="30" presetClass="entr" presetSubtype="0" fill="hold" grpId="0" nodeType="clickEffect">
                                  <p:stCondLst>
                                    <p:cond delay="0"/>
                                  </p:stCondLst>
                                  <p:childTnLst>
                                    <p:set>
                                      <p:cBhvr>
                                        <p:cTn id="241" dur="1" fill="hold">
                                          <p:stCondLst>
                                            <p:cond delay="0"/>
                                          </p:stCondLst>
                                        </p:cTn>
                                        <p:tgtEl>
                                          <p:spTgt spid="49">
                                            <p:txEl>
                                              <p:pRg st="0" end="0"/>
                                            </p:txEl>
                                          </p:spTgt>
                                        </p:tgtEl>
                                        <p:attrNameLst>
                                          <p:attrName>style.visibility</p:attrName>
                                        </p:attrNameLst>
                                      </p:cBhvr>
                                      <p:to>
                                        <p:strVal val="visible"/>
                                      </p:to>
                                    </p:set>
                                    <p:animEffect transition="in" filter="fade">
                                      <p:cBhvr>
                                        <p:cTn id="242" dur="400" decel="100000"/>
                                        <p:tgtEl>
                                          <p:spTgt spid="49">
                                            <p:txEl>
                                              <p:pRg st="0" end="0"/>
                                            </p:txEl>
                                          </p:spTgt>
                                        </p:tgtEl>
                                      </p:cBhvr>
                                    </p:animEffect>
                                    <p:anim calcmode="lin" valueType="num">
                                      <p:cBhvr>
                                        <p:cTn id="243" dur="400" decel="100000" fill="hold"/>
                                        <p:tgtEl>
                                          <p:spTgt spid="49">
                                            <p:txEl>
                                              <p:pRg st="0" end="0"/>
                                            </p:txEl>
                                          </p:spTgt>
                                        </p:tgtEl>
                                        <p:attrNameLst>
                                          <p:attrName>style.rotation</p:attrName>
                                        </p:attrNameLst>
                                      </p:cBhvr>
                                      <p:tavLst>
                                        <p:tav tm="0">
                                          <p:val>
                                            <p:fltVal val="-90"/>
                                          </p:val>
                                        </p:tav>
                                        <p:tav tm="100000">
                                          <p:val>
                                            <p:fltVal val="0"/>
                                          </p:val>
                                        </p:tav>
                                      </p:tavLst>
                                    </p:anim>
                                    <p:anim calcmode="lin" valueType="num">
                                      <p:cBhvr>
                                        <p:cTn id="244" dur="400" decel="100000" fill="hold"/>
                                        <p:tgtEl>
                                          <p:spTgt spid="49">
                                            <p:txEl>
                                              <p:pRg st="0" end="0"/>
                                            </p:txEl>
                                          </p:spTgt>
                                        </p:tgtEl>
                                        <p:attrNameLst>
                                          <p:attrName>ppt_x</p:attrName>
                                        </p:attrNameLst>
                                      </p:cBhvr>
                                      <p:tavLst>
                                        <p:tav tm="0">
                                          <p:val>
                                            <p:strVal val="#ppt_x+0.4"/>
                                          </p:val>
                                        </p:tav>
                                        <p:tav tm="100000">
                                          <p:val>
                                            <p:strVal val="#ppt_x-0.05"/>
                                          </p:val>
                                        </p:tav>
                                      </p:tavLst>
                                    </p:anim>
                                    <p:anim calcmode="lin" valueType="num">
                                      <p:cBhvr>
                                        <p:cTn id="245" dur="400" decel="100000" fill="hold"/>
                                        <p:tgtEl>
                                          <p:spTgt spid="49">
                                            <p:txEl>
                                              <p:pRg st="0" end="0"/>
                                            </p:txEl>
                                          </p:spTgt>
                                        </p:tgtEl>
                                        <p:attrNameLst>
                                          <p:attrName>ppt_y</p:attrName>
                                        </p:attrNameLst>
                                      </p:cBhvr>
                                      <p:tavLst>
                                        <p:tav tm="0">
                                          <p:val>
                                            <p:strVal val="#ppt_y-0.4"/>
                                          </p:val>
                                        </p:tav>
                                        <p:tav tm="100000">
                                          <p:val>
                                            <p:strVal val="#ppt_y+0.1"/>
                                          </p:val>
                                        </p:tav>
                                      </p:tavLst>
                                    </p:anim>
                                    <p:anim calcmode="lin" valueType="num">
                                      <p:cBhvr>
                                        <p:cTn id="246" dur="100" accel="100000" fill="hold">
                                          <p:stCondLst>
                                            <p:cond delay="400"/>
                                          </p:stCondLst>
                                        </p:cTn>
                                        <p:tgtEl>
                                          <p:spTgt spid="49">
                                            <p:txEl>
                                              <p:pRg st="0" end="0"/>
                                            </p:txEl>
                                          </p:spTgt>
                                        </p:tgtEl>
                                        <p:attrNameLst>
                                          <p:attrName>ppt_x</p:attrName>
                                        </p:attrNameLst>
                                      </p:cBhvr>
                                      <p:tavLst>
                                        <p:tav tm="0">
                                          <p:val>
                                            <p:strVal val="#ppt_x-0.05"/>
                                          </p:val>
                                        </p:tav>
                                        <p:tav tm="100000">
                                          <p:val>
                                            <p:strVal val="#ppt_x"/>
                                          </p:val>
                                        </p:tav>
                                      </p:tavLst>
                                    </p:anim>
                                    <p:anim calcmode="lin" valueType="num">
                                      <p:cBhvr>
                                        <p:cTn id="247" dur="100" accel="100000" fill="hold">
                                          <p:stCondLst>
                                            <p:cond delay="400"/>
                                          </p:stCondLst>
                                        </p:cTn>
                                        <p:tgtEl>
                                          <p:spTgt spid="4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30" presetClass="entr" presetSubtype="0" fill="hold" grpId="0" nodeType="clickEffect">
                                  <p:stCondLst>
                                    <p:cond delay="0"/>
                                  </p:stCondLst>
                                  <p:childTnLst>
                                    <p:set>
                                      <p:cBhvr>
                                        <p:cTn id="251" dur="1" fill="hold">
                                          <p:stCondLst>
                                            <p:cond delay="0"/>
                                          </p:stCondLst>
                                        </p:cTn>
                                        <p:tgtEl>
                                          <p:spTgt spid="49">
                                            <p:bg/>
                                          </p:spTgt>
                                        </p:tgtEl>
                                        <p:attrNameLst>
                                          <p:attrName>style.visibility</p:attrName>
                                        </p:attrNameLst>
                                      </p:cBhvr>
                                      <p:to>
                                        <p:strVal val="visible"/>
                                      </p:to>
                                    </p:set>
                                    <p:animEffect transition="in" filter="fade">
                                      <p:cBhvr>
                                        <p:cTn id="252" dur="400" decel="100000"/>
                                        <p:tgtEl>
                                          <p:spTgt spid="49">
                                            <p:bg/>
                                          </p:spTgt>
                                        </p:tgtEl>
                                      </p:cBhvr>
                                    </p:animEffect>
                                    <p:anim calcmode="lin" valueType="num">
                                      <p:cBhvr>
                                        <p:cTn id="253" dur="400" decel="100000" fill="hold"/>
                                        <p:tgtEl>
                                          <p:spTgt spid="49">
                                            <p:bg/>
                                          </p:spTgt>
                                        </p:tgtEl>
                                        <p:attrNameLst>
                                          <p:attrName>style.rotation</p:attrName>
                                        </p:attrNameLst>
                                      </p:cBhvr>
                                      <p:tavLst>
                                        <p:tav tm="0">
                                          <p:val>
                                            <p:fltVal val="-90"/>
                                          </p:val>
                                        </p:tav>
                                        <p:tav tm="100000">
                                          <p:val>
                                            <p:fltVal val="0"/>
                                          </p:val>
                                        </p:tav>
                                      </p:tavLst>
                                    </p:anim>
                                    <p:anim calcmode="lin" valueType="num">
                                      <p:cBhvr>
                                        <p:cTn id="254" dur="400" decel="100000" fill="hold"/>
                                        <p:tgtEl>
                                          <p:spTgt spid="49">
                                            <p:bg/>
                                          </p:spTgt>
                                        </p:tgtEl>
                                        <p:attrNameLst>
                                          <p:attrName>ppt_x</p:attrName>
                                        </p:attrNameLst>
                                      </p:cBhvr>
                                      <p:tavLst>
                                        <p:tav tm="0">
                                          <p:val>
                                            <p:strVal val="#ppt_x+0.4"/>
                                          </p:val>
                                        </p:tav>
                                        <p:tav tm="100000">
                                          <p:val>
                                            <p:strVal val="#ppt_x-0.05"/>
                                          </p:val>
                                        </p:tav>
                                      </p:tavLst>
                                    </p:anim>
                                    <p:anim calcmode="lin" valueType="num">
                                      <p:cBhvr>
                                        <p:cTn id="255" dur="400" decel="100000" fill="hold"/>
                                        <p:tgtEl>
                                          <p:spTgt spid="49">
                                            <p:bg/>
                                          </p:spTgt>
                                        </p:tgtEl>
                                        <p:attrNameLst>
                                          <p:attrName>ppt_y</p:attrName>
                                        </p:attrNameLst>
                                      </p:cBhvr>
                                      <p:tavLst>
                                        <p:tav tm="0">
                                          <p:val>
                                            <p:strVal val="#ppt_y-0.4"/>
                                          </p:val>
                                        </p:tav>
                                        <p:tav tm="100000">
                                          <p:val>
                                            <p:strVal val="#ppt_y+0.1"/>
                                          </p:val>
                                        </p:tav>
                                      </p:tavLst>
                                    </p:anim>
                                    <p:anim calcmode="lin" valueType="num">
                                      <p:cBhvr>
                                        <p:cTn id="256" dur="100" accel="100000" fill="hold">
                                          <p:stCondLst>
                                            <p:cond delay="400"/>
                                          </p:stCondLst>
                                        </p:cTn>
                                        <p:tgtEl>
                                          <p:spTgt spid="49">
                                            <p:bg/>
                                          </p:spTgt>
                                        </p:tgtEl>
                                        <p:attrNameLst>
                                          <p:attrName>ppt_x</p:attrName>
                                        </p:attrNameLst>
                                      </p:cBhvr>
                                      <p:tavLst>
                                        <p:tav tm="0">
                                          <p:val>
                                            <p:strVal val="#ppt_x-0.05"/>
                                          </p:val>
                                        </p:tav>
                                        <p:tav tm="100000">
                                          <p:val>
                                            <p:strVal val="#ppt_x"/>
                                          </p:val>
                                        </p:tav>
                                      </p:tavLst>
                                    </p:anim>
                                    <p:anim calcmode="lin" valueType="num">
                                      <p:cBhvr>
                                        <p:cTn id="257" dur="100" accel="100000" fill="hold">
                                          <p:stCondLst>
                                            <p:cond delay="400"/>
                                          </p:stCondLst>
                                        </p:cTn>
                                        <p:tgtEl>
                                          <p:spTgt spid="49">
                                            <p:bg/>
                                          </p:spTgt>
                                        </p:tgtEl>
                                        <p:attrNameLst>
                                          <p:attrName>ppt_y</p:attrName>
                                        </p:attrNameLst>
                                      </p:cBhvr>
                                      <p:tavLst>
                                        <p:tav tm="0">
                                          <p:val>
                                            <p:strVal val="#ppt_y+0.1"/>
                                          </p:val>
                                        </p:tav>
                                        <p:tav tm="100000">
                                          <p:val>
                                            <p:strVal val="#ppt_y"/>
                                          </p:val>
                                        </p:tav>
                                      </p:tavLst>
                                    </p:anim>
                                  </p:childTnLst>
                                </p:cTn>
                              </p:par>
                            </p:childTnLst>
                          </p:cTn>
                        </p:par>
                      </p:childTnLst>
                    </p:cTn>
                  </p:par>
                  <p:par>
                    <p:cTn id="258" fill="hold">
                      <p:stCondLst>
                        <p:cond delay="indefinite"/>
                      </p:stCondLst>
                      <p:childTnLst>
                        <p:par>
                          <p:cTn id="259" fill="hold">
                            <p:stCondLst>
                              <p:cond delay="0"/>
                            </p:stCondLst>
                            <p:childTnLst>
                              <p:par>
                                <p:cTn id="260" presetID="41" presetClass="entr" presetSubtype="0" fill="hold" grpId="0" nodeType="clickEffect">
                                  <p:stCondLst>
                                    <p:cond delay="0"/>
                                  </p:stCondLst>
                                  <p:iterate type="lt">
                                    <p:tmPct val="10000"/>
                                  </p:iterate>
                                  <p:childTnLst>
                                    <p:set>
                                      <p:cBhvr>
                                        <p:cTn id="261" dur="1" fill="hold">
                                          <p:stCondLst>
                                            <p:cond delay="0"/>
                                          </p:stCondLst>
                                        </p:cTn>
                                        <p:tgtEl>
                                          <p:spTgt spid="50"/>
                                        </p:tgtEl>
                                        <p:attrNameLst>
                                          <p:attrName>style.visibility</p:attrName>
                                        </p:attrNameLst>
                                      </p:cBhvr>
                                      <p:to>
                                        <p:strVal val="visible"/>
                                      </p:to>
                                    </p:set>
                                    <p:anim calcmode="lin" valueType="num">
                                      <p:cBhvr>
                                        <p:cTn id="262" dur="2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263" dur="250" fill="hold"/>
                                        <p:tgtEl>
                                          <p:spTgt spid="50"/>
                                        </p:tgtEl>
                                        <p:attrNameLst>
                                          <p:attrName>ppt_y</p:attrName>
                                        </p:attrNameLst>
                                      </p:cBhvr>
                                      <p:tavLst>
                                        <p:tav tm="0">
                                          <p:val>
                                            <p:strVal val="#ppt_y"/>
                                          </p:val>
                                        </p:tav>
                                        <p:tav tm="100000">
                                          <p:val>
                                            <p:strVal val="#ppt_y"/>
                                          </p:val>
                                        </p:tav>
                                      </p:tavLst>
                                    </p:anim>
                                    <p:anim calcmode="lin" valueType="num">
                                      <p:cBhvr>
                                        <p:cTn id="264" dur="2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65" dur="2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266" dur="250" tmFilter="0,0; .5, 1; 1, 1"/>
                                        <p:tgtEl>
                                          <p:spTgt spid="50"/>
                                        </p:tgtEl>
                                      </p:cBhvr>
                                    </p:animEffect>
                                  </p:childTnLst>
                                </p:cTn>
                              </p:par>
                            </p:childTnLst>
                          </p:cTn>
                        </p:par>
                      </p:childTnLst>
                    </p:cTn>
                  </p:par>
                  <p:par>
                    <p:cTn id="267" fill="hold">
                      <p:stCondLst>
                        <p:cond delay="indefinite"/>
                      </p:stCondLst>
                      <p:childTnLst>
                        <p:par>
                          <p:cTn id="268" fill="hold">
                            <p:stCondLst>
                              <p:cond delay="0"/>
                            </p:stCondLst>
                            <p:childTnLst>
                              <p:par>
                                <p:cTn id="269" presetID="41" presetClass="entr" presetSubtype="0" fill="hold" grpId="0" nodeType="clickEffect">
                                  <p:stCondLst>
                                    <p:cond delay="0"/>
                                  </p:stCondLst>
                                  <p:iterate type="lt">
                                    <p:tmPct val="10000"/>
                                  </p:iterate>
                                  <p:childTnLst>
                                    <p:set>
                                      <p:cBhvr>
                                        <p:cTn id="270" dur="1" fill="hold">
                                          <p:stCondLst>
                                            <p:cond delay="0"/>
                                          </p:stCondLst>
                                        </p:cTn>
                                        <p:tgtEl>
                                          <p:spTgt spid="51"/>
                                        </p:tgtEl>
                                        <p:attrNameLst>
                                          <p:attrName>style.visibility</p:attrName>
                                        </p:attrNameLst>
                                      </p:cBhvr>
                                      <p:to>
                                        <p:strVal val="visible"/>
                                      </p:to>
                                    </p:set>
                                    <p:anim calcmode="lin" valueType="num">
                                      <p:cBhvr>
                                        <p:cTn id="271" dur="25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272" dur="250" fill="hold"/>
                                        <p:tgtEl>
                                          <p:spTgt spid="51"/>
                                        </p:tgtEl>
                                        <p:attrNameLst>
                                          <p:attrName>ppt_y</p:attrName>
                                        </p:attrNameLst>
                                      </p:cBhvr>
                                      <p:tavLst>
                                        <p:tav tm="0">
                                          <p:val>
                                            <p:strVal val="#ppt_y"/>
                                          </p:val>
                                        </p:tav>
                                        <p:tav tm="100000">
                                          <p:val>
                                            <p:strVal val="#ppt_y"/>
                                          </p:val>
                                        </p:tav>
                                      </p:tavLst>
                                    </p:anim>
                                    <p:anim calcmode="lin" valueType="num">
                                      <p:cBhvr>
                                        <p:cTn id="273" dur="25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274" dur="25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275" dur="250" tmFilter="0,0; .5, 1; 1, 1"/>
                                        <p:tgtEl>
                                          <p:spTgt spid="51"/>
                                        </p:tgtEl>
                                      </p:cBhvr>
                                    </p:animEffect>
                                  </p:childTnLst>
                                </p:cTn>
                              </p:par>
                            </p:childTnLst>
                          </p:cTn>
                        </p:par>
                      </p:childTnLst>
                    </p:cTn>
                  </p:par>
                  <p:par>
                    <p:cTn id="276" fill="hold">
                      <p:stCondLst>
                        <p:cond delay="indefinite"/>
                      </p:stCondLst>
                      <p:childTnLst>
                        <p:par>
                          <p:cTn id="277" fill="hold">
                            <p:stCondLst>
                              <p:cond delay="0"/>
                            </p:stCondLst>
                            <p:childTnLst>
                              <p:par>
                                <p:cTn id="278" presetID="41" presetClass="entr" presetSubtype="0" fill="hold" grpId="0" nodeType="clickEffect">
                                  <p:stCondLst>
                                    <p:cond delay="0"/>
                                  </p:stCondLst>
                                  <p:iterate type="lt">
                                    <p:tmPct val="10000"/>
                                  </p:iterate>
                                  <p:childTnLst>
                                    <p:set>
                                      <p:cBhvr>
                                        <p:cTn id="279" dur="1" fill="hold">
                                          <p:stCondLst>
                                            <p:cond delay="0"/>
                                          </p:stCondLst>
                                        </p:cTn>
                                        <p:tgtEl>
                                          <p:spTgt spid="52"/>
                                        </p:tgtEl>
                                        <p:attrNameLst>
                                          <p:attrName>style.visibility</p:attrName>
                                        </p:attrNameLst>
                                      </p:cBhvr>
                                      <p:to>
                                        <p:strVal val="visible"/>
                                      </p:to>
                                    </p:set>
                                    <p:anim calcmode="lin" valueType="num">
                                      <p:cBhvr>
                                        <p:cTn id="280" dur="25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81" dur="250" fill="hold"/>
                                        <p:tgtEl>
                                          <p:spTgt spid="52"/>
                                        </p:tgtEl>
                                        <p:attrNameLst>
                                          <p:attrName>ppt_y</p:attrName>
                                        </p:attrNameLst>
                                      </p:cBhvr>
                                      <p:tavLst>
                                        <p:tav tm="0">
                                          <p:val>
                                            <p:strVal val="#ppt_y"/>
                                          </p:val>
                                        </p:tav>
                                        <p:tav tm="100000">
                                          <p:val>
                                            <p:strVal val="#ppt_y"/>
                                          </p:val>
                                        </p:tav>
                                      </p:tavLst>
                                    </p:anim>
                                    <p:anim calcmode="lin" valueType="num">
                                      <p:cBhvr>
                                        <p:cTn id="282" dur="25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83" dur="25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284" dur="250" tmFilter="0,0; .5, 1; 1, 1"/>
                                        <p:tgtEl>
                                          <p:spTgt spid="52"/>
                                        </p:tgtEl>
                                      </p:cBhvr>
                                    </p:animEffect>
                                  </p:childTnLst>
                                </p:cTn>
                              </p:par>
                            </p:childTnLst>
                          </p:cTn>
                        </p:par>
                      </p:childTnLst>
                    </p:cTn>
                  </p:par>
                  <p:par>
                    <p:cTn id="285" fill="hold">
                      <p:stCondLst>
                        <p:cond delay="indefinite"/>
                      </p:stCondLst>
                      <p:childTnLst>
                        <p:par>
                          <p:cTn id="286" fill="hold">
                            <p:stCondLst>
                              <p:cond delay="0"/>
                            </p:stCondLst>
                            <p:childTnLst>
                              <p:par>
                                <p:cTn id="287" presetID="52" presetClass="entr" presetSubtype="0" fill="hold" grpId="0" nodeType="clickEffect">
                                  <p:stCondLst>
                                    <p:cond delay="0"/>
                                  </p:stCondLst>
                                  <p:childTnLst>
                                    <p:set>
                                      <p:cBhvr>
                                        <p:cTn id="288" dur="1" fill="hold">
                                          <p:stCondLst>
                                            <p:cond delay="0"/>
                                          </p:stCondLst>
                                        </p:cTn>
                                        <p:tgtEl>
                                          <p:spTgt spid="32"/>
                                        </p:tgtEl>
                                        <p:attrNameLst>
                                          <p:attrName>style.visibility</p:attrName>
                                        </p:attrNameLst>
                                      </p:cBhvr>
                                      <p:to>
                                        <p:strVal val="visible"/>
                                      </p:to>
                                    </p:set>
                                    <p:animScale>
                                      <p:cBhvr>
                                        <p:cTn id="289"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0" dur="1000" decel="50000" fill="hold">
                                          <p:stCondLst>
                                            <p:cond delay="0"/>
                                          </p:stCondLst>
                                        </p:cTn>
                                        <p:tgtEl>
                                          <p:spTgt spid="32"/>
                                        </p:tgtEl>
                                        <p:attrNameLst>
                                          <p:attrName>ppt_x</p:attrName>
                                          <p:attrName>ppt_y</p:attrName>
                                        </p:attrNameLst>
                                      </p:cBhvr>
                                    </p:animMotion>
                                    <p:animEffect transition="in" filter="fade">
                                      <p:cBhvr>
                                        <p:cTn id="291" dur="1000"/>
                                        <p:tgtEl>
                                          <p:spTgt spid="32"/>
                                        </p:tgtEl>
                                      </p:cBhvr>
                                    </p:animEffect>
                                  </p:childTnLst>
                                </p:cTn>
                              </p:par>
                            </p:childTnLst>
                          </p:cTn>
                        </p:par>
                      </p:childTnLst>
                    </p:cTn>
                  </p:par>
                  <p:par>
                    <p:cTn id="292" fill="hold">
                      <p:stCondLst>
                        <p:cond delay="indefinite"/>
                      </p:stCondLst>
                      <p:childTnLst>
                        <p:par>
                          <p:cTn id="293" fill="hold">
                            <p:stCondLst>
                              <p:cond delay="0"/>
                            </p:stCondLst>
                            <p:childTnLst>
                              <p:par>
                                <p:cTn id="294" presetID="52" presetClass="entr" presetSubtype="0" fill="hold" grpId="0" nodeType="clickEffect">
                                  <p:stCondLst>
                                    <p:cond delay="0"/>
                                  </p:stCondLst>
                                  <p:childTnLst>
                                    <p:set>
                                      <p:cBhvr>
                                        <p:cTn id="295" dur="1" fill="hold">
                                          <p:stCondLst>
                                            <p:cond delay="0"/>
                                          </p:stCondLst>
                                        </p:cTn>
                                        <p:tgtEl>
                                          <p:spTgt spid="33"/>
                                        </p:tgtEl>
                                        <p:attrNameLst>
                                          <p:attrName>style.visibility</p:attrName>
                                        </p:attrNameLst>
                                      </p:cBhvr>
                                      <p:to>
                                        <p:strVal val="visible"/>
                                      </p:to>
                                    </p:set>
                                    <p:animScale>
                                      <p:cBhvr>
                                        <p:cTn id="296"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7" dur="1000" decel="50000" fill="hold">
                                          <p:stCondLst>
                                            <p:cond delay="0"/>
                                          </p:stCondLst>
                                        </p:cTn>
                                        <p:tgtEl>
                                          <p:spTgt spid="33"/>
                                        </p:tgtEl>
                                        <p:attrNameLst>
                                          <p:attrName>ppt_x</p:attrName>
                                          <p:attrName>ppt_y</p:attrName>
                                        </p:attrNameLst>
                                      </p:cBhvr>
                                    </p:animMotion>
                                    <p:animEffect transition="in" filter="fade">
                                      <p:cBhvr>
                                        <p:cTn id="298" dur="1000"/>
                                        <p:tgtEl>
                                          <p:spTgt spid="33"/>
                                        </p:tgtEl>
                                      </p:cBhvr>
                                    </p:animEffect>
                                  </p:childTnLst>
                                </p:cTn>
                              </p:par>
                            </p:childTnLst>
                          </p:cTn>
                        </p:par>
                      </p:childTnLst>
                    </p:cTn>
                  </p:par>
                  <p:par>
                    <p:cTn id="299" fill="hold">
                      <p:stCondLst>
                        <p:cond delay="indefinite"/>
                      </p:stCondLst>
                      <p:childTnLst>
                        <p:par>
                          <p:cTn id="300" fill="hold">
                            <p:stCondLst>
                              <p:cond delay="0"/>
                            </p:stCondLst>
                            <p:childTnLst>
                              <p:par>
                                <p:cTn id="301" presetID="52" presetClass="entr" presetSubtype="0" fill="hold" grpId="0" nodeType="clickEffect">
                                  <p:stCondLst>
                                    <p:cond delay="0"/>
                                  </p:stCondLst>
                                  <p:childTnLst>
                                    <p:set>
                                      <p:cBhvr>
                                        <p:cTn id="302" dur="1" fill="hold">
                                          <p:stCondLst>
                                            <p:cond delay="0"/>
                                          </p:stCondLst>
                                        </p:cTn>
                                        <p:tgtEl>
                                          <p:spTgt spid="31"/>
                                        </p:tgtEl>
                                        <p:attrNameLst>
                                          <p:attrName>style.visibility</p:attrName>
                                        </p:attrNameLst>
                                      </p:cBhvr>
                                      <p:to>
                                        <p:strVal val="visible"/>
                                      </p:to>
                                    </p:set>
                                    <p:animScale>
                                      <p:cBhvr>
                                        <p:cTn id="303"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4" dur="1000" decel="50000" fill="hold">
                                          <p:stCondLst>
                                            <p:cond delay="0"/>
                                          </p:stCondLst>
                                        </p:cTn>
                                        <p:tgtEl>
                                          <p:spTgt spid="31"/>
                                        </p:tgtEl>
                                        <p:attrNameLst>
                                          <p:attrName>ppt_x</p:attrName>
                                          <p:attrName>ppt_y</p:attrName>
                                        </p:attrNameLst>
                                      </p:cBhvr>
                                    </p:animMotion>
                                    <p:animEffect transition="in" filter="fade">
                                      <p:cBhvr>
                                        <p:cTn id="305" dur="1000"/>
                                        <p:tgtEl>
                                          <p:spTgt spid="31"/>
                                        </p:tgtEl>
                                      </p:cBhvr>
                                    </p:animEffect>
                                  </p:childTnLst>
                                </p:cTn>
                              </p:par>
                            </p:childTnLst>
                          </p:cTn>
                        </p:par>
                      </p:childTnLst>
                    </p:cTn>
                  </p:par>
                  <p:par>
                    <p:cTn id="306" fill="hold">
                      <p:stCondLst>
                        <p:cond delay="indefinite"/>
                      </p:stCondLst>
                      <p:childTnLst>
                        <p:par>
                          <p:cTn id="307" fill="hold">
                            <p:stCondLst>
                              <p:cond delay="0"/>
                            </p:stCondLst>
                            <p:childTnLst>
                              <p:par>
                                <p:cTn id="308" presetID="52" presetClass="entr" presetSubtype="0" fill="hold" grpId="0" nodeType="clickEffect">
                                  <p:stCondLst>
                                    <p:cond delay="0"/>
                                  </p:stCondLst>
                                  <p:childTnLst>
                                    <p:set>
                                      <p:cBhvr>
                                        <p:cTn id="309" dur="1" fill="hold">
                                          <p:stCondLst>
                                            <p:cond delay="0"/>
                                          </p:stCondLst>
                                        </p:cTn>
                                        <p:tgtEl>
                                          <p:spTgt spid="36"/>
                                        </p:tgtEl>
                                        <p:attrNameLst>
                                          <p:attrName>style.visibility</p:attrName>
                                        </p:attrNameLst>
                                      </p:cBhvr>
                                      <p:to>
                                        <p:strVal val="visible"/>
                                      </p:to>
                                    </p:set>
                                    <p:animScale>
                                      <p:cBhvr>
                                        <p:cTn id="310"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1" dur="1000" decel="50000" fill="hold">
                                          <p:stCondLst>
                                            <p:cond delay="0"/>
                                          </p:stCondLst>
                                        </p:cTn>
                                        <p:tgtEl>
                                          <p:spTgt spid="36"/>
                                        </p:tgtEl>
                                        <p:attrNameLst>
                                          <p:attrName>ppt_x</p:attrName>
                                          <p:attrName>ppt_y</p:attrName>
                                        </p:attrNameLst>
                                      </p:cBhvr>
                                    </p:animMotion>
                                    <p:animEffect transition="in" filter="fade">
                                      <p:cBhvr>
                                        <p:cTn id="312" dur="1000"/>
                                        <p:tgtEl>
                                          <p:spTgt spid="36"/>
                                        </p:tgtEl>
                                      </p:cBhvr>
                                    </p:animEffect>
                                  </p:childTnLst>
                                </p:cTn>
                              </p:par>
                            </p:childTnLst>
                          </p:cTn>
                        </p:par>
                      </p:childTnLst>
                    </p:cTn>
                  </p:par>
                  <p:par>
                    <p:cTn id="313" fill="hold">
                      <p:stCondLst>
                        <p:cond delay="indefinite"/>
                      </p:stCondLst>
                      <p:childTnLst>
                        <p:par>
                          <p:cTn id="314" fill="hold">
                            <p:stCondLst>
                              <p:cond delay="0"/>
                            </p:stCondLst>
                            <p:childTnLst>
                              <p:par>
                                <p:cTn id="315" presetID="52" presetClass="entr" presetSubtype="0" fill="hold" grpId="0" nodeType="clickEffect">
                                  <p:stCondLst>
                                    <p:cond delay="0"/>
                                  </p:stCondLst>
                                  <p:childTnLst>
                                    <p:set>
                                      <p:cBhvr>
                                        <p:cTn id="316" dur="1" fill="hold">
                                          <p:stCondLst>
                                            <p:cond delay="0"/>
                                          </p:stCondLst>
                                        </p:cTn>
                                        <p:tgtEl>
                                          <p:spTgt spid="35"/>
                                        </p:tgtEl>
                                        <p:attrNameLst>
                                          <p:attrName>style.visibility</p:attrName>
                                        </p:attrNameLst>
                                      </p:cBhvr>
                                      <p:to>
                                        <p:strVal val="visible"/>
                                      </p:to>
                                    </p:set>
                                    <p:animScale>
                                      <p:cBhvr>
                                        <p:cTn id="31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8" dur="1000" decel="50000" fill="hold">
                                          <p:stCondLst>
                                            <p:cond delay="0"/>
                                          </p:stCondLst>
                                        </p:cTn>
                                        <p:tgtEl>
                                          <p:spTgt spid="35"/>
                                        </p:tgtEl>
                                        <p:attrNameLst>
                                          <p:attrName>ppt_x</p:attrName>
                                          <p:attrName>ppt_y</p:attrName>
                                        </p:attrNameLst>
                                      </p:cBhvr>
                                    </p:animMotion>
                                    <p:animEffect transition="in" filter="fade">
                                      <p:cBhvr>
                                        <p:cTn id="319" dur="1000"/>
                                        <p:tgtEl>
                                          <p:spTgt spid="35"/>
                                        </p:tgtEl>
                                      </p:cBhvr>
                                    </p:animEffect>
                                  </p:childTnLst>
                                </p:cTn>
                              </p:par>
                            </p:childTnLst>
                          </p:cTn>
                        </p:par>
                      </p:childTnLst>
                    </p:cTn>
                  </p:par>
                  <p:par>
                    <p:cTn id="320" fill="hold">
                      <p:stCondLst>
                        <p:cond delay="indefinite"/>
                      </p:stCondLst>
                      <p:childTnLst>
                        <p:par>
                          <p:cTn id="321" fill="hold">
                            <p:stCondLst>
                              <p:cond delay="0"/>
                            </p:stCondLst>
                            <p:childTnLst>
                              <p:par>
                                <p:cTn id="322" presetID="52" presetClass="entr" presetSubtype="0" fill="hold" grpId="0" nodeType="clickEffect">
                                  <p:stCondLst>
                                    <p:cond delay="0"/>
                                  </p:stCondLst>
                                  <p:childTnLst>
                                    <p:set>
                                      <p:cBhvr>
                                        <p:cTn id="323" dur="1" fill="hold">
                                          <p:stCondLst>
                                            <p:cond delay="0"/>
                                          </p:stCondLst>
                                        </p:cTn>
                                        <p:tgtEl>
                                          <p:spTgt spid="34"/>
                                        </p:tgtEl>
                                        <p:attrNameLst>
                                          <p:attrName>style.visibility</p:attrName>
                                        </p:attrNameLst>
                                      </p:cBhvr>
                                      <p:to>
                                        <p:strVal val="visible"/>
                                      </p:to>
                                    </p:set>
                                    <p:animScale>
                                      <p:cBhvr>
                                        <p:cTn id="324"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5" dur="1000" decel="50000" fill="hold">
                                          <p:stCondLst>
                                            <p:cond delay="0"/>
                                          </p:stCondLst>
                                        </p:cTn>
                                        <p:tgtEl>
                                          <p:spTgt spid="34"/>
                                        </p:tgtEl>
                                        <p:attrNameLst>
                                          <p:attrName>ppt_x</p:attrName>
                                          <p:attrName>ppt_y</p:attrName>
                                        </p:attrNameLst>
                                      </p:cBhvr>
                                    </p:animMotion>
                                    <p:animEffect transition="in" filter="fade">
                                      <p:cBhvr>
                                        <p:cTn id="326" dur="1000"/>
                                        <p:tgtEl>
                                          <p:spTgt spid="34"/>
                                        </p:tgtEl>
                                      </p:cBhvr>
                                    </p:animEffect>
                                  </p:childTnLst>
                                </p:cTn>
                              </p:par>
                            </p:childTnLst>
                          </p:cTn>
                        </p:par>
                      </p:childTnLst>
                    </p:cTn>
                  </p:par>
                  <p:par>
                    <p:cTn id="327" fill="hold">
                      <p:stCondLst>
                        <p:cond delay="indefinite"/>
                      </p:stCondLst>
                      <p:childTnLst>
                        <p:par>
                          <p:cTn id="328" fill="hold">
                            <p:stCondLst>
                              <p:cond delay="0"/>
                            </p:stCondLst>
                            <p:childTnLst>
                              <p:par>
                                <p:cTn id="329" presetID="52" presetClass="entr" presetSubtype="0" fill="hold" grpId="0" nodeType="clickEffect">
                                  <p:stCondLst>
                                    <p:cond delay="0"/>
                                  </p:stCondLst>
                                  <p:childTnLst>
                                    <p:set>
                                      <p:cBhvr>
                                        <p:cTn id="330" dur="1" fill="hold">
                                          <p:stCondLst>
                                            <p:cond delay="0"/>
                                          </p:stCondLst>
                                        </p:cTn>
                                        <p:tgtEl>
                                          <p:spTgt spid="37"/>
                                        </p:tgtEl>
                                        <p:attrNameLst>
                                          <p:attrName>style.visibility</p:attrName>
                                        </p:attrNameLst>
                                      </p:cBhvr>
                                      <p:to>
                                        <p:strVal val="visible"/>
                                      </p:to>
                                    </p:set>
                                    <p:animScale>
                                      <p:cBhvr>
                                        <p:cTn id="331"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2" dur="1000" decel="50000" fill="hold">
                                          <p:stCondLst>
                                            <p:cond delay="0"/>
                                          </p:stCondLst>
                                        </p:cTn>
                                        <p:tgtEl>
                                          <p:spTgt spid="37"/>
                                        </p:tgtEl>
                                        <p:attrNameLst>
                                          <p:attrName>ppt_x</p:attrName>
                                          <p:attrName>ppt_y</p:attrName>
                                        </p:attrNameLst>
                                      </p:cBhvr>
                                    </p:animMotion>
                                    <p:animEffect transition="in" filter="fade">
                                      <p:cBhvr>
                                        <p:cTn id="333" dur="1000"/>
                                        <p:tgtEl>
                                          <p:spTgt spid="37"/>
                                        </p:tgtEl>
                                      </p:cBhvr>
                                    </p:animEffect>
                                  </p:childTnLst>
                                </p:cTn>
                              </p:par>
                            </p:childTnLst>
                          </p:cTn>
                        </p:par>
                      </p:childTnLst>
                    </p:cTn>
                  </p:par>
                  <p:par>
                    <p:cTn id="334" fill="hold">
                      <p:stCondLst>
                        <p:cond delay="indefinite"/>
                      </p:stCondLst>
                      <p:childTnLst>
                        <p:par>
                          <p:cTn id="335" fill="hold">
                            <p:stCondLst>
                              <p:cond delay="0"/>
                            </p:stCondLst>
                            <p:childTnLst>
                              <p:par>
                                <p:cTn id="336" presetID="52" presetClass="entr" presetSubtype="0" fill="hold" grpId="0" nodeType="clickEffect">
                                  <p:stCondLst>
                                    <p:cond delay="0"/>
                                  </p:stCondLst>
                                  <p:childTnLst>
                                    <p:set>
                                      <p:cBhvr>
                                        <p:cTn id="337" dur="1" fill="hold">
                                          <p:stCondLst>
                                            <p:cond delay="0"/>
                                          </p:stCondLst>
                                        </p:cTn>
                                        <p:tgtEl>
                                          <p:spTgt spid="38"/>
                                        </p:tgtEl>
                                        <p:attrNameLst>
                                          <p:attrName>style.visibility</p:attrName>
                                        </p:attrNameLst>
                                      </p:cBhvr>
                                      <p:to>
                                        <p:strVal val="visible"/>
                                      </p:to>
                                    </p:set>
                                    <p:animScale>
                                      <p:cBhvr>
                                        <p:cTn id="338"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9" dur="1000" decel="50000" fill="hold">
                                          <p:stCondLst>
                                            <p:cond delay="0"/>
                                          </p:stCondLst>
                                        </p:cTn>
                                        <p:tgtEl>
                                          <p:spTgt spid="38"/>
                                        </p:tgtEl>
                                        <p:attrNameLst>
                                          <p:attrName>ppt_x</p:attrName>
                                          <p:attrName>ppt_y</p:attrName>
                                        </p:attrNameLst>
                                      </p:cBhvr>
                                    </p:animMotion>
                                    <p:animEffect transition="in" filter="fade">
                                      <p:cBhvr>
                                        <p:cTn id="340" dur="1000"/>
                                        <p:tgtEl>
                                          <p:spTgt spid="38"/>
                                        </p:tgtEl>
                                      </p:cBhvr>
                                    </p:animEffect>
                                  </p:childTnLst>
                                </p:cTn>
                              </p:par>
                            </p:childTnLst>
                          </p:cTn>
                        </p:par>
                      </p:childTnLst>
                    </p:cTn>
                  </p:par>
                  <p:par>
                    <p:cTn id="341" fill="hold">
                      <p:stCondLst>
                        <p:cond delay="indefinite"/>
                      </p:stCondLst>
                      <p:childTnLst>
                        <p:par>
                          <p:cTn id="342" fill="hold">
                            <p:stCondLst>
                              <p:cond delay="0"/>
                            </p:stCondLst>
                            <p:childTnLst>
                              <p:par>
                                <p:cTn id="343" presetID="52" presetClass="entr" presetSubtype="0" fill="hold" grpId="0" nodeType="clickEffect">
                                  <p:stCondLst>
                                    <p:cond delay="0"/>
                                  </p:stCondLst>
                                  <p:childTnLst>
                                    <p:set>
                                      <p:cBhvr>
                                        <p:cTn id="344" dur="1" fill="hold">
                                          <p:stCondLst>
                                            <p:cond delay="0"/>
                                          </p:stCondLst>
                                        </p:cTn>
                                        <p:tgtEl>
                                          <p:spTgt spid="45"/>
                                        </p:tgtEl>
                                        <p:attrNameLst>
                                          <p:attrName>style.visibility</p:attrName>
                                        </p:attrNameLst>
                                      </p:cBhvr>
                                      <p:to>
                                        <p:strVal val="visible"/>
                                      </p:to>
                                    </p:set>
                                    <p:animScale>
                                      <p:cBhvr>
                                        <p:cTn id="345"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6" dur="1000" decel="50000" fill="hold">
                                          <p:stCondLst>
                                            <p:cond delay="0"/>
                                          </p:stCondLst>
                                        </p:cTn>
                                        <p:tgtEl>
                                          <p:spTgt spid="45"/>
                                        </p:tgtEl>
                                        <p:attrNameLst>
                                          <p:attrName>ppt_x</p:attrName>
                                          <p:attrName>ppt_y</p:attrName>
                                        </p:attrNameLst>
                                      </p:cBhvr>
                                    </p:animMotion>
                                    <p:animEffect transition="in" filter="fade">
                                      <p:cBhvr>
                                        <p:cTn id="347" dur="1000"/>
                                        <p:tgtEl>
                                          <p:spTgt spid="45"/>
                                        </p:tgtEl>
                                      </p:cBhvr>
                                    </p:animEffect>
                                  </p:childTnLst>
                                </p:cTn>
                              </p:par>
                            </p:childTnLst>
                          </p:cTn>
                        </p:par>
                      </p:childTnLst>
                    </p:cTn>
                  </p:par>
                  <p:par>
                    <p:cTn id="348" fill="hold">
                      <p:stCondLst>
                        <p:cond delay="indefinite"/>
                      </p:stCondLst>
                      <p:childTnLst>
                        <p:par>
                          <p:cTn id="349" fill="hold">
                            <p:stCondLst>
                              <p:cond delay="0"/>
                            </p:stCondLst>
                            <p:childTnLst>
                              <p:par>
                                <p:cTn id="350" presetID="52" presetClass="entr" presetSubtype="0" fill="hold" grpId="0" nodeType="clickEffect">
                                  <p:stCondLst>
                                    <p:cond delay="0"/>
                                  </p:stCondLst>
                                  <p:childTnLst>
                                    <p:set>
                                      <p:cBhvr>
                                        <p:cTn id="351" dur="1" fill="hold">
                                          <p:stCondLst>
                                            <p:cond delay="0"/>
                                          </p:stCondLst>
                                        </p:cTn>
                                        <p:tgtEl>
                                          <p:spTgt spid="41"/>
                                        </p:tgtEl>
                                        <p:attrNameLst>
                                          <p:attrName>style.visibility</p:attrName>
                                        </p:attrNameLst>
                                      </p:cBhvr>
                                      <p:to>
                                        <p:strVal val="visible"/>
                                      </p:to>
                                    </p:set>
                                    <p:animScale>
                                      <p:cBhvr>
                                        <p:cTn id="352"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3" dur="1000" decel="50000" fill="hold">
                                          <p:stCondLst>
                                            <p:cond delay="0"/>
                                          </p:stCondLst>
                                        </p:cTn>
                                        <p:tgtEl>
                                          <p:spTgt spid="41"/>
                                        </p:tgtEl>
                                        <p:attrNameLst>
                                          <p:attrName>ppt_x</p:attrName>
                                          <p:attrName>ppt_y</p:attrName>
                                        </p:attrNameLst>
                                      </p:cBhvr>
                                    </p:animMotion>
                                    <p:animEffect transition="in" filter="fade">
                                      <p:cBhvr>
                                        <p:cTn id="354" dur="1000"/>
                                        <p:tgtEl>
                                          <p:spTgt spid="41"/>
                                        </p:tgtEl>
                                      </p:cBhvr>
                                    </p:animEffect>
                                  </p:childTnLst>
                                </p:cTn>
                              </p:par>
                            </p:childTnLst>
                          </p:cTn>
                        </p:par>
                      </p:childTnLst>
                    </p:cTn>
                  </p:par>
                  <p:par>
                    <p:cTn id="355" fill="hold">
                      <p:stCondLst>
                        <p:cond delay="indefinite"/>
                      </p:stCondLst>
                      <p:childTnLst>
                        <p:par>
                          <p:cTn id="356" fill="hold">
                            <p:stCondLst>
                              <p:cond delay="0"/>
                            </p:stCondLst>
                            <p:childTnLst>
                              <p:par>
                                <p:cTn id="357" presetID="52" presetClass="entr" presetSubtype="0" fill="hold" grpId="0" nodeType="clickEffect">
                                  <p:stCondLst>
                                    <p:cond delay="0"/>
                                  </p:stCondLst>
                                  <p:childTnLst>
                                    <p:set>
                                      <p:cBhvr>
                                        <p:cTn id="358" dur="1" fill="hold">
                                          <p:stCondLst>
                                            <p:cond delay="0"/>
                                          </p:stCondLst>
                                        </p:cTn>
                                        <p:tgtEl>
                                          <p:spTgt spid="40"/>
                                        </p:tgtEl>
                                        <p:attrNameLst>
                                          <p:attrName>style.visibility</p:attrName>
                                        </p:attrNameLst>
                                      </p:cBhvr>
                                      <p:to>
                                        <p:strVal val="visible"/>
                                      </p:to>
                                    </p:set>
                                    <p:animScale>
                                      <p:cBhvr>
                                        <p:cTn id="359"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0" dur="1000" decel="50000" fill="hold">
                                          <p:stCondLst>
                                            <p:cond delay="0"/>
                                          </p:stCondLst>
                                        </p:cTn>
                                        <p:tgtEl>
                                          <p:spTgt spid="40"/>
                                        </p:tgtEl>
                                        <p:attrNameLst>
                                          <p:attrName>ppt_x</p:attrName>
                                          <p:attrName>ppt_y</p:attrName>
                                        </p:attrNameLst>
                                      </p:cBhvr>
                                    </p:animMotion>
                                    <p:animEffect transition="in" filter="fade">
                                      <p:cBhvr>
                                        <p:cTn id="361" dur="1000"/>
                                        <p:tgtEl>
                                          <p:spTgt spid="40"/>
                                        </p:tgtEl>
                                      </p:cBhvr>
                                    </p:animEffect>
                                  </p:childTnLst>
                                </p:cTn>
                              </p:par>
                            </p:childTnLst>
                          </p:cTn>
                        </p:par>
                      </p:childTnLst>
                    </p:cTn>
                  </p:par>
                  <p:par>
                    <p:cTn id="362" fill="hold">
                      <p:stCondLst>
                        <p:cond delay="indefinite"/>
                      </p:stCondLst>
                      <p:childTnLst>
                        <p:par>
                          <p:cTn id="363" fill="hold">
                            <p:stCondLst>
                              <p:cond delay="0"/>
                            </p:stCondLst>
                            <p:childTnLst>
                              <p:par>
                                <p:cTn id="364" presetID="52" presetClass="entr" presetSubtype="0" fill="hold" grpId="0" nodeType="clickEffect">
                                  <p:stCondLst>
                                    <p:cond delay="0"/>
                                  </p:stCondLst>
                                  <p:childTnLst>
                                    <p:set>
                                      <p:cBhvr>
                                        <p:cTn id="365" dur="1" fill="hold">
                                          <p:stCondLst>
                                            <p:cond delay="0"/>
                                          </p:stCondLst>
                                        </p:cTn>
                                        <p:tgtEl>
                                          <p:spTgt spid="39"/>
                                        </p:tgtEl>
                                        <p:attrNameLst>
                                          <p:attrName>style.visibility</p:attrName>
                                        </p:attrNameLst>
                                      </p:cBhvr>
                                      <p:to>
                                        <p:strVal val="visible"/>
                                      </p:to>
                                    </p:set>
                                    <p:animScale>
                                      <p:cBhvr>
                                        <p:cTn id="366"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7" dur="1000" decel="50000" fill="hold">
                                          <p:stCondLst>
                                            <p:cond delay="0"/>
                                          </p:stCondLst>
                                        </p:cTn>
                                        <p:tgtEl>
                                          <p:spTgt spid="39"/>
                                        </p:tgtEl>
                                        <p:attrNameLst>
                                          <p:attrName>ppt_x</p:attrName>
                                          <p:attrName>ppt_y</p:attrName>
                                        </p:attrNameLst>
                                      </p:cBhvr>
                                    </p:animMotion>
                                    <p:animEffect transition="in" filter="fade">
                                      <p:cBhvr>
                                        <p:cTn id="368" dur="1000"/>
                                        <p:tgtEl>
                                          <p:spTgt spid="39"/>
                                        </p:tgtEl>
                                      </p:cBhvr>
                                    </p:animEffect>
                                  </p:childTnLst>
                                </p:cTn>
                              </p:par>
                            </p:childTnLst>
                          </p:cTn>
                        </p:par>
                      </p:childTnLst>
                    </p:cTn>
                  </p:par>
                  <p:par>
                    <p:cTn id="369" fill="hold">
                      <p:stCondLst>
                        <p:cond delay="indefinite"/>
                      </p:stCondLst>
                      <p:childTnLst>
                        <p:par>
                          <p:cTn id="370" fill="hold">
                            <p:stCondLst>
                              <p:cond delay="0"/>
                            </p:stCondLst>
                            <p:childTnLst>
                              <p:par>
                                <p:cTn id="371" presetID="52" presetClass="entr" presetSubtype="0" fill="hold" grpId="0" nodeType="clickEffect">
                                  <p:stCondLst>
                                    <p:cond delay="0"/>
                                  </p:stCondLst>
                                  <p:childTnLst>
                                    <p:set>
                                      <p:cBhvr>
                                        <p:cTn id="372" dur="1" fill="hold">
                                          <p:stCondLst>
                                            <p:cond delay="0"/>
                                          </p:stCondLst>
                                        </p:cTn>
                                        <p:tgtEl>
                                          <p:spTgt spid="42"/>
                                        </p:tgtEl>
                                        <p:attrNameLst>
                                          <p:attrName>style.visibility</p:attrName>
                                        </p:attrNameLst>
                                      </p:cBhvr>
                                      <p:to>
                                        <p:strVal val="visible"/>
                                      </p:to>
                                    </p:set>
                                    <p:animScale>
                                      <p:cBhvr>
                                        <p:cTn id="373"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4" dur="1000" decel="50000" fill="hold">
                                          <p:stCondLst>
                                            <p:cond delay="0"/>
                                          </p:stCondLst>
                                        </p:cTn>
                                        <p:tgtEl>
                                          <p:spTgt spid="42"/>
                                        </p:tgtEl>
                                        <p:attrNameLst>
                                          <p:attrName>ppt_x</p:attrName>
                                          <p:attrName>ppt_y</p:attrName>
                                        </p:attrNameLst>
                                      </p:cBhvr>
                                    </p:animMotion>
                                    <p:animEffect transition="in" filter="fade">
                                      <p:cBhvr>
                                        <p:cTn id="375" dur="1000"/>
                                        <p:tgtEl>
                                          <p:spTgt spid="42"/>
                                        </p:tgtEl>
                                      </p:cBhvr>
                                    </p:animEffect>
                                  </p:childTnLst>
                                </p:cTn>
                              </p:par>
                            </p:childTnLst>
                          </p:cTn>
                        </p:par>
                      </p:childTnLst>
                    </p:cTn>
                  </p:par>
                  <p:par>
                    <p:cTn id="376" fill="hold">
                      <p:stCondLst>
                        <p:cond delay="indefinite"/>
                      </p:stCondLst>
                      <p:childTnLst>
                        <p:par>
                          <p:cTn id="377" fill="hold">
                            <p:stCondLst>
                              <p:cond delay="0"/>
                            </p:stCondLst>
                            <p:childTnLst>
                              <p:par>
                                <p:cTn id="378" presetID="52" presetClass="entr" presetSubtype="0" fill="hold" grpId="0" nodeType="clickEffect">
                                  <p:stCondLst>
                                    <p:cond delay="0"/>
                                  </p:stCondLst>
                                  <p:childTnLst>
                                    <p:set>
                                      <p:cBhvr>
                                        <p:cTn id="379" dur="1" fill="hold">
                                          <p:stCondLst>
                                            <p:cond delay="0"/>
                                          </p:stCondLst>
                                        </p:cTn>
                                        <p:tgtEl>
                                          <p:spTgt spid="43"/>
                                        </p:tgtEl>
                                        <p:attrNameLst>
                                          <p:attrName>style.visibility</p:attrName>
                                        </p:attrNameLst>
                                      </p:cBhvr>
                                      <p:to>
                                        <p:strVal val="visible"/>
                                      </p:to>
                                    </p:set>
                                    <p:animScale>
                                      <p:cBhvr>
                                        <p:cTn id="380"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1" dur="1000" decel="50000" fill="hold">
                                          <p:stCondLst>
                                            <p:cond delay="0"/>
                                          </p:stCondLst>
                                        </p:cTn>
                                        <p:tgtEl>
                                          <p:spTgt spid="43"/>
                                        </p:tgtEl>
                                        <p:attrNameLst>
                                          <p:attrName>ppt_x</p:attrName>
                                          <p:attrName>ppt_y</p:attrName>
                                        </p:attrNameLst>
                                      </p:cBhvr>
                                    </p:animMotion>
                                    <p:animEffect transition="in" filter="fade">
                                      <p:cBhvr>
                                        <p:cTn id="382" dur="1000"/>
                                        <p:tgtEl>
                                          <p:spTgt spid="43"/>
                                        </p:tgtEl>
                                      </p:cBhvr>
                                    </p:animEffect>
                                  </p:childTnLst>
                                </p:cTn>
                              </p:par>
                            </p:childTnLst>
                          </p:cTn>
                        </p:par>
                      </p:childTnLst>
                    </p:cTn>
                  </p:par>
                  <p:par>
                    <p:cTn id="383" fill="hold">
                      <p:stCondLst>
                        <p:cond delay="indefinite"/>
                      </p:stCondLst>
                      <p:childTnLst>
                        <p:par>
                          <p:cTn id="384" fill="hold">
                            <p:stCondLst>
                              <p:cond delay="0"/>
                            </p:stCondLst>
                            <p:childTnLst>
                              <p:par>
                                <p:cTn id="385" presetID="52" presetClass="entr" presetSubtype="0" fill="hold" grpId="0" nodeType="clickEffect">
                                  <p:stCondLst>
                                    <p:cond delay="0"/>
                                  </p:stCondLst>
                                  <p:childTnLst>
                                    <p:set>
                                      <p:cBhvr>
                                        <p:cTn id="386" dur="1" fill="hold">
                                          <p:stCondLst>
                                            <p:cond delay="0"/>
                                          </p:stCondLst>
                                        </p:cTn>
                                        <p:tgtEl>
                                          <p:spTgt spid="44"/>
                                        </p:tgtEl>
                                        <p:attrNameLst>
                                          <p:attrName>style.visibility</p:attrName>
                                        </p:attrNameLst>
                                      </p:cBhvr>
                                      <p:to>
                                        <p:strVal val="visible"/>
                                      </p:to>
                                    </p:set>
                                    <p:animScale>
                                      <p:cBhvr>
                                        <p:cTn id="387"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8" dur="1000" decel="50000" fill="hold">
                                          <p:stCondLst>
                                            <p:cond delay="0"/>
                                          </p:stCondLst>
                                        </p:cTn>
                                        <p:tgtEl>
                                          <p:spTgt spid="44"/>
                                        </p:tgtEl>
                                        <p:attrNameLst>
                                          <p:attrName>ppt_x</p:attrName>
                                          <p:attrName>ppt_y</p:attrName>
                                        </p:attrNameLst>
                                      </p:cBhvr>
                                    </p:animMotion>
                                    <p:animEffect transition="in" filter="fade">
                                      <p:cBhvr>
                                        <p:cTn id="389" dur="1000"/>
                                        <p:tgtEl>
                                          <p:spTgt spid="44"/>
                                        </p:tgtEl>
                                      </p:cBhvr>
                                    </p:animEffect>
                                  </p:childTnLst>
                                </p:cTn>
                              </p:par>
                            </p:childTnLst>
                          </p:cTn>
                        </p:par>
                      </p:childTnLst>
                    </p:cTn>
                  </p:par>
                  <p:par>
                    <p:cTn id="390" fill="hold">
                      <p:stCondLst>
                        <p:cond delay="indefinite"/>
                      </p:stCondLst>
                      <p:childTnLst>
                        <p:par>
                          <p:cTn id="391" fill="hold">
                            <p:stCondLst>
                              <p:cond delay="0"/>
                            </p:stCondLst>
                            <p:childTnLst>
                              <p:par>
                                <p:cTn id="392" presetID="52" presetClass="entr" presetSubtype="0" fill="hold" grpId="0" nodeType="clickEffect">
                                  <p:stCondLst>
                                    <p:cond delay="0"/>
                                  </p:stCondLst>
                                  <p:childTnLst>
                                    <p:set>
                                      <p:cBhvr>
                                        <p:cTn id="393" dur="1" fill="hold">
                                          <p:stCondLst>
                                            <p:cond delay="0"/>
                                          </p:stCondLst>
                                        </p:cTn>
                                        <p:tgtEl>
                                          <p:spTgt spid="54"/>
                                        </p:tgtEl>
                                        <p:attrNameLst>
                                          <p:attrName>style.visibility</p:attrName>
                                        </p:attrNameLst>
                                      </p:cBhvr>
                                      <p:to>
                                        <p:strVal val="visible"/>
                                      </p:to>
                                    </p:set>
                                    <p:animScale>
                                      <p:cBhvr>
                                        <p:cTn id="394"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5" dur="1000" decel="50000" fill="hold">
                                          <p:stCondLst>
                                            <p:cond delay="0"/>
                                          </p:stCondLst>
                                        </p:cTn>
                                        <p:tgtEl>
                                          <p:spTgt spid="54"/>
                                        </p:tgtEl>
                                        <p:attrNameLst>
                                          <p:attrName>ppt_x</p:attrName>
                                          <p:attrName>ppt_y</p:attrName>
                                        </p:attrNameLst>
                                      </p:cBhvr>
                                    </p:animMotion>
                                    <p:animEffect transition="in" filter="fade">
                                      <p:cBhvr>
                                        <p:cTn id="396" dur="1000"/>
                                        <p:tgtEl>
                                          <p:spTgt spid="54"/>
                                        </p:tgtEl>
                                      </p:cBhvr>
                                    </p:animEffect>
                                  </p:childTnLst>
                                </p:cTn>
                              </p:par>
                            </p:childTnLst>
                          </p:cTn>
                        </p:par>
                      </p:childTnLst>
                    </p:cTn>
                  </p:par>
                  <p:par>
                    <p:cTn id="397" fill="hold">
                      <p:stCondLst>
                        <p:cond delay="indefinite"/>
                      </p:stCondLst>
                      <p:childTnLst>
                        <p:par>
                          <p:cTn id="398" fill="hold">
                            <p:stCondLst>
                              <p:cond delay="0"/>
                            </p:stCondLst>
                            <p:childTnLst>
                              <p:par>
                                <p:cTn id="399" presetID="52" presetClass="entr" presetSubtype="0" fill="hold" grpId="0" nodeType="clickEffect">
                                  <p:stCondLst>
                                    <p:cond delay="0"/>
                                  </p:stCondLst>
                                  <p:childTnLst>
                                    <p:set>
                                      <p:cBhvr>
                                        <p:cTn id="400" dur="1" fill="hold">
                                          <p:stCondLst>
                                            <p:cond delay="0"/>
                                          </p:stCondLst>
                                        </p:cTn>
                                        <p:tgtEl>
                                          <p:spTgt spid="55"/>
                                        </p:tgtEl>
                                        <p:attrNameLst>
                                          <p:attrName>style.visibility</p:attrName>
                                        </p:attrNameLst>
                                      </p:cBhvr>
                                      <p:to>
                                        <p:strVal val="visible"/>
                                      </p:to>
                                    </p:set>
                                    <p:animScale>
                                      <p:cBhvr>
                                        <p:cTn id="401"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2" dur="1000" decel="50000" fill="hold">
                                          <p:stCondLst>
                                            <p:cond delay="0"/>
                                          </p:stCondLst>
                                        </p:cTn>
                                        <p:tgtEl>
                                          <p:spTgt spid="55"/>
                                        </p:tgtEl>
                                        <p:attrNameLst>
                                          <p:attrName>ppt_x</p:attrName>
                                          <p:attrName>ppt_y</p:attrName>
                                        </p:attrNameLst>
                                      </p:cBhvr>
                                    </p:animMotion>
                                    <p:animEffect transition="in" filter="fade">
                                      <p:cBhvr>
                                        <p:cTn id="403" dur="1000"/>
                                        <p:tgtEl>
                                          <p:spTgt spid="55"/>
                                        </p:tgtEl>
                                      </p:cBhvr>
                                    </p:animEffect>
                                  </p:childTnLst>
                                </p:cTn>
                              </p:par>
                            </p:childTnLst>
                          </p:cTn>
                        </p:par>
                      </p:childTnLst>
                    </p:cTn>
                  </p:par>
                  <p:par>
                    <p:cTn id="404" fill="hold">
                      <p:stCondLst>
                        <p:cond delay="indefinite"/>
                      </p:stCondLst>
                      <p:childTnLst>
                        <p:par>
                          <p:cTn id="405" fill="hold">
                            <p:stCondLst>
                              <p:cond delay="0"/>
                            </p:stCondLst>
                            <p:childTnLst>
                              <p:par>
                                <p:cTn id="406" presetID="52" presetClass="entr" presetSubtype="0" fill="hold" grpId="0" nodeType="clickEffect">
                                  <p:stCondLst>
                                    <p:cond delay="0"/>
                                  </p:stCondLst>
                                  <p:childTnLst>
                                    <p:set>
                                      <p:cBhvr>
                                        <p:cTn id="407" dur="1" fill="hold">
                                          <p:stCondLst>
                                            <p:cond delay="0"/>
                                          </p:stCondLst>
                                        </p:cTn>
                                        <p:tgtEl>
                                          <p:spTgt spid="53"/>
                                        </p:tgtEl>
                                        <p:attrNameLst>
                                          <p:attrName>style.visibility</p:attrName>
                                        </p:attrNameLst>
                                      </p:cBhvr>
                                      <p:to>
                                        <p:strVal val="visible"/>
                                      </p:to>
                                    </p:set>
                                    <p:animScale>
                                      <p:cBhvr>
                                        <p:cTn id="408"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9" dur="1000" decel="50000" fill="hold">
                                          <p:stCondLst>
                                            <p:cond delay="0"/>
                                          </p:stCondLst>
                                        </p:cTn>
                                        <p:tgtEl>
                                          <p:spTgt spid="53"/>
                                        </p:tgtEl>
                                        <p:attrNameLst>
                                          <p:attrName>ppt_x</p:attrName>
                                          <p:attrName>ppt_y</p:attrName>
                                        </p:attrNameLst>
                                      </p:cBhvr>
                                    </p:animMotion>
                                    <p:animEffect transition="in" filter="fade">
                                      <p:cBhvr>
                                        <p:cTn id="4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animBg="1"/>
      <p:bldP spid="13" grpId="0" animBg="1"/>
      <p:bldP spid="14" grpId="0" animBg="1"/>
      <p:bldP spid="15" grpId="0" build="p" animBg="1"/>
      <p:bldP spid="16" grpId="0" animBg="1"/>
      <p:bldP spid="17" grpId="0" animBg="1"/>
      <p:bldP spid="18" grpId="0" animBg="1"/>
      <p:bldP spid="19" grpId="0" build="p" animBg="1"/>
      <p:bldP spid="20" grpId="0" animBg="1"/>
      <p:bldP spid="21" grpId="0" animBg="1"/>
      <p:bldP spid="22" grpId="0" animBg="1"/>
      <p:bldP spid="23" grpId="0" build="p" animBg="1"/>
      <p:bldP spid="24" grpId="0" animBg="1"/>
      <p:bldP spid="25" grpId="0" animBg="1"/>
      <p:bldP spid="26" grpId="0" animBg="1"/>
      <p:bldP spid="27" grpId="0" build="p" animBg="1"/>
      <p:bldP spid="29" grpId="0" animBg="1"/>
      <p:bldP spid="28"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9" grpId="0" uiExpand="1" build="p" animBg="1"/>
      <p:bldP spid="50" grpId="0" animBg="1"/>
      <p:bldP spid="51" grpId="0" animBg="1"/>
      <p:bldP spid="52" grpId="0" animBg="1"/>
      <p:bldP spid="53"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7" name="Rectangle 6"/>
          <p:cNvSpPr/>
          <p:nvPr/>
        </p:nvSpPr>
        <p:spPr>
          <a:xfrm>
            <a:off x="1676400" y="6606588"/>
            <a:ext cx="7620000" cy="40381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11" name="Rounded Rectangular Callout 10"/>
          <p:cNvSpPr/>
          <p:nvPr/>
        </p:nvSpPr>
        <p:spPr>
          <a:xfrm>
            <a:off x="8338176" y="1579420"/>
            <a:ext cx="1768338" cy="650240"/>
          </a:xfrm>
          <a:prstGeom prst="wedgeRoundRectCallout">
            <a:avLst/>
          </a:prstGeom>
          <a:effectLst>
            <a:glow rad="1397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ar-MA" sz="3200" b="1" dirty="0" smtClean="0">
                <a:solidFill>
                  <a:schemeClr val="tx1"/>
                </a:solidFill>
              </a:rPr>
              <a:t>شاهت</a:t>
            </a:r>
            <a:endParaRPr lang="en-US" sz="3200" b="1" dirty="0">
              <a:solidFill>
                <a:schemeClr val="tx1"/>
              </a:solidFill>
            </a:endParaRPr>
          </a:p>
        </p:txBody>
      </p:sp>
      <p:sp>
        <p:nvSpPr>
          <p:cNvPr id="15" name="Rounded Rectangular Callout 14"/>
          <p:cNvSpPr/>
          <p:nvPr/>
        </p:nvSpPr>
        <p:spPr>
          <a:xfrm>
            <a:off x="5860475" y="1579420"/>
            <a:ext cx="1782620" cy="650240"/>
          </a:xfrm>
          <a:prstGeom prst="wedgeRoundRectCallout">
            <a:avLst/>
          </a:prstGeom>
          <a:effectLst>
            <a:glow rad="1397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ar-MA" sz="3200" b="1" dirty="0" smtClean="0">
                <a:solidFill>
                  <a:schemeClr val="tx1"/>
                </a:solidFill>
              </a:rPr>
              <a:t>تثكل</a:t>
            </a:r>
            <a:endParaRPr lang="en-US" sz="3200" b="1" dirty="0">
              <a:solidFill>
                <a:schemeClr val="tx1"/>
              </a:solidFill>
            </a:endParaRPr>
          </a:p>
        </p:txBody>
      </p:sp>
      <p:sp>
        <p:nvSpPr>
          <p:cNvPr id="18" name="Rounded Rectangular Callout 17"/>
          <p:cNvSpPr/>
          <p:nvPr/>
        </p:nvSpPr>
        <p:spPr>
          <a:xfrm>
            <a:off x="3200400" y="1579420"/>
            <a:ext cx="1863862" cy="650240"/>
          </a:xfrm>
          <a:prstGeom prst="wedgeRoundRectCallout">
            <a:avLst/>
          </a:prstGeom>
          <a:effectLst>
            <a:glow rad="1397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ar-MA" sz="3200" b="1" dirty="0" smtClean="0">
                <a:solidFill>
                  <a:schemeClr val="tx1"/>
                </a:solidFill>
              </a:rPr>
              <a:t>يوتم</a:t>
            </a:r>
            <a:endParaRPr lang="en-US" sz="3200" b="1" dirty="0">
              <a:solidFill>
                <a:schemeClr val="tx1"/>
              </a:solidFill>
            </a:endParaRPr>
          </a:p>
        </p:txBody>
      </p:sp>
      <p:sp>
        <p:nvSpPr>
          <p:cNvPr id="19" name="Rounded Rectangular Callout 18"/>
          <p:cNvSpPr/>
          <p:nvPr/>
        </p:nvSpPr>
        <p:spPr>
          <a:xfrm>
            <a:off x="798894" y="1579420"/>
            <a:ext cx="1868106" cy="650240"/>
          </a:xfrm>
          <a:prstGeom prst="wedgeRoundRectCallout">
            <a:avLst/>
          </a:prstGeom>
          <a:effectLst>
            <a:glow rad="1397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ar-MA" sz="3200" b="1" dirty="0" smtClean="0">
                <a:solidFill>
                  <a:schemeClr val="tx1"/>
                </a:solidFill>
              </a:rPr>
              <a:t>يرمل</a:t>
            </a:r>
            <a:endParaRPr lang="en-US" sz="2400" b="1" dirty="0">
              <a:solidFill>
                <a:schemeClr val="tx1"/>
              </a:solidFill>
            </a:endParaRPr>
          </a:p>
        </p:txBody>
      </p:sp>
      <p:sp>
        <p:nvSpPr>
          <p:cNvPr id="20" name="Rounded Rectangle 19"/>
          <p:cNvSpPr/>
          <p:nvPr/>
        </p:nvSpPr>
        <p:spPr>
          <a:xfrm>
            <a:off x="658367" y="381000"/>
            <a:ext cx="9680449" cy="98009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2" name="Rectangle 1"/>
          <p:cNvSpPr/>
          <p:nvPr/>
        </p:nvSpPr>
        <p:spPr>
          <a:xfrm>
            <a:off x="2362200" y="533400"/>
            <a:ext cx="66294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600" b="1" dirty="0">
                <a:solidFill>
                  <a:srgbClr val="FFC000"/>
                </a:solidFill>
              </a:rPr>
              <a:t>تحقيق بعض </a:t>
            </a:r>
            <a:r>
              <a:rPr lang="ar-MA" sz="3600" b="1" dirty="0" smtClean="0">
                <a:solidFill>
                  <a:srgbClr val="FFC000"/>
                </a:solidFill>
              </a:rPr>
              <a:t>الأفعال </a:t>
            </a:r>
            <a:r>
              <a:rPr lang="en-US" sz="3600" b="1" dirty="0" smtClean="0">
                <a:solidFill>
                  <a:srgbClr val="FFC000"/>
                </a:solidFill>
              </a:rPr>
              <a:t> </a:t>
            </a:r>
            <a:r>
              <a:rPr lang="ar-MA" sz="3600" b="1" dirty="0" smtClean="0">
                <a:solidFill>
                  <a:srgbClr val="FFC000"/>
                </a:solidFill>
              </a:rPr>
              <a:t>والكلمات</a:t>
            </a:r>
            <a:r>
              <a:rPr lang="en-US" sz="3600" b="1" dirty="0" smtClean="0">
                <a:solidFill>
                  <a:srgbClr val="FFC000"/>
                </a:solidFill>
              </a:rPr>
              <a:t> </a:t>
            </a:r>
            <a:r>
              <a:rPr lang="ar-MA" sz="3600" b="1" dirty="0">
                <a:solidFill>
                  <a:srgbClr val="FFC000"/>
                </a:solidFill>
              </a:rPr>
              <a:t>من الدرس</a:t>
            </a:r>
            <a:endParaRPr lang="en-US" sz="3600" dirty="0">
              <a:solidFill>
                <a:srgbClr val="FFC000"/>
              </a:solidFill>
            </a:endParaRPr>
          </a:p>
        </p:txBody>
      </p:sp>
      <p:grpSp>
        <p:nvGrpSpPr>
          <p:cNvPr id="17" name="Group 16"/>
          <p:cNvGrpSpPr/>
          <p:nvPr/>
        </p:nvGrpSpPr>
        <p:grpSpPr>
          <a:xfrm>
            <a:off x="1" y="0"/>
            <a:ext cx="10972801" cy="7315217"/>
            <a:chOff x="0" y="0"/>
            <a:chExt cx="10058401" cy="5943614"/>
          </a:xfrm>
        </p:grpSpPr>
        <p:sp>
          <p:nvSpPr>
            <p:cNvPr id="27" name="TextBox 26"/>
            <p:cNvSpPr txBox="1"/>
            <p:nvPr/>
          </p:nvSpPr>
          <p:spPr>
            <a:xfrm>
              <a:off x="3017520" y="457201"/>
              <a:ext cx="2933700" cy="275075"/>
            </a:xfrm>
            <a:prstGeom prst="rect">
              <a:avLst/>
            </a:prstGeom>
            <a:noFill/>
          </p:spPr>
          <p:txBody>
            <a:bodyPr wrap="square" rtlCol="0">
              <a:spAutoFit/>
            </a:bodyPr>
            <a:lstStyle/>
            <a:p>
              <a:endParaRPr lang="en-US" dirty="0"/>
            </a:p>
          </p:txBody>
        </p:sp>
        <p:sp>
          <p:nvSpPr>
            <p:cNvPr id="28"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0"/>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376" y="2582261"/>
            <a:ext cx="2233259" cy="3944137"/>
          </a:xfrm>
          <a:prstGeom prst="roundRect">
            <a:avLst>
              <a:gd name="adj" fmla="val 4167"/>
            </a:avLst>
          </a:prstGeom>
          <a:solidFill>
            <a:srgbClr val="FFFFFF"/>
          </a:solidFill>
          <a:ln w="38100" cap="sq">
            <a:solidFill>
              <a:srgbClr val="CC0099"/>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780" y="2606436"/>
            <a:ext cx="2196891" cy="3924515"/>
          </a:xfrm>
          <a:prstGeom prst="roundRect">
            <a:avLst>
              <a:gd name="adj" fmla="val 4167"/>
            </a:avLst>
          </a:prstGeom>
          <a:solidFill>
            <a:srgbClr val="FFFFFF"/>
          </a:solidFill>
          <a:ln w="38100" cap="sq">
            <a:solidFill>
              <a:srgbClr val="CC0099"/>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620852"/>
            <a:ext cx="2184334" cy="3889378"/>
          </a:xfrm>
          <a:prstGeom prst="roundRect">
            <a:avLst>
              <a:gd name="adj" fmla="val 4167"/>
            </a:avLst>
          </a:prstGeom>
          <a:solidFill>
            <a:srgbClr val="FFFFFF"/>
          </a:solidFill>
          <a:ln w="38100" cap="sq">
            <a:solidFill>
              <a:srgbClr val="CC0099"/>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18" name="Picture 2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5730" y="2589878"/>
            <a:ext cx="2243650" cy="3905748"/>
          </a:xfrm>
          <a:prstGeom prst="roundRect">
            <a:avLst>
              <a:gd name="adj" fmla="val 4167"/>
            </a:avLst>
          </a:prstGeom>
          <a:solidFill>
            <a:srgbClr val="FFFFFF"/>
          </a:solidFill>
          <a:ln w="38100" cap="sq">
            <a:solidFill>
              <a:srgbClr val="CC0099"/>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83371277"/>
      </p:ext>
    </p:extLst>
  </p:cSld>
  <p:clrMapOvr>
    <a:masterClrMapping/>
  </p:clrMapOvr>
  <mc:AlternateContent xmlns:mc="http://schemas.openxmlformats.org/markup-compatibility/2006" xmlns:p14="http://schemas.microsoft.com/office/powerpoint/2010/main">
    <mc:Choice Requires="p14">
      <p:transition spd="slow" p14:dur="30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heckerboard(across)">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18"/>
                                        </p:tgtEl>
                                        <p:attrNameLst>
                                          <p:attrName>style.visibility</p:attrName>
                                        </p:attrNameLst>
                                      </p:cBhvr>
                                      <p:to>
                                        <p:strVal val="visible"/>
                                      </p:to>
                                    </p:set>
                                    <p:animEffect transition="in" filter="box(in)">
                                      <p:cBhvr>
                                        <p:cTn id="44" dur="2000"/>
                                        <p:tgtEl>
                                          <p:spTgt spid="21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90"/>
                                          </p:val>
                                        </p:tav>
                                        <p:tav tm="100000">
                                          <p:val>
                                            <p:fltVal val="0"/>
                                          </p:val>
                                        </p:tav>
                                      </p:tavLst>
                                    </p:anim>
                                    <p:animEffect transition="in" filter="fade">
                                      <p:cBhvr>
                                        <p:cTn id="52" dur="1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10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heel(1)">
                                      <p:cBhvr>
                                        <p:cTn id="7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8" grpId="0" animBg="1"/>
      <p:bldP spid="19" grpId="0" animBg="1"/>
      <p:bldP spid="20"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5" name="Rectangle 4"/>
          <p:cNvSpPr/>
          <p:nvPr/>
        </p:nvSpPr>
        <p:spPr>
          <a:xfrm>
            <a:off x="8510018" y="2192213"/>
            <a:ext cx="1824108" cy="1219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2400" dirty="0" smtClean="0">
                <a:solidFill>
                  <a:schemeClr val="tx1"/>
                </a:solidFill>
              </a:rPr>
              <a:t>المفرد المؤنث للغائب</a:t>
            </a:r>
            <a:endParaRPr lang="en-US" sz="2400" dirty="0">
              <a:solidFill>
                <a:schemeClr val="tx1"/>
              </a:solidFill>
            </a:endParaRPr>
          </a:p>
        </p:txBody>
      </p:sp>
      <p:sp>
        <p:nvSpPr>
          <p:cNvPr id="8" name="Rectangle 7"/>
          <p:cNvSpPr/>
          <p:nvPr/>
        </p:nvSpPr>
        <p:spPr>
          <a:xfrm>
            <a:off x="6169152" y="2192213"/>
            <a:ext cx="2267712" cy="1219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400" dirty="0" smtClean="0">
                <a:solidFill>
                  <a:schemeClr val="tx1"/>
                </a:solidFill>
              </a:rPr>
              <a:t>الفعل الماضي المطلق المثبت المعروف</a:t>
            </a:r>
            <a:endParaRPr lang="en-US" sz="2400" dirty="0">
              <a:solidFill>
                <a:schemeClr val="tx1"/>
              </a:solidFill>
            </a:endParaRPr>
          </a:p>
        </p:txBody>
      </p:sp>
      <p:sp>
        <p:nvSpPr>
          <p:cNvPr id="9" name="Rounded Rectangular Callout 8"/>
          <p:cNvSpPr/>
          <p:nvPr/>
        </p:nvSpPr>
        <p:spPr>
          <a:xfrm>
            <a:off x="8510017" y="1371599"/>
            <a:ext cx="1828800" cy="650240"/>
          </a:xfrm>
          <a:prstGeom prst="wedgeRoundRectCallou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ar-MA" sz="2400" b="1" dirty="0" smtClean="0">
                <a:solidFill>
                  <a:schemeClr val="tx1"/>
                </a:solidFill>
              </a:rPr>
              <a:t>الصيغة</a:t>
            </a:r>
            <a:endParaRPr lang="en-US" sz="2400" b="1" dirty="0">
              <a:solidFill>
                <a:schemeClr val="tx1"/>
              </a:solidFill>
            </a:endParaRPr>
          </a:p>
        </p:txBody>
      </p:sp>
      <p:sp>
        <p:nvSpPr>
          <p:cNvPr id="11" name="Rounded Rectangular Callout 10"/>
          <p:cNvSpPr/>
          <p:nvPr/>
        </p:nvSpPr>
        <p:spPr>
          <a:xfrm>
            <a:off x="6169152" y="1385146"/>
            <a:ext cx="2267712" cy="650240"/>
          </a:xfrm>
          <a:prstGeom prst="wedgeRoundRect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ar-MA" sz="2400" b="1" dirty="0" smtClean="0">
                <a:solidFill>
                  <a:schemeClr val="tx1"/>
                </a:solidFill>
              </a:rPr>
              <a:t>البحث</a:t>
            </a:r>
            <a:endParaRPr lang="en-US" sz="2400" b="1" dirty="0">
              <a:solidFill>
                <a:schemeClr val="tx1"/>
              </a:solidFill>
            </a:endParaRPr>
          </a:p>
        </p:txBody>
      </p:sp>
      <p:sp>
        <p:nvSpPr>
          <p:cNvPr id="12" name="Rectangle 11"/>
          <p:cNvSpPr/>
          <p:nvPr/>
        </p:nvSpPr>
        <p:spPr>
          <a:xfrm>
            <a:off x="5071873" y="2219306"/>
            <a:ext cx="1013319" cy="11921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400" dirty="0" smtClean="0">
                <a:solidFill>
                  <a:schemeClr val="tx1"/>
                </a:solidFill>
              </a:rPr>
              <a:t>ضرب</a:t>
            </a:r>
            <a:endParaRPr lang="en-US" sz="2400" dirty="0">
              <a:solidFill>
                <a:schemeClr val="tx1"/>
              </a:solidFill>
            </a:endParaRPr>
          </a:p>
        </p:txBody>
      </p:sp>
      <p:sp>
        <p:nvSpPr>
          <p:cNvPr id="13" name="Rectangle 12"/>
          <p:cNvSpPr/>
          <p:nvPr/>
        </p:nvSpPr>
        <p:spPr>
          <a:xfrm>
            <a:off x="3974592" y="2219306"/>
            <a:ext cx="1035838" cy="11921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400" dirty="0" smtClean="0">
                <a:solidFill>
                  <a:schemeClr val="tx1"/>
                </a:solidFill>
              </a:rPr>
              <a:t>الشيه</a:t>
            </a:r>
            <a:endParaRPr lang="en-US" sz="2400" dirty="0">
              <a:solidFill>
                <a:schemeClr val="tx1"/>
              </a:solidFill>
            </a:endParaRPr>
          </a:p>
        </p:txBody>
      </p:sp>
      <p:sp>
        <p:nvSpPr>
          <p:cNvPr id="14" name="Rounded Rectangular Callout 13"/>
          <p:cNvSpPr/>
          <p:nvPr/>
        </p:nvSpPr>
        <p:spPr>
          <a:xfrm>
            <a:off x="5071873" y="1398692"/>
            <a:ext cx="1013319" cy="650240"/>
          </a:xfrm>
          <a:prstGeom prst="wedgeRoundRect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ar-MA" sz="2400" b="1" dirty="0" smtClean="0">
                <a:solidFill>
                  <a:schemeClr val="tx1"/>
                </a:solidFill>
              </a:rPr>
              <a:t>الباب</a:t>
            </a:r>
            <a:endParaRPr lang="en-US" sz="2400" b="1" dirty="0">
              <a:solidFill>
                <a:schemeClr val="tx1"/>
              </a:solidFill>
            </a:endParaRPr>
          </a:p>
        </p:txBody>
      </p:sp>
      <p:sp>
        <p:nvSpPr>
          <p:cNvPr id="15" name="Rounded Rectangular Callout 14"/>
          <p:cNvSpPr/>
          <p:nvPr/>
        </p:nvSpPr>
        <p:spPr>
          <a:xfrm>
            <a:off x="3974592" y="1412239"/>
            <a:ext cx="1035838" cy="65024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MA" sz="2400" b="1" dirty="0" smtClean="0">
                <a:solidFill>
                  <a:schemeClr val="tx1"/>
                </a:solidFill>
              </a:rPr>
              <a:t>المصدر</a:t>
            </a:r>
            <a:endParaRPr lang="en-US" sz="2400" b="1" dirty="0">
              <a:solidFill>
                <a:schemeClr val="tx1"/>
              </a:solidFill>
            </a:endParaRPr>
          </a:p>
        </p:txBody>
      </p:sp>
      <p:sp>
        <p:nvSpPr>
          <p:cNvPr id="16" name="Rectangle 15"/>
          <p:cNvSpPr/>
          <p:nvPr/>
        </p:nvSpPr>
        <p:spPr>
          <a:xfrm>
            <a:off x="2877313" y="2219306"/>
            <a:ext cx="1013319" cy="1192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400" dirty="0" smtClean="0">
                <a:solidFill>
                  <a:schemeClr val="tx1"/>
                </a:solidFill>
              </a:rPr>
              <a:t>ش ي هـ</a:t>
            </a:r>
            <a:endParaRPr lang="en-US" sz="2400" dirty="0">
              <a:solidFill>
                <a:schemeClr val="tx1"/>
              </a:solidFill>
            </a:endParaRPr>
          </a:p>
        </p:txBody>
      </p:sp>
      <p:sp>
        <p:nvSpPr>
          <p:cNvPr id="17" name="Rectangle 16"/>
          <p:cNvSpPr/>
          <p:nvPr/>
        </p:nvSpPr>
        <p:spPr>
          <a:xfrm>
            <a:off x="1780033" y="2219306"/>
            <a:ext cx="1013319" cy="11921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2400" dirty="0" smtClean="0">
                <a:solidFill>
                  <a:schemeClr val="tx1"/>
                </a:solidFill>
              </a:rPr>
              <a:t>أجوف يائي</a:t>
            </a:r>
            <a:endParaRPr lang="en-US" sz="2400" dirty="0">
              <a:solidFill>
                <a:schemeClr val="tx1"/>
              </a:solidFill>
            </a:endParaRPr>
          </a:p>
        </p:txBody>
      </p:sp>
      <p:sp>
        <p:nvSpPr>
          <p:cNvPr id="18" name="Rounded Rectangular Callout 17"/>
          <p:cNvSpPr/>
          <p:nvPr/>
        </p:nvSpPr>
        <p:spPr>
          <a:xfrm>
            <a:off x="2877313" y="1398692"/>
            <a:ext cx="1013319" cy="650240"/>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MA" sz="2400" b="1" dirty="0" smtClean="0">
                <a:solidFill>
                  <a:schemeClr val="tx1"/>
                </a:solidFill>
              </a:rPr>
              <a:t>المادة</a:t>
            </a:r>
            <a:endParaRPr lang="en-US" sz="2400" b="1" dirty="0">
              <a:solidFill>
                <a:schemeClr val="tx1"/>
              </a:solidFill>
            </a:endParaRPr>
          </a:p>
        </p:txBody>
      </p:sp>
      <p:sp>
        <p:nvSpPr>
          <p:cNvPr id="19" name="Rounded Rectangular Callout 18"/>
          <p:cNvSpPr/>
          <p:nvPr/>
        </p:nvSpPr>
        <p:spPr>
          <a:xfrm>
            <a:off x="1780033" y="1412239"/>
            <a:ext cx="1013319" cy="65024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ar-MA" sz="2400" b="1" dirty="0" smtClean="0">
                <a:solidFill>
                  <a:schemeClr val="tx1"/>
                </a:solidFill>
              </a:rPr>
              <a:t>الجنس</a:t>
            </a:r>
            <a:endParaRPr lang="en-US" sz="2400" b="1" dirty="0">
              <a:solidFill>
                <a:schemeClr val="tx1"/>
              </a:solidFill>
            </a:endParaRPr>
          </a:p>
        </p:txBody>
      </p:sp>
      <p:sp>
        <p:nvSpPr>
          <p:cNvPr id="21" name="Rounded Rectangular Callout 20"/>
          <p:cNvSpPr/>
          <p:nvPr/>
        </p:nvSpPr>
        <p:spPr>
          <a:xfrm>
            <a:off x="609600" y="1411314"/>
            <a:ext cx="1097280" cy="650240"/>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ar-MA" sz="2400" b="1" dirty="0" smtClean="0">
                <a:solidFill>
                  <a:schemeClr val="tx1"/>
                </a:solidFill>
              </a:rPr>
              <a:t>المعنى</a:t>
            </a:r>
            <a:endParaRPr lang="en-US" sz="2400" b="1" dirty="0">
              <a:solidFill>
                <a:schemeClr val="tx1"/>
              </a:solidFill>
            </a:endParaRPr>
          </a:p>
        </p:txBody>
      </p:sp>
      <p:sp>
        <p:nvSpPr>
          <p:cNvPr id="22" name="Rectangle 21"/>
          <p:cNvSpPr/>
          <p:nvPr/>
        </p:nvSpPr>
        <p:spPr>
          <a:xfrm>
            <a:off x="609600" y="2219306"/>
            <a:ext cx="1097280" cy="11921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2400" dirty="0" smtClean="0">
                <a:solidFill>
                  <a:schemeClr val="tx1"/>
                </a:solidFill>
              </a:rPr>
              <a:t>تغيرت</a:t>
            </a:r>
            <a:endParaRPr lang="en-US" sz="2400" dirty="0">
              <a:solidFill>
                <a:schemeClr val="tx1"/>
              </a:solidFill>
            </a:endParaRPr>
          </a:p>
        </p:txBody>
      </p:sp>
      <p:sp>
        <p:nvSpPr>
          <p:cNvPr id="40" name="Rectangle 39"/>
          <p:cNvSpPr/>
          <p:nvPr/>
        </p:nvSpPr>
        <p:spPr>
          <a:xfrm>
            <a:off x="8510018" y="5333999"/>
            <a:ext cx="1824108" cy="1219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2400" dirty="0" smtClean="0">
                <a:solidFill>
                  <a:schemeClr val="tx1"/>
                </a:solidFill>
              </a:rPr>
              <a:t>المفرد المؤنث للغائب</a:t>
            </a:r>
            <a:endParaRPr lang="en-US" sz="2400" dirty="0">
              <a:solidFill>
                <a:schemeClr val="tx1"/>
              </a:solidFill>
            </a:endParaRPr>
          </a:p>
        </p:txBody>
      </p:sp>
      <p:sp>
        <p:nvSpPr>
          <p:cNvPr id="20" name="Rounded Rectangular Callout 19"/>
          <p:cNvSpPr/>
          <p:nvPr/>
        </p:nvSpPr>
        <p:spPr>
          <a:xfrm>
            <a:off x="8510018" y="533400"/>
            <a:ext cx="1795272" cy="650240"/>
          </a:xfrm>
          <a:prstGeom prst="wedgeRoundRectCallout">
            <a:avLst/>
          </a:prstGeom>
          <a:effectLst>
            <a:glow rad="228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ar-MA" sz="2800" b="1" dirty="0" smtClean="0">
                <a:solidFill>
                  <a:schemeClr val="tx1"/>
                </a:solidFill>
              </a:rPr>
              <a:t>شاهت </a:t>
            </a:r>
            <a:endParaRPr lang="en-US" sz="2800" b="1" dirty="0">
              <a:solidFill>
                <a:schemeClr val="tx1"/>
              </a:solidFill>
            </a:endParaRPr>
          </a:p>
        </p:txBody>
      </p:sp>
      <p:sp>
        <p:nvSpPr>
          <p:cNvPr id="41" name="Rectangle 40"/>
          <p:cNvSpPr/>
          <p:nvPr/>
        </p:nvSpPr>
        <p:spPr>
          <a:xfrm>
            <a:off x="6169152" y="5333999"/>
            <a:ext cx="2267712" cy="1219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400" dirty="0">
                <a:solidFill>
                  <a:schemeClr val="tx1"/>
                </a:solidFill>
              </a:rPr>
              <a:t>الفعل </a:t>
            </a:r>
            <a:r>
              <a:rPr lang="ar-MA" sz="2400" dirty="0" smtClean="0">
                <a:solidFill>
                  <a:schemeClr val="tx1"/>
                </a:solidFill>
              </a:rPr>
              <a:t>المضارع </a:t>
            </a:r>
            <a:r>
              <a:rPr lang="ar-MA" sz="2400" dirty="0">
                <a:solidFill>
                  <a:schemeClr val="tx1"/>
                </a:solidFill>
              </a:rPr>
              <a:t>المثبت المعروف</a:t>
            </a:r>
            <a:endParaRPr lang="en-US" sz="2400" dirty="0">
              <a:solidFill>
                <a:schemeClr val="tx1"/>
              </a:solidFill>
            </a:endParaRPr>
          </a:p>
        </p:txBody>
      </p:sp>
      <p:sp>
        <p:nvSpPr>
          <p:cNvPr id="42" name="Rounded Rectangular Callout 41"/>
          <p:cNvSpPr/>
          <p:nvPr/>
        </p:nvSpPr>
        <p:spPr>
          <a:xfrm>
            <a:off x="8510017" y="4465897"/>
            <a:ext cx="1828800" cy="650240"/>
          </a:xfrm>
          <a:prstGeom prst="wedgeRoundRectCallou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rtl="1"/>
            <a:r>
              <a:rPr lang="ar-MA" sz="2400" b="1" dirty="0" smtClean="0">
                <a:solidFill>
                  <a:schemeClr val="tx1"/>
                </a:solidFill>
              </a:rPr>
              <a:t>الصيغة</a:t>
            </a:r>
            <a:endParaRPr lang="en-US" sz="2400" b="1" dirty="0">
              <a:solidFill>
                <a:schemeClr val="tx1"/>
              </a:solidFill>
            </a:endParaRPr>
          </a:p>
        </p:txBody>
      </p:sp>
      <p:sp>
        <p:nvSpPr>
          <p:cNvPr id="43" name="Rounded Rectangular Callout 42"/>
          <p:cNvSpPr/>
          <p:nvPr/>
        </p:nvSpPr>
        <p:spPr>
          <a:xfrm>
            <a:off x="6169152" y="4479444"/>
            <a:ext cx="2267712" cy="650240"/>
          </a:xfrm>
          <a:prstGeom prst="wedgeRoundRect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ar-MA" sz="2400" b="1" dirty="0" smtClean="0">
                <a:solidFill>
                  <a:schemeClr val="tx1"/>
                </a:solidFill>
              </a:rPr>
              <a:t>البحث</a:t>
            </a:r>
            <a:endParaRPr lang="en-US" sz="2400" b="1" dirty="0">
              <a:solidFill>
                <a:schemeClr val="tx1"/>
              </a:solidFill>
            </a:endParaRPr>
          </a:p>
        </p:txBody>
      </p:sp>
      <p:sp>
        <p:nvSpPr>
          <p:cNvPr id="44" name="Rectangle 43"/>
          <p:cNvSpPr/>
          <p:nvPr/>
        </p:nvSpPr>
        <p:spPr>
          <a:xfrm>
            <a:off x="5071873" y="5361092"/>
            <a:ext cx="1013319" cy="11921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400" dirty="0" smtClean="0">
                <a:solidFill>
                  <a:schemeClr val="tx1"/>
                </a:solidFill>
              </a:rPr>
              <a:t>سمع</a:t>
            </a:r>
            <a:endParaRPr lang="en-US" sz="2400" dirty="0">
              <a:solidFill>
                <a:schemeClr val="tx1"/>
              </a:solidFill>
            </a:endParaRPr>
          </a:p>
        </p:txBody>
      </p:sp>
      <p:sp>
        <p:nvSpPr>
          <p:cNvPr id="45" name="Rectangle 44"/>
          <p:cNvSpPr/>
          <p:nvPr/>
        </p:nvSpPr>
        <p:spPr>
          <a:xfrm>
            <a:off x="3974592" y="5361092"/>
            <a:ext cx="1035838" cy="11921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400" dirty="0" smtClean="0">
                <a:solidFill>
                  <a:schemeClr val="tx1"/>
                </a:solidFill>
              </a:rPr>
              <a:t>الثكل</a:t>
            </a:r>
            <a:endParaRPr lang="en-US" sz="2400" dirty="0">
              <a:solidFill>
                <a:schemeClr val="tx1"/>
              </a:solidFill>
            </a:endParaRPr>
          </a:p>
        </p:txBody>
      </p:sp>
      <p:sp>
        <p:nvSpPr>
          <p:cNvPr id="46" name="Rounded Rectangular Callout 45"/>
          <p:cNvSpPr/>
          <p:nvPr/>
        </p:nvSpPr>
        <p:spPr>
          <a:xfrm>
            <a:off x="5071873" y="4492991"/>
            <a:ext cx="1013319" cy="650240"/>
          </a:xfrm>
          <a:prstGeom prst="wedgeRoundRect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rtl="1"/>
            <a:r>
              <a:rPr lang="ar-MA" sz="2400" b="1" dirty="0" smtClean="0">
                <a:solidFill>
                  <a:schemeClr val="tx1"/>
                </a:solidFill>
              </a:rPr>
              <a:t>الباب</a:t>
            </a:r>
            <a:endParaRPr lang="en-US" sz="2400" b="1" dirty="0">
              <a:solidFill>
                <a:schemeClr val="tx1"/>
              </a:solidFill>
            </a:endParaRPr>
          </a:p>
        </p:txBody>
      </p:sp>
      <p:sp>
        <p:nvSpPr>
          <p:cNvPr id="47" name="Rounded Rectangular Callout 46"/>
          <p:cNvSpPr/>
          <p:nvPr/>
        </p:nvSpPr>
        <p:spPr>
          <a:xfrm>
            <a:off x="3974592" y="4506537"/>
            <a:ext cx="1035838" cy="65024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ar-MA" sz="2400" b="1" dirty="0" smtClean="0">
                <a:solidFill>
                  <a:schemeClr val="tx1"/>
                </a:solidFill>
              </a:rPr>
              <a:t>المصدر</a:t>
            </a:r>
            <a:endParaRPr lang="en-US" sz="2400" b="1" dirty="0">
              <a:solidFill>
                <a:schemeClr val="tx1"/>
              </a:solidFill>
            </a:endParaRPr>
          </a:p>
        </p:txBody>
      </p:sp>
      <p:sp>
        <p:nvSpPr>
          <p:cNvPr id="48" name="Rectangle 47"/>
          <p:cNvSpPr/>
          <p:nvPr/>
        </p:nvSpPr>
        <p:spPr>
          <a:xfrm>
            <a:off x="2877313" y="5361092"/>
            <a:ext cx="1013319" cy="1192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400" dirty="0" smtClean="0">
                <a:solidFill>
                  <a:schemeClr val="tx1"/>
                </a:solidFill>
              </a:rPr>
              <a:t>ث ك ل</a:t>
            </a:r>
            <a:endParaRPr lang="en-US" sz="2400" dirty="0">
              <a:solidFill>
                <a:schemeClr val="tx1"/>
              </a:solidFill>
            </a:endParaRPr>
          </a:p>
        </p:txBody>
      </p:sp>
      <p:sp>
        <p:nvSpPr>
          <p:cNvPr id="49" name="Rectangle 48"/>
          <p:cNvSpPr/>
          <p:nvPr/>
        </p:nvSpPr>
        <p:spPr>
          <a:xfrm>
            <a:off x="1780033" y="5361092"/>
            <a:ext cx="1013319" cy="11921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2400" dirty="0" smtClean="0">
                <a:solidFill>
                  <a:schemeClr val="tx1"/>
                </a:solidFill>
              </a:rPr>
              <a:t>صحيح</a:t>
            </a:r>
            <a:endParaRPr lang="en-US" sz="2400" dirty="0">
              <a:solidFill>
                <a:schemeClr val="tx1"/>
              </a:solidFill>
            </a:endParaRPr>
          </a:p>
        </p:txBody>
      </p:sp>
      <p:sp>
        <p:nvSpPr>
          <p:cNvPr id="50" name="Rounded Rectangular Callout 49"/>
          <p:cNvSpPr/>
          <p:nvPr/>
        </p:nvSpPr>
        <p:spPr>
          <a:xfrm>
            <a:off x="2877313" y="4492991"/>
            <a:ext cx="1013319" cy="650240"/>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rtl="1"/>
            <a:r>
              <a:rPr lang="ar-MA" sz="2400" b="1" dirty="0" smtClean="0">
                <a:solidFill>
                  <a:schemeClr val="tx1"/>
                </a:solidFill>
              </a:rPr>
              <a:t>المادة</a:t>
            </a:r>
            <a:endParaRPr lang="en-US" sz="2400" b="1" dirty="0">
              <a:solidFill>
                <a:schemeClr val="tx1"/>
              </a:solidFill>
            </a:endParaRPr>
          </a:p>
        </p:txBody>
      </p:sp>
      <p:sp>
        <p:nvSpPr>
          <p:cNvPr id="51" name="Rounded Rectangular Callout 50"/>
          <p:cNvSpPr/>
          <p:nvPr/>
        </p:nvSpPr>
        <p:spPr>
          <a:xfrm>
            <a:off x="1780033" y="4506537"/>
            <a:ext cx="1013319" cy="65024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ar-MA" sz="2400" b="1" dirty="0" smtClean="0">
                <a:solidFill>
                  <a:schemeClr val="tx1"/>
                </a:solidFill>
              </a:rPr>
              <a:t>الجنس</a:t>
            </a:r>
            <a:endParaRPr lang="en-US" sz="2400" b="1" dirty="0">
              <a:solidFill>
                <a:schemeClr val="tx1"/>
              </a:solidFill>
            </a:endParaRPr>
          </a:p>
        </p:txBody>
      </p:sp>
      <p:sp>
        <p:nvSpPr>
          <p:cNvPr id="52" name="Rounded Rectangular Callout 51"/>
          <p:cNvSpPr/>
          <p:nvPr/>
        </p:nvSpPr>
        <p:spPr>
          <a:xfrm>
            <a:off x="609600" y="4519467"/>
            <a:ext cx="1097280" cy="650240"/>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ar-MA" sz="2400" b="1" dirty="0" smtClean="0">
                <a:solidFill>
                  <a:schemeClr val="tx1"/>
                </a:solidFill>
              </a:rPr>
              <a:t>المعنى</a:t>
            </a:r>
            <a:endParaRPr lang="en-US" sz="2400" b="1" dirty="0">
              <a:solidFill>
                <a:schemeClr val="tx1"/>
              </a:solidFill>
            </a:endParaRPr>
          </a:p>
        </p:txBody>
      </p:sp>
      <p:sp>
        <p:nvSpPr>
          <p:cNvPr id="53" name="Rectangle 52"/>
          <p:cNvSpPr/>
          <p:nvPr/>
        </p:nvSpPr>
        <p:spPr>
          <a:xfrm>
            <a:off x="609600" y="5361092"/>
            <a:ext cx="1097280" cy="11921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2400" dirty="0" smtClean="0">
                <a:solidFill>
                  <a:schemeClr val="tx1"/>
                </a:solidFill>
              </a:rPr>
              <a:t>تفقد</a:t>
            </a:r>
            <a:endParaRPr lang="en-US" sz="2400" dirty="0">
              <a:solidFill>
                <a:schemeClr val="tx1"/>
              </a:solidFill>
            </a:endParaRPr>
          </a:p>
        </p:txBody>
      </p:sp>
      <p:sp>
        <p:nvSpPr>
          <p:cNvPr id="55" name="Rectangle 54"/>
          <p:cNvSpPr/>
          <p:nvPr/>
        </p:nvSpPr>
        <p:spPr>
          <a:xfrm>
            <a:off x="1961188" y="6564924"/>
            <a:ext cx="7487612" cy="40381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b="1" dirty="0">
                <a:solidFill>
                  <a:schemeClr val="tx1"/>
                </a:solidFill>
              </a:rPr>
              <a:t>Abdul </a:t>
            </a:r>
            <a:r>
              <a:rPr lang="en-US" b="1" dirty="0" err="1">
                <a:solidFill>
                  <a:schemeClr val="tx1"/>
                </a:solidFill>
              </a:rPr>
              <a:t>Alim</a:t>
            </a:r>
            <a:r>
              <a:rPr lang="en-US" b="1" dirty="0">
                <a:solidFill>
                  <a:schemeClr val="tx1"/>
                </a:solidFill>
              </a:rPr>
              <a:t>, Lecturer (Arabic), </a:t>
            </a:r>
            <a:r>
              <a:rPr lang="en-US" b="1" dirty="0" err="1">
                <a:solidFill>
                  <a:schemeClr val="tx1"/>
                </a:solidFill>
              </a:rPr>
              <a:t>Patari</a:t>
            </a:r>
            <a:r>
              <a:rPr lang="en-US" b="1" dirty="0">
                <a:solidFill>
                  <a:schemeClr val="tx1"/>
                </a:solidFill>
              </a:rPr>
              <a:t> </a:t>
            </a:r>
            <a:r>
              <a:rPr lang="en-US" b="1" dirty="0" err="1">
                <a:solidFill>
                  <a:schemeClr val="tx1"/>
                </a:solidFill>
              </a:rPr>
              <a:t>Fazil</a:t>
            </a:r>
            <a:r>
              <a:rPr lang="en-US" b="1" dirty="0">
                <a:solidFill>
                  <a:schemeClr val="tx1"/>
                </a:solidFill>
              </a:rPr>
              <a:t> </a:t>
            </a:r>
            <a:r>
              <a:rPr lang="en-US" b="1" dirty="0" err="1">
                <a:solidFill>
                  <a:schemeClr val="tx1"/>
                </a:solidFill>
              </a:rPr>
              <a:t>Madrasha</a:t>
            </a:r>
            <a:r>
              <a:rPr lang="en-US" b="1" dirty="0">
                <a:solidFill>
                  <a:schemeClr val="tx1"/>
                </a:solidFill>
              </a:rPr>
              <a:t>, </a:t>
            </a:r>
            <a:r>
              <a:rPr lang="en-US" b="1" dirty="0" err="1">
                <a:solidFill>
                  <a:schemeClr val="tx1"/>
                </a:solidFill>
              </a:rPr>
              <a:t>Sapahar</a:t>
            </a:r>
            <a:r>
              <a:rPr lang="en-US" b="1" dirty="0">
                <a:solidFill>
                  <a:schemeClr val="tx1"/>
                </a:solidFill>
              </a:rPr>
              <a:t>, </a:t>
            </a:r>
            <a:r>
              <a:rPr lang="en-US" b="1" dirty="0" err="1">
                <a:solidFill>
                  <a:schemeClr val="tx1"/>
                </a:solidFill>
              </a:rPr>
              <a:t>Naogaon</a:t>
            </a:r>
            <a:r>
              <a:rPr lang="en-US" b="1" dirty="0">
                <a:solidFill>
                  <a:schemeClr val="tx1"/>
                </a:solidFill>
              </a:rPr>
              <a:t>, 01749944418</a:t>
            </a:r>
          </a:p>
        </p:txBody>
      </p:sp>
      <p:sp>
        <p:nvSpPr>
          <p:cNvPr id="54" name="Rounded Rectangular Callout 53"/>
          <p:cNvSpPr/>
          <p:nvPr/>
        </p:nvSpPr>
        <p:spPr>
          <a:xfrm>
            <a:off x="8510018" y="3691397"/>
            <a:ext cx="1786596" cy="631117"/>
          </a:xfrm>
          <a:prstGeom prst="wedgeRoundRectCallout">
            <a:avLst/>
          </a:prstGeom>
          <a:effectLst>
            <a:glow rad="228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rtl="1"/>
            <a:r>
              <a:rPr lang="ar-MA" sz="2800" b="1" dirty="0" smtClean="0">
                <a:solidFill>
                  <a:schemeClr val="tx1"/>
                </a:solidFill>
              </a:rPr>
              <a:t>تثكل</a:t>
            </a:r>
            <a:endParaRPr lang="en-US" sz="2800" b="1" dirty="0">
              <a:solidFill>
                <a:schemeClr val="tx1"/>
              </a:solidFill>
            </a:endParaRPr>
          </a:p>
        </p:txBody>
      </p:sp>
      <p:grpSp>
        <p:nvGrpSpPr>
          <p:cNvPr id="35" name="Group 34"/>
          <p:cNvGrpSpPr/>
          <p:nvPr/>
        </p:nvGrpSpPr>
        <p:grpSpPr>
          <a:xfrm>
            <a:off x="1" y="0"/>
            <a:ext cx="10972801" cy="7315217"/>
            <a:chOff x="0" y="0"/>
            <a:chExt cx="10058401" cy="5943614"/>
          </a:xfrm>
        </p:grpSpPr>
        <p:sp>
          <p:nvSpPr>
            <p:cNvPr id="36" name="TextBox 35"/>
            <p:cNvSpPr txBox="1"/>
            <p:nvPr/>
          </p:nvSpPr>
          <p:spPr>
            <a:xfrm>
              <a:off x="3017520" y="457201"/>
              <a:ext cx="2933700" cy="275075"/>
            </a:xfrm>
            <a:prstGeom prst="rect">
              <a:avLst/>
            </a:prstGeom>
            <a:noFill/>
          </p:spPr>
          <p:txBody>
            <a:bodyPr wrap="square" rtlCol="0">
              <a:spAutoFit/>
            </a:bodyPr>
            <a:lstStyle/>
            <a:p>
              <a:endParaRPr lang="en-US" dirty="0"/>
            </a:p>
          </p:txBody>
        </p:sp>
        <p:sp>
          <p:nvSpPr>
            <p:cNvPr id="37"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5"/>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6"/>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9"/>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60"/>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3"/>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5"/>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6"/>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67"/>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8"/>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9"/>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0"/>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71"/>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72"/>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73"/>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4"/>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76"/>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7"/>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18724368"/>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ppt_w</p:attrName>
                                        </p:attrNameLst>
                                      </p:cBhvr>
                                      <p:tavLst>
                                        <p:tav tm="0">
                                          <p:val>
                                            <p:fltVal val="0"/>
                                          </p:val>
                                        </p:tav>
                                        <p:tav tm="100000">
                                          <p:val>
                                            <p:strVal val="#ppt_w"/>
                                          </p:val>
                                        </p:tav>
                                      </p:tavLst>
                                    </p:anim>
                                    <p:anim calcmode="lin" valueType="num">
                                      <p:cBhvr>
                                        <p:cTn id="16" dur="250" fill="hold"/>
                                        <p:tgtEl>
                                          <p:spTgt spid="9"/>
                                        </p:tgtEl>
                                        <p:attrNameLst>
                                          <p:attrName>ppt_h</p:attrName>
                                        </p:attrNameLst>
                                      </p:cBhvr>
                                      <p:tavLst>
                                        <p:tav tm="0">
                                          <p:val>
                                            <p:fltVal val="0"/>
                                          </p:val>
                                        </p:tav>
                                        <p:tav tm="100000">
                                          <p:val>
                                            <p:strVal val="#ppt_h"/>
                                          </p:val>
                                        </p:tav>
                                      </p:tavLst>
                                    </p:anim>
                                    <p:anim calcmode="lin" valueType="num">
                                      <p:cBhvr>
                                        <p:cTn id="17" dur="250" fill="hold"/>
                                        <p:tgtEl>
                                          <p:spTgt spid="9"/>
                                        </p:tgtEl>
                                        <p:attrNameLst>
                                          <p:attrName>style.rotation</p:attrName>
                                        </p:attrNameLst>
                                      </p:cBhvr>
                                      <p:tavLst>
                                        <p:tav tm="0">
                                          <p:val>
                                            <p:fltVal val="90"/>
                                          </p:val>
                                        </p:tav>
                                        <p:tav tm="100000">
                                          <p:val>
                                            <p:fltVal val="0"/>
                                          </p:val>
                                        </p:tav>
                                      </p:tavLst>
                                    </p:anim>
                                    <p:animEffect transition="in" filter="fade">
                                      <p:cBhvr>
                                        <p:cTn id="18" dur="25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250" fill="hold"/>
                                        <p:tgtEl>
                                          <p:spTgt spid="11"/>
                                        </p:tgtEl>
                                        <p:attrNameLst>
                                          <p:attrName>ppt_w</p:attrName>
                                        </p:attrNameLst>
                                      </p:cBhvr>
                                      <p:tavLst>
                                        <p:tav tm="0">
                                          <p:val>
                                            <p:fltVal val="0"/>
                                          </p:val>
                                        </p:tav>
                                        <p:tav tm="100000">
                                          <p:val>
                                            <p:strVal val="#ppt_w"/>
                                          </p:val>
                                        </p:tav>
                                      </p:tavLst>
                                    </p:anim>
                                    <p:anim calcmode="lin" valueType="num">
                                      <p:cBhvr>
                                        <p:cTn id="32" dur="250" fill="hold"/>
                                        <p:tgtEl>
                                          <p:spTgt spid="11"/>
                                        </p:tgtEl>
                                        <p:attrNameLst>
                                          <p:attrName>ppt_h</p:attrName>
                                        </p:attrNameLst>
                                      </p:cBhvr>
                                      <p:tavLst>
                                        <p:tav tm="0">
                                          <p:val>
                                            <p:fltVal val="0"/>
                                          </p:val>
                                        </p:tav>
                                        <p:tav tm="100000">
                                          <p:val>
                                            <p:strVal val="#ppt_h"/>
                                          </p:val>
                                        </p:tav>
                                      </p:tavLst>
                                    </p:anim>
                                    <p:anim calcmode="lin" valueType="num">
                                      <p:cBhvr>
                                        <p:cTn id="33" dur="250" fill="hold"/>
                                        <p:tgtEl>
                                          <p:spTgt spid="11"/>
                                        </p:tgtEl>
                                        <p:attrNameLst>
                                          <p:attrName>style.rotation</p:attrName>
                                        </p:attrNameLst>
                                      </p:cBhvr>
                                      <p:tavLst>
                                        <p:tav tm="0">
                                          <p:val>
                                            <p:fltVal val="90"/>
                                          </p:val>
                                        </p:tav>
                                        <p:tav tm="100000">
                                          <p:val>
                                            <p:fltVal val="0"/>
                                          </p:val>
                                        </p:tav>
                                      </p:tavLst>
                                    </p:anim>
                                    <p:animEffect transition="in" filter="fade">
                                      <p:cBhvr>
                                        <p:cTn id="34" dur="25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
                                        </p:tgtEl>
                                        <p:attrNameLst>
                                          <p:attrName>ppt_y</p:attrName>
                                        </p:attrNameLst>
                                      </p:cBhvr>
                                      <p:tavLst>
                                        <p:tav tm="0">
                                          <p:val>
                                            <p:strVal val="#ppt_y"/>
                                          </p:val>
                                        </p:tav>
                                        <p:tav tm="100000">
                                          <p:val>
                                            <p:strVal val="#ppt_y"/>
                                          </p:val>
                                        </p:tav>
                                      </p:tavLst>
                                    </p:anim>
                                    <p:anim calcmode="lin" valueType="num">
                                      <p:cBhvr>
                                        <p:cTn id="4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1"/>
                                        </p:tgtEl>
                                        <p:attrNameLst>
                                          <p:attrName>style.visibility</p:attrName>
                                        </p:attrNameLst>
                                      </p:cBhvr>
                                      <p:to>
                                        <p:strVal val="visible"/>
                                      </p:to>
                                    </p:set>
                                    <p:anim calcmode="lin" valueType="num">
                                      <p:cBhvr>
                                        <p:cTn id="116" dur="250" fill="hold"/>
                                        <p:tgtEl>
                                          <p:spTgt spid="21"/>
                                        </p:tgtEl>
                                        <p:attrNameLst>
                                          <p:attrName>ppt_w</p:attrName>
                                        </p:attrNameLst>
                                      </p:cBhvr>
                                      <p:tavLst>
                                        <p:tav tm="0">
                                          <p:val>
                                            <p:fltVal val="0"/>
                                          </p:val>
                                        </p:tav>
                                        <p:tav tm="100000">
                                          <p:val>
                                            <p:strVal val="#ppt_w"/>
                                          </p:val>
                                        </p:tav>
                                      </p:tavLst>
                                    </p:anim>
                                    <p:anim calcmode="lin" valueType="num">
                                      <p:cBhvr>
                                        <p:cTn id="117" dur="250" fill="hold"/>
                                        <p:tgtEl>
                                          <p:spTgt spid="21"/>
                                        </p:tgtEl>
                                        <p:attrNameLst>
                                          <p:attrName>ppt_h</p:attrName>
                                        </p:attrNameLst>
                                      </p:cBhvr>
                                      <p:tavLst>
                                        <p:tav tm="0">
                                          <p:val>
                                            <p:fltVal val="0"/>
                                          </p:val>
                                        </p:tav>
                                        <p:tav tm="100000">
                                          <p:val>
                                            <p:strVal val="#ppt_h"/>
                                          </p:val>
                                        </p:tav>
                                      </p:tavLst>
                                    </p:anim>
                                    <p:anim calcmode="lin" valueType="num">
                                      <p:cBhvr>
                                        <p:cTn id="118" dur="250" fill="hold"/>
                                        <p:tgtEl>
                                          <p:spTgt spid="21"/>
                                        </p:tgtEl>
                                        <p:attrNameLst>
                                          <p:attrName>style.rotation</p:attrName>
                                        </p:attrNameLst>
                                      </p:cBhvr>
                                      <p:tavLst>
                                        <p:tav tm="0">
                                          <p:val>
                                            <p:fltVal val="90"/>
                                          </p:val>
                                        </p:tav>
                                        <p:tav tm="100000">
                                          <p:val>
                                            <p:fltVal val="0"/>
                                          </p:val>
                                        </p:tav>
                                      </p:tavLst>
                                    </p:anim>
                                    <p:animEffect transition="in" filter="fade">
                                      <p:cBhvr>
                                        <p:cTn id="119" dur="250"/>
                                        <p:tgtEl>
                                          <p:spTgt spid="21"/>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2"/>
                                        </p:tgtEl>
                                        <p:attrNameLst>
                                          <p:attrName>style.visibility</p:attrName>
                                        </p:attrNameLst>
                                      </p:cBhvr>
                                      <p:to>
                                        <p:strVal val="visible"/>
                                      </p:to>
                                    </p:set>
                                    <p:anim calcmode="lin" valueType="num">
                                      <p:cBhvr>
                                        <p:cTn id="12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2"/>
                                        </p:tgtEl>
                                        <p:attrNameLst>
                                          <p:attrName>ppt_y</p:attrName>
                                        </p:attrNameLst>
                                      </p:cBhvr>
                                      <p:tavLst>
                                        <p:tav tm="0">
                                          <p:val>
                                            <p:strVal val="#ppt_y"/>
                                          </p:val>
                                        </p:tav>
                                        <p:tav tm="100000">
                                          <p:val>
                                            <p:strVal val="#ppt_y"/>
                                          </p:val>
                                        </p:tav>
                                      </p:tavLst>
                                    </p:anim>
                                    <p:anim calcmode="lin" valueType="num">
                                      <p:cBhvr>
                                        <p:cTn id="12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2"/>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54"/>
                                        </p:tgtEl>
                                        <p:attrNameLst>
                                          <p:attrName>style.visibility</p:attrName>
                                        </p:attrNameLst>
                                      </p:cBhvr>
                                      <p:to>
                                        <p:strVal val="visible"/>
                                      </p:to>
                                    </p:set>
                                    <p:anim calcmode="lin" valueType="num">
                                      <p:cBhvr>
                                        <p:cTn id="133" dur="1000" fill="hold"/>
                                        <p:tgtEl>
                                          <p:spTgt spid="54"/>
                                        </p:tgtEl>
                                        <p:attrNameLst>
                                          <p:attrName>ppt_w</p:attrName>
                                        </p:attrNameLst>
                                      </p:cBhvr>
                                      <p:tavLst>
                                        <p:tav tm="0">
                                          <p:val>
                                            <p:fltVal val="0"/>
                                          </p:val>
                                        </p:tav>
                                        <p:tav tm="100000">
                                          <p:val>
                                            <p:strVal val="#ppt_w"/>
                                          </p:val>
                                        </p:tav>
                                      </p:tavLst>
                                    </p:anim>
                                    <p:anim calcmode="lin" valueType="num">
                                      <p:cBhvr>
                                        <p:cTn id="134" dur="1000" fill="hold"/>
                                        <p:tgtEl>
                                          <p:spTgt spid="54"/>
                                        </p:tgtEl>
                                        <p:attrNameLst>
                                          <p:attrName>ppt_h</p:attrName>
                                        </p:attrNameLst>
                                      </p:cBhvr>
                                      <p:tavLst>
                                        <p:tav tm="0">
                                          <p:val>
                                            <p:fltVal val="0"/>
                                          </p:val>
                                        </p:tav>
                                        <p:tav tm="100000">
                                          <p:val>
                                            <p:strVal val="#ppt_h"/>
                                          </p:val>
                                        </p:tav>
                                      </p:tavLst>
                                    </p:anim>
                                    <p:anim calcmode="lin" valueType="num">
                                      <p:cBhvr>
                                        <p:cTn id="135" dur="1000" fill="hold"/>
                                        <p:tgtEl>
                                          <p:spTgt spid="54"/>
                                        </p:tgtEl>
                                        <p:attrNameLst>
                                          <p:attrName>style.rotation</p:attrName>
                                        </p:attrNameLst>
                                      </p:cBhvr>
                                      <p:tavLst>
                                        <p:tav tm="0">
                                          <p:val>
                                            <p:fltVal val="90"/>
                                          </p:val>
                                        </p:tav>
                                        <p:tav tm="100000">
                                          <p:val>
                                            <p:fltVal val="0"/>
                                          </p:val>
                                        </p:tav>
                                      </p:tavLst>
                                    </p:anim>
                                    <p:animEffect transition="in" filter="fade">
                                      <p:cBhvr>
                                        <p:cTn id="136" dur="1000"/>
                                        <p:tgtEl>
                                          <p:spTgt spid="54"/>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42"/>
                                        </p:tgtEl>
                                        <p:attrNameLst>
                                          <p:attrName>style.visibility</p:attrName>
                                        </p:attrNameLst>
                                      </p:cBhvr>
                                      <p:to>
                                        <p:strVal val="visible"/>
                                      </p:to>
                                    </p:set>
                                    <p:anim calcmode="lin" valueType="num">
                                      <p:cBhvr>
                                        <p:cTn id="141" dur="250" fill="hold"/>
                                        <p:tgtEl>
                                          <p:spTgt spid="42"/>
                                        </p:tgtEl>
                                        <p:attrNameLst>
                                          <p:attrName>ppt_w</p:attrName>
                                        </p:attrNameLst>
                                      </p:cBhvr>
                                      <p:tavLst>
                                        <p:tav tm="0">
                                          <p:val>
                                            <p:fltVal val="0"/>
                                          </p:val>
                                        </p:tav>
                                        <p:tav tm="100000">
                                          <p:val>
                                            <p:strVal val="#ppt_w"/>
                                          </p:val>
                                        </p:tav>
                                      </p:tavLst>
                                    </p:anim>
                                    <p:anim calcmode="lin" valueType="num">
                                      <p:cBhvr>
                                        <p:cTn id="142" dur="250" fill="hold"/>
                                        <p:tgtEl>
                                          <p:spTgt spid="42"/>
                                        </p:tgtEl>
                                        <p:attrNameLst>
                                          <p:attrName>ppt_h</p:attrName>
                                        </p:attrNameLst>
                                      </p:cBhvr>
                                      <p:tavLst>
                                        <p:tav tm="0">
                                          <p:val>
                                            <p:fltVal val="0"/>
                                          </p:val>
                                        </p:tav>
                                        <p:tav tm="100000">
                                          <p:val>
                                            <p:strVal val="#ppt_h"/>
                                          </p:val>
                                        </p:tav>
                                      </p:tavLst>
                                    </p:anim>
                                    <p:anim calcmode="lin" valueType="num">
                                      <p:cBhvr>
                                        <p:cTn id="143" dur="250" fill="hold"/>
                                        <p:tgtEl>
                                          <p:spTgt spid="42"/>
                                        </p:tgtEl>
                                        <p:attrNameLst>
                                          <p:attrName>style.rotation</p:attrName>
                                        </p:attrNameLst>
                                      </p:cBhvr>
                                      <p:tavLst>
                                        <p:tav tm="0">
                                          <p:val>
                                            <p:fltVal val="90"/>
                                          </p:val>
                                        </p:tav>
                                        <p:tav tm="100000">
                                          <p:val>
                                            <p:fltVal val="0"/>
                                          </p:val>
                                        </p:tav>
                                      </p:tavLst>
                                    </p:anim>
                                    <p:animEffect transition="in" filter="fade">
                                      <p:cBhvr>
                                        <p:cTn id="144" dur="250"/>
                                        <p:tgtEl>
                                          <p:spTgt spid="42"/>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40"/>
                                        </p:tgtEl>
                                        <p:attrNameLst>
                                          <p:attrName>style.visibility</p:attrName>
                                        </p:attrNameLst>
                                      </p:cBhvr>
                                      <p:to>
                                        <p:strVal val="visible"/>
                                      </p:to>
                                    </p:set>
                                    <p:anim by="(-#ppt_w*2)" calcmode="lin" valueType="num">
                                      <p:cBhvr rctx="PPT">
                                        <p:cTn id="149" dur="250" autoRev="1" fill="hold">
                                          <p:stCondLst>
                                            <p:cond delay="0"/>
                                          </p:stCondLst>
                                        </p:cTn>
                                        <p:tgtEl>
                                          <p:spTgt spid="40"/>
                                        </p:tgtEl>
                                        <p:attrNameLst>
                                          <p:attrName>ppt_w</p:attrName>
                                        </p:attrNameLst>
                                      </p:cBhvr>
                                    </p:anim>
                                    <p:anim by="(#ppt_w*0.50)" calcmode="lin" valueType="num">
                                      <p:cBhvr>
                                        <p:cTn id="150" dur="250" decel="50000" autoRev="1" fill="hold">
                                          <p:stCondLst>
                                            <p:cond delay="0"/>
                                          </p:stCondLst>
                                        </p:cTn>
                                        <p:tgtEl>
                                          <p:spTgt spid="40"/>
                                        </p:tgtEl>
                                        <p:attrNameLst>
                                          <p:attrName>ppt_x</p:attrName>
                                        </p:attrNameLst>
                                      </p:cBhvr>
                                    </p:anim>
                                    <p:anim from="(-#ppt_h/2)" to="(#ppt_y)" calcmode="lin" valueType="num">
                                      <p:cBhvr>
                                        <p:cTn id="151" dur="500" fill="hold">
                                          <p:stCondLst>
                                            <p:cond delay="0"/>
                                          </p:stCondLst>
                                        </p:cTn>
                                        <p:tgtEl>
                                          <p:spTgt spid="40"/>
                                        </p:tgtEl>
                                        <p:attrNameLst>
                                          <p:attrName>ppt_y</p:attrName>
                                        </p:attrNameLst>
                                      </p:cBhvr>
                                    </p:anim>
                                    <p:animRot by="21600000">
                                      <p:cBhvr>
                                        <p:cTn id="152" dur="500" fill="hold">
                                          <p:stCondLst>
                                            <p:cond delay="0"/>
                                          </p:stCondLst>
                                        </p:cTn>
                                        <p:tgtEl>
                                          <p:spTgt spid="40"/>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43"/>
                                        </p:tgtEl>
                                        <p:attrNameLst>
                                          <p:attrName>style.visibility</p:attrName>
                                        </p:attrNameLst>
                                      </p:cBhvr>
                                      <p:to>
                                        <p:strVal val="visible"/>
                                      </p:to>
                                    </p:set>
                                    <p:anim calcmode="lin" valueType="num">
                                      <p:cBhvr>
                                        <p:cTn id="157" dur="250" fill="hold"/>
                                        <p:tgtEl>
                                          <p:spTgt spid="43"/>
                                        </p:tgtEl>
                                        <p:attrNameLst>
                                          <p:attrName>ppt_w</p:attrName>
                                        </p:attrNameLst>
                                      </p:cBhvr>
                                      <p:tavLst>
                                        <p:tav tm="0">
                                          <p:val>
                                            <p:fltVal val="0"/>
                                          </p:val>
                                        </p:tav>
                                        <p:tav tm="100000">
                                          <p:val>
                                            <p:strVal val="#ppt_w"/>
                                          </p:val>
                                        </p:tav>
                                      </p:tavLst>
                                    </p:anim>
                                    <p:anim calcmode="lin" valueType="num">
                                      <p:cBhvr>
                                        <p:cTn id="158" dur="250" fill="hold"/>
                                        <p:tgtEl>
                                          <p:spTgt spid="43"/>
                                        </p:tgtEl>
                                        <p:attrNameLst>
                                          <p:attrName>ppt_h</p:attrName>
                                        </p:attrNameLst>
                                      </p:cBhvr>
                                      <p:tavLst>
                                        <p:tav tm="0">
                                          <p:val>
                                            <p:fltVal val="0"/>
                                          </p:val>
                                        </p:tav>
                                        <p:tav tm="100000">
                                          <p:val>
                                            <p:strVal val="#ppt_h"/>
                                          </p:val>
                                        </p:tav>
                                      </p:tavLst>
                                    </p:anim>
                                    <p:anim calcmode="lin" valueType="num">
                                      <p:cBhvr>
                                        <p:cTn id="159" dur="250" fill="hold"/>
                                        <p:tgtEl>
                                          <p:spTgt spid="43"/>
                                        </p:tgtEl>
                                        <p:attrNameLst>
                                          <p:attrName>style.rotation</p:attrName>
                                        </p:attrNameLst>
                                      </p:cBhvr>
                                      <p:tavLst>
                                        <p:tav tm="0">
                                          <p:val>
                                            <p:fltVal val="90"/>
                                          </p:val>
                                        </p:tav>
                                        <p:tav tm="100000">
                                          <p:val>
                                            <p:fltVal val="0"/>
                                          </p:val>
                                        </p:tav>
                                      </p:tavLst>
                                    </p:anim>
                                    <p:animEffect transition="in" filter="fade">
                                      <p:cBhvr>
                                        <p:cTn id="160" dur="250"/>
                                        <p:tgtEl>
                                          <p:spTgt spid="43"/>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41"/>
                                        </p:tgtEl>
                                        <p:attrNameLst>
                                          <p:attrName>style.visibility</p:attrName>
                                        </p:attrNameLst>
                                      </p:cBhvr>
                                      <p:to>
                                        <p:strVal val="visible"/>
                                      </p:to>
                                    </p:set>
                                    <p:anim calcmode="lin" valueType="num">
                                      <p:cBhvr>
                                        <p:cTn id="165"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41"/>
                                        </p:tgtEl>
                                        <p:attrNameLst>
                                          <p:attrName>ppt_y</p:attrName>
                                        </p:attrNameLst>
                                      </p:cBhvr>
                                      <p:tavLst>
                                        <p:tav tm="0">
                                          <p:val>
                                            <p:strVal val="#ppt_y"/>
                                          </p:val>
                                        </p:tav>
                                        <p:tav tm="100000">
                                          <p:val>
                                            <p:strVal val="#ppt_y"/>
                                          </p:val>
                                        </p:tav>
                                      </p:tavLst>
                                    </p:anim>
                                    <p:anim calcmode="lin" valueType="num">
                                      <p:cBhvr>
                                        <p:cTn id="167"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41"/>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46"/>
                                        </p:tgtEl>
                                        <p:attrNameLst>
                                          <p:attrName>style.visibility</p:attrName>
                                        </p:attrNameLst>
                                      </p:cBhvr>
                                      <p:to>
                                        <p:strVal val="visible"/>
                                      </p:to>
                                    </p:set>
                                    <p:anim calcmode="lin" valueType="num">
                                      <p:cBhvr>
                                        <p:cTn id="174" dur="250" fill="hold"/>
                                        <p:tgtEl>
                                          <p:spTgt spid="46"/>
                                        </p:tgtEl>
                                        <p:attrNameLst>
                                          <p:attrName>ppt_w</p:attrName>
                                        </p:attrNameLst>
                                      </p:cBhvr>
                                      <p:tavLst>
                                        <p:tav tm="0">
                                          <p:val>
                                            <p:fltVal val="0"/>
                                          </p:val>
                                        </p:tav>
                                        <p:tav tm="100000">
                                          <p:val>
                                            <p:strVal val="#ppt_w"/>
                                          </p:val>
                                        </p:tav>
                                      </p:tavLst>
                                    </p:anim>
                                    <p:anim calcmode="lin" valueType="num">
                                      <p:cBhvr>
                                        <p:cTn id="175" dur="250" fill="hold"/>
                                        <p:tgtEl>
                                          <p:spTgt spid="46"/>
                                        </p:tgtEl>
                                        <p:attrNameLst>
                                          <p:attrName>ppt_h</p:attrName>
                                        </p:attrNameLst>
                                      </p:cBhvr>
                                      <p:tavLst>
                                        <p:tav tm="0">
                                          <p:val>
                                            <p:fltVal val="0"/>
                                          </p:val>
                                        </p:tav>
                                        <p:tav tm="100000">
                                          <p:val>
                                            <p:strVal val="#ppt_h"/>
                                          </p:val>
                                        </p:tav>
                                      </p:tavLst>
                                    </p:anim>
                                    <p:anim calcmode="lin" valueType="num">
                                      <p:cBhvr>
                                        <p:cTn id="176" dur="250" fill="hold"/>
                                        <p:tgtEl>
                                          <p:spTgt spid="46"/>
                                        </p:tgtEl>
                                        <p:attrNameLst>
                                          <p:attrName>style.rotation</p:attrName>
                                        </p:attrNameLst>
                                      </p:cBhvr>
                                      <p:tavLst>
                                        <p:tav tm="0">
                                          <p:val>
                                            <p:fltVal val="90"/>
                                          </p:val>
                                        </p:tav>
                                        <p:tav tm="100000">
                                          <p:val>
                                            <p:fltVal val="0"/>
                                          </p:val>
                                        </p:tav>
                                      </p:tavLst>
                                    </p:anim>
                                    <p:animEffect transition="in" filter="fade">
                                      <p:cBhvr>
                                        <p:cTn id="177" dur="250"/>
                                        <p:tgtEl>
                                          <p:spTgt spid="46"/>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44"/>
                                        </p:tgtEl>
                                        <p:attrNameLst>
                                          <p:attrName>style.visibility</p:attrName>
                                        </p:attrNameLst>
                                      </p:cBhvr>
                                      <p:to>
                                        <p:strVal val="visible"/>
                                      </p:to>
                                    </p:set>
                                    <p:anim calcmode="lin" valueType="num">
                                      <p:cBhvr>
                                        <p:cTn id="182"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44"/>
                                        </p:tgtEl>
                                        <p:attrNameLst>
                                          <p:attrName>ppt_y</p:attrName>
                                        </p:attrNameLst>
                                      </p:cBhvr>
                                      <p:tavLst>
                                        <p:tav tm="0">
                                          <p:val>
                                            <p:strVal val="#ppt_y"/>
                                          </p:val>
                                        </p:tav>
                                        <p:tav tm="100000">
                                          <p:val>
                                            <p:strVal val="#ppt_y"/>
                                          </p:val>
                                        </p:tav>
                                      </p:tavLst>
                                    </p:anim>
                                    <p:anim calcmode="lin" valueType="num">
                                      <p:cBhvr>
                                        <p:cTn id="184"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44"/>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47"/>
                                        </p:tgtEl>
                                        <p:attrNameLst>
                                          <p:attrName>style.visibility</p:attrName>
                                        </p:attrNameLst>
                                      </p:cBhvr>
                                      <p:to>
                                        <p:strVal val="visible"/>
                                      </p:to>
                                    </p:set>
                                    <p:anim calcmode="lin" valueType="num">
                                      <p:cBhvr>
                                        <p:cTn id="191" dur="250" fill="hold"/>
                                        <p:tgtEl>
                                          <p:spTgt spid="47"/>
                                        </p:tgtEl>
                                        <p:attrNameLst>
                                          <p:attrName>ppt_w</p:attrName>
                                        </p:attrNameLst>
                                      </p:cBhvr>
                                      <p:tavLst>
                                        <p:tav tm="0">
                                          <p:val>
                                            <p:fltVal val="0"/>
                                          </p:val>
                                        </p:tav>
                                        <p:tav tm="100000">
                                          <p:val>
                                            <p:strVal val="#ppt_w"/>
                                          </p:val>
                                        </p:tav>
                                      </p:tavLst>
                                    </p:anim>
                                    <p:anim calcmode="lin" valueType="num">
                                      <p:cBhvr>
                                        <p:cTn id="192" dur="250" fill="hold"/>
                                        <p:tgtEl>
                                          <p:spTgt spid="47"/>
                                        </p:tgtEl>
                                        <p:attrNameLst>
                                          <p:attrName>ppt_h</p:attrName>
                                        </p:attrNameLst>
                                      </p:cBhvr>
                                      <p:tavLst>
                                        <p:tav tm="0">
                                          <p:val>
                                            <p:fltVal val="0"/>
                                          </p:val>
                                        </p:tav>
                                        <p:tav tm="100000">
                                          <p:val>
                                            <p:strVal val="#ppt_h"/>
                                          </p:val>
                                        </p:tav>
                                      </p:tavLst>
                                    </p:anim>
                                    <p:anim calcmode="lin" valueType="num">
                                      <p:cBhvr>
                                        <p:cTn id="193" dur="250" fill="hold"/>
                                        <p:tgtEl>
                                          <p:spTgt spid="47"/>
                                        </p:tgtEl>
                                        <p:attrNameLst>
                                          <p:attrName>style.rotation</p:attrName>
                                        </p:attrNameLst>
                                      </p:cBhvr>
                                      <p:tavLst>
                                        <p:tav tm="0">
                                          <p:val>
                                            <p:fltVal val="90"/>
                                          </p:val>
                                        </p:tav>
                                        <p:tav tm="100000">
                                          <p:val>
                                            <p:fltVal val="0"/>
                                          </p:val>
                                        </p:tav>
                                      </p:tavLst>
                                    </p:anim>
                                    <p:animEffect transition="in" filter="fade">
                                      <p:cBhvr>
                                        <p:cTn id="194" dur="250"/>
                                        <p:tgtEl>
                                          <p:spTgt spid="47"/>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45"/>
                                        </p:tgtEl>
                                        <p:attrNameLst>
                                          <p:attrName>style.visibility</p:attrName>
                                        </p:attrNameLst>
                                      </p:cBhvr>
                                      <p:to>
                                        <p:strVal val="visible"/>
                                      </p:to>
                                    </p:set>
                                    <p:anim calcmode="lin" valueType="num">
                                      <p:cBhvr>
                                        <p:cTn id="199"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45"/>
                                        </p:tgtEl>
                                        <p:attrNameLst>
                                          <p:attrName>ppt_y</p:attrName>
                                        </p:attrNameLst>
                                      </p:cBhvr>
                                      <p:tavLst>
                                        <p:tav tm="0">
                                          <p:val>
                                            <p:strVal val="#ppt_y"/>
                                          </p:val>
                                        </p:tav>
                                        <p:tav tm="100000">
                                          <p:val>
                                            <p:strVal val="#ppt_y"/>
                                          </p:val>
                                        </p:tav>
                                      </p:tavLst>
                                    </p:anim>
                                    <p:anim calcmode="lin" valueType="num">
                                      <p:cBhvr>
                                        <p:cTn id="201"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45"/>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50"/>
                                        </p:tgtEl>
                                        <p:attrNameLst>
                                          <p:attrName>style.visibility</p:attrName>
                                        </p:attrNameLst>
                                      </p:cBhvr>
                                      <p:to>
                                        <p:strVal val="visible"/>
                                      </p:to>
                                    </p:set>
                                    <p:anim calcmode="lin" valueType="num">
                                      <p:cBhvr>
                                        <p:cTn id="208" dur="250" fill="hold"/>
                                        <p:tgtEl>
                                          <p:spTgt spid="50"/>
                                        </p:tgtEl>
                                        <p:attrNameLst>
                                          <p:attrName>ppt_w</p:attrName>
                                        </p:attrNameLst>
                                      </p:cBhvr>
                                      <p:tavLst>
                                        <p:tav tm="0">
                                          <p:val>
                                            <p:fltVal val="0"/>
                                          </p:val>
                                        </p:tav>
                                        <p:tav tm="100000">
                                          <p:val>
                                            <p:strVal val="#ppt_w"/>
                                          </p:val>
                                        </p:tav>
                                      </p:tavLst>
                                    </p:anim>
                                    <p:anim calcmode="lin" valueType="num">
                                      <p:cBhvr>
                                        <p:cTn id="209" dur="250" fill="hold"/>
                                        <p:tgtEl>
                                          <p:spTgt spid="50"/>
                                        </p:tgtEl>
                                        <p:attrNameLst>
                                          <p:attrName>ppt_h</p:attrName>
                                        </p:attrNameLst>
                                      </p:cBhvr>
                                      <p:tavLst>
                                        <p:tav tm="0">
                                          <p:val>
                                            <p:fltVal val="0"/>
                                          </p:val>
                                        </p:tav>
                                        <p:tav tm="100000">
                                          <p:val>
                                            <p:strVal val="#ppt_h"/>
                                          </p:val>
                                        </p:tav>
                                      </p:tavLst>
                                    </p:anim>
                                    <p:anim calcmode="lin" valueType="num">
                                      <p:cBhvr>
                                        <p:cTn id="210" dur="250" fill="hold"/>
                                        <p:tgtEl>
                                          <p:spTgt spid="50"/>
                                        </p:tgtEl>
                                        <p:attrNameLst>
                                          <p:attrName>style.rotation</p:attrName>
                                        </p:attrNameLst>
                                      </p:cBhvr>
                                      <p:tavLst>
                                        <p:tav tm="0">
                                          <p:val>
                                            <p:fltVal val="90"/>
                                          </p:val>
                                        </p:tav>
                                        <p:tav tm="100000">
                                          <p:val>
                                            <p:fltVal val="0"/>
                                          </p:val>
                                        </p:tav>
                                      </p:tavLst>
                                    </p:anim>
                                    <p:animEffect transition="in" filter="fade">
                                      <p:cBhvr>
                                        <p:cTn id="211" dur="250"/>
                                        <p:tgtEl>
                                          <p:spTgt spid="50"/>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48"/>
                                        </p:tgtEl>
                                        <p:attrNameLst>
                                          <p:attrName>style.visibility</p:attrName>
                                        </p:attrNameLst>
                                      </p:cBhvr>
                                      <p:to>
                                        <p:strVal val="visible"/>
                                      </p:to>
                                    </p:set>
                                    <p:anim calcmode="lin" valueType="num">
                                      <p:cBhvr>
                                        <p:cTn id="216"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48"/>
                                        </p:tgtEl>
                                        <p:attrNameLst>
                                          <p:attrName>ppt_y</p:attrName>
                                        </p:attrNameLst>
                                      </p:cBhvr>
                                      <p:tavLst>
                                        <p:tav tm="0">
                                          <p:val>
                                            <p:strVal val="#ppt_y"/>
                                          </p:val>
                                        </p:tav>
                                        <p:tav tm="100000">
                                          <p:val>
                                            <p:strVal val="#ppt_y"/>
                                          </p:val>
                                        </p:tav>
                                      </p:tavLst>
                                    </p:anim>
                                    <p:anim calcmode="lin" valueType="num">
                                      <p:cBhvr>
                                        <p:cTn id="218"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48"/>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51"/>
                                        </p:tgtEl>
                                        <p:attrNameLst>
                                          <p:attrName>style.visibility</p:attrName>
                                        </p:attrNameLst>
                                      </p:cBhvr>
                                      <p:to>
                                        <p:strVal val="visible"/>
                                      </p:to>
                                    </p:set>
                                    <p:anim calcmode="lin" valueType="num">
                                      <p:cBhvr>
                                        <p:cTn id="225" dur="250" fill="hold"/>
                                        <p:tgtEl>
                                          <p:spTgt spid="51"/>
                                        </p:tgtEl>
                                        <p:attrNameLst>
                                          <p:attrName>ppt_w</p:attrName>
                                        </p:attrNameLst>
                                      </p:cBhvr>
                                      <p:tavLst>
                                        <p:tav tm="0">
                                          <p:val>
                                            <p:fltVal val="0"/>
                                          </p:val>
                                        </p:tav>
                                        <p:tav tm="100000">
                                          <p:val>
                                            <p:strVal val="#ppt_w"/>
                                          </p:val>
                                        </p:tav>
                                      </p:tavLst>
                                    </p:anim>
                                    <p:anim calcmode="lin" valueType="num">
                                      <p:cBhvr>
                                        <p:cTn id="226" dur="250" fill="hold"/>
                                        <p:tgtEl>
                                          <p:spTgt spid="51"/>
                                        </p:tgtEl>
                                        <p:attrNameLst>
                                          <p:attrName>ppt_h</p:attrName>
                                        </p:attrNameLst>
                                      </p:cBhvr>
                                      <p:tavLst>
                                        <p:tav tm="0">
                                          <p:val>
                                            <p:fltVal val="0"/>
                                          </p:val>
                                        </p:tav>
                                        <p:tav tm="100000">
                                          <p:val>
                                            <p:strVal val="#ppt_h"/>
                                          </p:val>
                                        </p:tav>
                                      </p:tavLst>
                                    </p:anim>
                                    <p:anim calcmode="lin" valueType="num">
                                      <p:cBhvr>
                                        <p:cTn id="227" dur="250" fill="hold"/>
                                        <p:tgtEl>
                                          <p:spTgt spid="51"/>
                                        </p:tgtEl>
                                        <p:attrNameLst>
                                          <p:attrName>style.rotation</p:attrName>
                                        </p:attrNameLst>
                                      </p:cBhvr>
                                      <p:tavLst>
                                        <p:tav tm="0">
                                          <p:val>
                                            <p:fltVal val="90"/>
                                          </p:val>
                                        </p:tav>
                                        <p:tav tm="100000">
                                          <p:val>
                                            <p:fltVal val="0"/>
                                          </p:val>
                                        </p:tav>
                                      </p:tavLst>
                                    </p:anim>
                                    <p:animEffect transition="in" filter="fade">
                                      <p:cBhvr>
                                        <p:cTn id="228" dur="250"/>
                                        <p:tgtEl>
                                          <p:spTgt spid="51"/>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49"/>
                                        </p:tgtEl>
                                        <p:attrNameLst>
                                          <p:attrName>style.visibility</p:attrName>
                                        </p:attrNameLst>
                                      </p:cBhvr>
                                      <p:to>
                                        <p:strVal val="visible"/>
                                      </p:to>
                                    </p:set>
                                    <p:anim calcmode="lin" valueType="num">
                                      <p:cBhvr>
                                        <p:cTn id="233"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49"/>
                                        </p:tgtEl>
                                        <p:attrNameLst>
                                          <p:attrName>ppt_y</p:attrName>
                                        </p:attrNameLst>
                                      </p:cBhvr>
                                      <p:tavLst>
                                        <p:tav tm="0">
                                          <p:val>
                                            <p:strVal val="#ppt_y"/>
                                          </p:val>
                                        </p:tav>
                                        <p:tav tm="100000">
                                          <p:val>
                                            <p:strVal val="#ppt_y"/>
                                          </p:val>
                                        </p:tav>
                                      </p:tavLst>
                                    </p:anim>
                                    <p:anim calcmode="lin" valueType="num">
                                      <p:cBhvr>
                                        <p:cTn id="235"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49"/>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52"/>
                                        </p:tgtEl>
                                        <p:attrNameLst>
                                          <p:attrName>style.visibility</p:attrName>
                                        </p:attrNameLst>
                                      </p:cBhvr>
                                      <p:to>
                                        <p:strVal val="visible"/>
                                      </p:to>
                                    </p:set>
                                    <p:anim calcmode="lin" valueType="num">
                                      <p:cBhvr>
                                        <p:cTn id="242" dur="250" fill="hold"/>
                                        <p:tgtEl>
                                          <p:spTgt spid="52"/>
                                        </p:tgtEl>
                                        <p:attrNameLst>
                                          <p:attrName>ppt_w</p:attrName>
                                        </p:attrNameLst>
                                      </p:cBhvr>
                                      <p:tavLst>
                                        <p:tav tm="0">
                                          <p:val>
                                            <p:fltVal val="0"/>
                                          </p:val>
                                        </p:tav>
                                        <p:tav tm="100000">
                                          <p:val>
                                            <p:strVal val="#ppt_w"/>
                                          </p:val>
                                        </p:tav>
                                      </p:tavLst>
                                    </p:anim>
                                    <p:anim calcmode="lin" valueType="num">
                                      <p:cBhvr>
                                        <p:cTn id="243" dur="250" fill="hold"/>
                                        <p:tgtEl>
                                          <p:spTgt spid="52"/>
                                        </p:tgtEl>
                                        <p:attrNameLst>
                                          <p:attrName>ppt_h</p:attrName>
                                        </p:attrNameLst>
                                      </p:cBhvr>
                                      <p:tavLst>
                                        <p:tav tm="0">
                                          <p:val>
                                            <p:fltVal val="0"/>
                                          </p:val>
                                        </p:tav>
                                        <p:tav tm="100000">
                                          <p:val>
                                            <p:strVal val="#ppt_h"/>
                                          </p:val>
                                        </p:tav>
                                      </p:tavLst>
                                    </p:anim>
                                    <p:anim calcmode="lin" valueType="num">
                                      <p:cBhvr>
                                        <p:cTn id="244" dur="250" fill="hold"/>
                                        <p:tgtEl>
                                          <p:spTgt spid="52"/>
                                        </p:tgtEl>
                                        <p:attrNameLst>
                                          <p:attrName>style.rotation</p:attrName>
                                        </p:attrNameLst>
                                      </p:cBhvr>
                                      <p:tavLst>
                                        <p:tav tm="0">
                                          <p:val>
                                            <p:fltVal val="90"/>
                                          </p:val>
                                        </p:tav>
                                        <p:tav tm="100000">
                                          <p:val>
                                            <p:fltVal val="0"/>
                                          </p:val>
                                        </p:tav>
                                      </p:tavLst>
                                    </p:anim>
                                    <p:animEffect transition="in" filter="fade">
                                      <p:cBhvr>
                                        <p:cTn id="245" dur="250"/>
                                        <p:tgtEl>
                                          <p:spTgt spid="52"/>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53"/>
                                        </p:tgtEl>
                                        <p:attrNameLst>
                                          <p:attrName>style.visibility</p:attrName>
                                        </p:attrNameLst>
                                      </p:cBhvr>
                                      <p:to>
                                        <p:strVal val="visible"/>
                                      </p:to>
                                    </p:set>
                                    <p:anim calcmode="lin" valueType="num">
                                      <p:cBhvr>
                                        <p:cTn id="250"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53"/>
                                        </p:tgtEl>
                                        <p:attrNameLst>
                                          <p:attrName>ppt_y</p:attrName>
                                        </p:attrNameLst>
                                      </p:cBhvr>
                                      <p:tavLst>
                                        <p:tav tm="0">
                                          <p:val>
                                            <p:strVal val="#ppt_y"/>
                                          </p:val>
                                        </p:tav>
                                        <p:tav tm="100000">
                                          <p:val>
                                            <p:strVal val="#ppt_y"/>
                                          </p:val>
                                        </p:tav>
                                      </p:tavLst>
                                    </p:anim>
                                    <p:anim calcmode="lin" valueType="num">
                                      <p:cBhvr>
                                        <p:cTn id="252"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40" grpId="0" animBg="1"/>
      <p:bldP spid="2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5" name="Rectangle 4"/>
          <p:cNvSpPr/>
          <p:nvPr/>
        </p:nvSpPr>
        <p:spPr>
          <a:xfrm>
            <a:off x="8510018" y="2192213"/>
            <a:ext cx="1824108" cy="1219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2400" dirty="0" smtClean="0">
                <a:solidFill>
                  <a:schemeClr val="tx1"/>
                </a:solidFill>
              </a:rPr>
              <a:t>المفرد المذكر للغائب</a:t>
            </a:r>
            <a:endParaRPr lang="en-US" sz="2400" dirty="0">
              <a:solidFill>
                <a:schemeClr val="tx1"/>
              </a:solidFill>
            </a:endParaRPr>
          </a:p>
        </p:txBody>
      </p:sp>
      <p:sp>
        <p:nvSpPr>
          <p:cNvPr id="8" name="Rectangle 7"/>
          <p:cNvSpPr/>
          <p:nvPr/>
        </p:nvSpPr>
        <p:spPr>
          <a:xfrm>
            <a:off x="6169152" y="2192213"/>
            <a:ext cx="2267712" cy="1219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400" dirty="0" smtClean="0">
                <a:solidFill>
                  <a:schemeClr val="tx1"/>
                </a:solidFill>
              </a:rPr>
              <a:t>الفعل المضارع المثبت المعروف</a:t>
            </a:r>
            <a:endParaRPr lang="en-US" sz="2400" dirty="0">
              <a:solidFill>
                <a:schemeClr val="tx1"/>
              </a:solidFill>
            </a:endParaRPr>
          </a:p>
        </p:txBody>
      </p:sp>
      <p:sp>
        <p:nvSpPr>
          <p:cNvPr id="9" name="Rounded Rectangular Callout 8"/>
          <p:cNvSpPr/>
          <p:nvPr/>
        </p:nvSpPr>
        <p:spPr>
          <a:xfrm>
            <a:off x="8510017" y="1371599"/>
            <a:ext cx="1828800" cy="650240"/>
          </a:xfrm>
          <a:prstGeom prst="wedgeRoundRectCallou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ar-MA" sz="2400" b="1" dirty="0" smtClean="0">
                <a:solidFill>
                  <a:schemeClr val="tx1"/>
                </a:solidFill>
              </a:rPr>
              <a:t>الصيغة</a:t>
            </a:r>
            <a:endParaRPr lang="en-US" sz="2400" b="1" dirty="0">
              <a:solidFill>
                <a:schemeClr val="tx1"/>
              </a:solidFill>
            </a:endParaRPr>
          </a:p>
        </p:txBody>
      </p:sp>
      <p:sp>
        <p:nvSpPr>
          <p:cNvPr id="11" name="Rounded Rectangular Callout 10"/>
          <p:cNvSpPr/>
          <p:nvPr/>
        </p:nvSpPr>
        <p:spPr>
          <a:xfrm>
            <a:off x="6169152" y="1385146"/>
            <a:ext cx="2267712" cy="650240"/>
          </a:xfrm>
          <a:prstGeom prst="wedgeRoundRect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ar-MA" sz="2400" b="1" dirty="0" smtClean="0">
                <a:solidFill>
                  <a:schemeClr val="tx1"/>
                </a:solidFill>
              </a:rPr>
              <a:t>البحث</a:t>
            </a:r>
            <a:endParaRPr lang="en-US" sz="2400" b="1" dirty="0">
              <a:solidFill>
                <a:schemeClr val="tx1"/>
              </a:solidFill>
            </a:endParaRPr>
          </a:p>
        </p:txBody>
      </p:sp>
      <p:sp>
        <p:nvSpPr>
          <p:cNvPr id="12" name="Rectangle 11"/>
          <p:cNvSpPr/>
          <p:nvPr/>
        </p:nvSpPr>
        <p:spPr>
          <a:xfrm>
            <a:off x="5071873" y="2219306"/>
            <a:ext cx="1013319" cy="11921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400" dirty="0" smtClean="0">
                <a:solidFill>
                  <a:schemeClr val="tx1"/>
                </a:solidFill>
              </a:rPr>
              <a:t>إفعال</a:t>
            </a:r>
            <a:endParaRPr lang="en-US" sz="2400" dirty="0">
              <a:solidFill>
                <a:schemeClr val="tx1"/>
              </a:solidFill>
            </a:endParaRPr>
          </a:p>
        </p:txBody>
      </p:sp>
      <p:sp>
        <p:nvSpPr>
          <p:cNvPr id="13" name="Rectangle 12"/>
          <p:cNvSpPr/>
          <p:nvPr/>
        </p:nvSpPr>
        <p:spPr>
          <a:xfrm>
            <a:off x="3974592" y="2219306"/>
            <a:ext cx="1035838" cy="11921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400" dirty="0" smtClean="0">
                <a:solidFill>
                  <a:schemeClr val="tx1"/>
                </a:solidFill>
              </a:rPr>
              <a:t>الايتام</a:t>
            </a:r>
            <a:endParaRPr lang="en-US" sz="2400" dirty="0">
              <a:solidFill>
                <a:schemeClr val="tx1"/>
              </a:solidFill>
            </a:endParaRPr>
          </a:p>
        </p:txBody>
      </p:sp>
      <p:sp>
        <p:nvSpPr>
          <p:cNvPr id="14" name="Rounded Rectangular Callout 13"/>
          <p:cNvSpPr/>
          <p:nvPr/>
        </p:nvSpPr>
        <p:spPr>
          <a:xfrm>
            <a:off x="5071873" y="1398692"/>
            <a:ext cx="1013319" cy="650240"/>
          </a:xfrm>
          <a:prstGeom prst="wedgeRoundRect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ar-MA" sz="2400" b="1" dirty="0" smtClean="0">
                <a:solidFill>
                  <a:schemeClr val="tx1"/>
                </a:solidFill>
              </a:rPr>
              <a:t>الباب</a:t>
            </a:r>
            <a:endParaRPr lang="en-US" sz="2400" b="1" dirty="0">
              <a:solidFill>
                <a:schemeClr val="tx1"/>
              </a:solidFill>
            </a:endParaRPr>
          </a:p>
        </p:txBody>
      </p:sp>
      <p:sp>
        <p:nvSpPr>
          <p:cNvPr id="15" name="Rounded Rectangular Callout 14"/>
          <p:cNvSpPr/>
          <p:nvPr/>
        </p:nvSpPr>
        <p:spPr>
          <a:xfrm>
            <a:off x="3974592" y="1412239"/>
            <a:ext cx="1035838" cy="65024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MA" sz="2400" b="1" dirty="0" smtClean="0">
                <a:solidFill>
                  <a:schemeClr val="tx1"/>
                </a:solidFill>
              </a:rPr>
              <a:t>المصدر</a:t>
            </a:r>
            <a:endParaRPr lang="en-US" sz="2400" b="1" dirty="0">
              <a:solidFill>
                <a:schemeClr val="tx1"/>
              </a:solidFill>
            </a:endParaRPr>
          </a:p>
        </p:txBody>
      </p:sp>
      <p:sp>
        <p:nvSpPr>
          <p:cNvPr id="16" name="Rectangle 15"/>
          <p:cNvSpPr/>
          <p:nvPr/>
        </p:nvSpPr>
        <p:spPr>
          <a:xfrm>
            <a:off x="2877313" y="2219306"/>
            <a:ext cx="1013319" cy="1192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400" dirty="0" smtClean="0">
                <a:solidFill>
                  <a:schemeClr val="tx1"/>
                </a:solidFill>
              </a:rPr>
              <a:t>ي ت م</a:t>
            </a:r>
            <a:endParaRPr lang="en-US" sz="2400" dirty="0">
              <a:solidFill>
                <a:schemeClr val="tx1"/>
              </a:solidFill>
            </a:endParaRPr>
          </a:p>
        </p:txBody>
      </p:sp>
      <p:sp>
        <p:nvSpPr>
          <p:cNvPr id="17" name="Rectangle 16"/>
          <p:cNvSpPr/>
          <p:nvPr/>
        </p:nvSpPr>
        <p:spPr>
          <a:xfrm>
            <a:off x="1780033" y="2219306"/>
            <a:ext cx="1013319" cy="11921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2400" dirty="0" smtClean="0">
                <a:solidFill>
                  <a:schemeClr val="tx1"/>
                </a:solidFill>
              </a:rPr>
              <a:t>مثال يائي</a:t>
            </a:r>
            <a:endParaRPr lang="en-US" sz="2400" dirty="0">
              <a:solidFill>
                <a:schemeClr val="tx1"/>
              </a:solidFill>
            </a:endParaRPr>
          </a:p>
        </p:txBody>
      </p:sp>
      <p:sp>
        <p:nvSpPr>
          <p:cNvPr id="18" name="Rounded Rectangular Callout 17"/>
          <p:cNvSpPr/>
          <p:nvPr/>
        </p:nvSpPr>
        <p:spPr>
          <a:xfrm>
            <a:off x="2877313" y="1398692"/>
            <a:ext cx="1013319" cy="650240"/>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MA" sz="2400" b="1" dirty="0" smtClean="0">
                <a:solidFill>
                  <a:schemeClr val="tx1"/>
                </a:solidFill>
              </a:rPr>
              <a:t>المادة</a:t>
            </a:r>
            <a:endParaRPr lang="en-US" sz="2400" b="1" dirty="0">
              <a:solidFill>
                <a:schemeClr val="tx1"/>
              </a:solidFill>
            </a:endParaRPr>
          </a:p>
        </p:txBody>
      </p:sp>
      <p:sp>
        <p:nvSpPr>
          <p:cNvPr id="19" name="Rounded Rectangular Callout 18"/>
          <p:cNvSpPr/>
          <p:nvPr/>
        </p:nvSpPr>
        <p:spPr>
          <a:xfrm>
            <a:off x="1780033" y="1412239"/>
            <a:ext cx="1013319" cy="65024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ar-MA" sz="2400" b="1" dirty="0" smtClean="0">
                <a:solidFill>
                  <a:schemeClr val="tx1"/>
                </a:solidFill>
              </a:rPr>
              <a:t>الجنس</a:t>
            </a:r>
            <a:endParaRPr lang="en-US" sz="2400" b="1" dirty="0">
              <a:solidFill>
                <a:schemeClr val="tx1"/>
              </a:solidFill>
            </a:endParaRPr>
          </a:p>
        </p:txBody>
      </p:sp>
      <p:sp>
        <p:nvSpPr>
          <p:cNvPr id="21" name="Rounded Rectangular Callout 20"/>
          <p:cNvSpPr/>
          <p:nvPr/>
        </p:nvSpPr>
        <p:spPr>
          <a:xfrm>
            <a:off x="609600" y="1397459"/>
            <a:ext cx="1097280" cy="650240"/>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ar-MA" sz="2400" b="1" dirty="0" smtClean="0">
                <a:solidFill>
                  <a:schemeClr val="tx1"/>
                </a:solidFill>
              </a:rPr>
              <a:t>المعنى</a:t>
            </a:r>
            <a:endParaRPr lang="en-US" sz="2400" b="1" dirty="0">
              <a:solidFill>
                <a:schemeClr val="tx1"/>
              </a:solidFill>
            </a:endParaRPr>
          </a:p>
        </p:txBody>
      </p:sp>
      <p:sp>
        <p:nvSpPr>
          <p:cNvPr id="22" name="Rectangle 21"/>
          <p:cNvSpPr/>
          <p:nvPr/>
        </p:nvSpPr>
        <p:spPr>
          <a:xfrm>
            <a:off x="609600" y="2219306"/>
            <a:ext cx="1097280" cy="11921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2400" dirty="0" smtClean="0">
                <a:solidFill>
                  <a:schemeClr val="tx1"/>
                </a:solidFill>
              </a:rPr>
              <a:t>ينفرد</a:t>
            </a:r>
            <a:endParaRPr lang="en-US" sz="2400" dirty="0">
              <a:solidFill>
                <a:schemeClr val="tx1"/>
              </a:solidFill>
            </a:endParaRPr>
          </a:p>
        </p:txBody>
      </p:sp>
      <p:sp>
        <p:nvSpPr>
          <p:cNvPr id="40" name="Rectangle 39"/>
          <p:cNvSpPr/>
          <p:nvPr/>
        </p:nvSpPr>
        <p:spPr>
          <a:xfrm>
            <a:off x="8510018" y="5333999"/>
            <a:ext cx="1824108" cy="1219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2400" dirty="0" smtClean="0">
                <a:solidFill>
                  <a:schemeClr val="tx1"/>
                </a:solidFill>
              </a:rPr>
              <a:t>المفرد المذكر للغائب</a:t>
            </a:r>
            <a:endParaRPr lang="en-US" sz="2400" dirty="0">
              <a:solidFill>
                <a:schemeClr val="tx1"/>
              </a:solidFill>
            </a:endParaRPr>
          </a:p>
        </p:txBody>
      </p:sp>
      <p:sp>
        <p:nvSpPr>
          <p:cNvPr id="20" name="Rounded Rectangular Callout 19"/>
          <p:cNvSpPr/>
          <p:nvPr/>
        </p:nvSpPr>
        <p:spPr>
          <a:xfrm>
            <a:off x="8510018" y="533400"/>
            <a:ext cx="1795272" cy="650240"/>
          </a:xfrm>
          <a:prstGeom prst="wedgeRoundRectCallout">
            <a:avLst/>
          </a:prstGeom>
          <a:effectLst>
            <a:glow rad="228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ar-MA" sz="2800" b="1" dirty="0" smtClean="0">
                <a:solidFill>
                  <a:schemeClr val="tx1"/>
                </a:solidFill>
              </a:rPr>
              <a:t>يوتم</a:t>
            </a:r>
            <a:endParaRPr lang="en-US" sz="2800" b="1" dirty="0">
              <a:solidFill>
                <a:schemeClr val="tx1"/>
              </a:solidFill>
            </a:endParaRPr>
          </a:p>
        </p:txBody>
      </p:sp>
      <p:sp>
        <p:nvSpPr>
          <p:cNvPr id="41" name="Rectangle 40"/>
          <p:cNvSpPr/>
          <p:nvPr/>
        </p:nvSpPr>
        <p:spPr>
          <a:xfrm>
            <a:off x="6169152" y="5333999"/>
            <a:ext cx="2267712" cy="1219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400" dirty="0">
                <a:solidFill>
                  <a:schemeClr val="tx1"/>
                </a:solidFill>
              </a:rPr>
              <a:t>الفعل </a:t>
            </a:r>
            <a:r>
              <a:rPr lang="ar-MA" sz="2400" dirty="0" smtClean="0">
                <a:solidFill>
                  <a:schemeClr val="tx1"/>
                </a:solidFill>
              </a:rPr>
              <a:t>المضارع </a:t>
            </a:r>
            <a:r>
              <a:rPr lang="ar-MA" sz="2400" dirty="0">
                <a:solidFill>
                  <a:schemeClr val="tx1"/>
                </a:solidFill>
              </a:rPr>
              <a:t>المثبت المعروف</a:t>
            </a:r>
            <a:endParaRPr lang="en-US" sz="2400" dirty="0">
              <a:solidFill>
                <a:schemeClr val="tx1"/>
              </a:solidFill>
            </a:endParaRPr>
          </a:p>
        </p:txBody>
      </p:sp>
      <p:sp>
        <p:nvSpPr>
          <p:cNvPr id="42" name="Rounded Rectangular Callout 41"/>
          <p:cNvSpPr/>
          <p:nvPr/>
        </p:nvSpPr>
        <p:spPr>
          <a:xfrm>
            <a:off x="8510017" y="4465897"/>
            <a:ext cx="1828800" cy="650240"/>
          </a:xfrm>
          <a:prstGeom prst="wedgeRoundRectCallou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rtl="1"/>
            <a:r>
              <a:rPr lang="ar-MA" sz="2400" b="1" dirty="0" smtClean="0">
                <a:solidFill>
                  <a:schemeClr val="tx1"/>
                </a:solidFill>
              </a:rPr>
              <a:t>الصيغة</a:t>
            </a:r>
            <a:endParaRPr lang="en-US" sz="2400" b="1" dirty="0">
              <a:solidFill>
                <a:schemeClr val="tx1"/>
              </a:solidFill>
            </a:endParaRPr>
          </a:p>
        </p:txBody>
      </p:sp>
      <p:sp>
        <p:nvSpPr>
          <p:cNvPr id="43" name="Rounded Rectangular Callout 42"/>
          <p:cNvSpPr/>
          <p:nvPr/>
        </p:nvSpPr>
        <p:spPr>
          <a:xfrm>
            <a:off x="6169152" y="4479444"/>
            <a:ext cx="2267712" cy="650240"/>
          </a:xfrm>
          <a:prstGeom prst="wedgeRoundRect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ar-MA" sz="2400" b="1" dirty="0" smtClean="0">
                <a:solidFill>
                  <a:schemeClr val="tx1"/>
                </a:solidFill>
              </a:rPr>
              <a:t>البحث</a:t>
            </a:r>
            <a:endParaRPr lang="en-US" sz="2400" b="1" dirty="0">
              <a:solidFill>
                <a:schemeClr val="tx1"/>
              </a:solidFill>
            </a:endParaRPr>
          </a:p>
        </p:txBody>
      </p:sp>
      <p:sp>
        <p:nvSpPr>
          <p:cNvPr id="44" name="Rectangle 43"/>
          <p:cNvSpPr/>
          <p:nvPr/>
        </p:nvSpPr>
        <p:spPr>
          <a:xfrm>
            <a:off x="5071873" y="5361092"/>
            <a:ext cx="1013319" cy="11921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400" dirty="0" smtClean="0">
                <a:solidFill>
                  <a:schemeClr val="tx1"/>
                </a:solidFill>
              </a:rPr>
              <a:t>إفعال</a:t>
            </a:r>
            <a:endParaRPr lang="en-US" sz="2400" dirty="0">
              <a:solidFill>
                <a:schemeClr val="tx1"/>
              </a:solidFill>
            </a:endParaRPr>
          </a:p>
        </p:txBody>
      </p:sp>
      <p:sp>
        <p:nvSpPr>
          <p:cNvPr id="45" name="Rectangle 44"/>
          <p:cNvSpPr/>
          <p:nvPr/>
        </p:nvSpPr>
        <p:spPr>
          <a:xfrm>
            <a:off x="3974592" y="5361092"/>
            <a:ext cx="1035838" cy="11921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400" dirty="0" smtClean="0">
                <a:solidFill>
                  <a:schemeClr val="tx1"/>
                </a:solidFill>
              </a:rPr>
              <a:t>الإرمال</a:t>
            </a:r>
            <a:endParaRPr lang="en-US" sz="2400" dirty="0">
              <a:solidFill>
                <a:schemeClr val="tx1"/>
              </a:solidFill>
            </a:endParaRPr>
          </a:p>
        </p:txBody>
      </p:sp>
      <p:sp>
        <p:nvSpPr>
          <p:cNvPr id="46" name="Rounded Rectangular Callout 45"/>
          <p:cNvSpPr/>
          <p:nvPr/>
        </p:nvSpPr>
        <p:spPr>
          <a:xfrm>
            <a:off x="5071873" y="4492991"/>
            <a:ext cx="1013319" cy="650240"/>
          </a:xfrm>
          <a:prstGeom prst="wedgeRoundRect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rtl="1"/>
            <a:r>
              <a:rPr lang="ar-MA" sz="2400" b="1" dirty="0" smtClean="0">
                <a:solidFill>
                  <a:schemeClr val="tx1"/>
                </a:solidFill>
              </a:rPr>
              <a:t>الباب</a:t>
            </a:r>
            <a:endParaRPr lang="en-US" sz="2400" b="1" dirty="0">
              <a:solidFill>
                <a:schemeClr val="tx1"/>
              </a:solidFill>
            </a:endParaRPr>
          </a:p>
        </p:txBody>
      </p:sp>
      <p:sp>
        <p:nvSpPr>
          <p:cNvPr id="47" name="Rounded Rectangular Callout 46"/>
          <p:cNvSpPr/>
          <p:nvPr/>
        </p:nvSpPr>
        <p:spPr>
          <a:xfrm>
            <a:off x="3974592" y="4506537"/>
            <a:ext cx="1035838" cy="65024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ar-MA" sz="2400" b="1" dirty="0" smtClean="0">
                <a:solidFill>
                  <a:schemeClr val="tx1"/>
                </a:solidFill>
              </a:rPr>
              <a:t>المصدر</a:t>
            </a:r>
            <a:endParaRPr lang="en-US" sz="2400" b="1" dirty="0">
              <a:solidFill>
                <a:schemeClr val="tx1"/>
              </a:solidFill>
            </a:endParaRPr>
          </a:p>
        </p:txBody>
      </p:sp>
      <p:sp>
        <p:nvSpPr>
          <p:cNvPr id="48" name="Rectangle 47"/>
          <p:cNvSpPr/>
          <p:nvPr/>
        </p:nvSpPr>
        <p:spPr>
          <a:xfrm>
            <a:off x="2877313" y="5361092"/>
            <a:ext cx="1013319" cy="1192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400" dirty="0" smtClean="0">
                <a:solidFill>
                  <a:schemeClr val="tx1"/>
                </a:solidFill>
              </a:rPr>
              <a:t>ر م ل</a:t>
            </a:r>
            <a:endParaRPr lang="en-US" sz="2400" dirty="0">
              <a:solidFill>
                <a:schemeClr val="tx1"/>
              </a:solidFill>
            </a:endParaRPr>
          </a:p>
        </p:txBody>
      </p:sp>
      <p:sp>
        <p:nvSpPr>
          <p:cNvPr id="49" name="Rectangle 48"/>
          <p:cNvSpPr/>
          <p:nvPr/>
        </p:nvSpPr>
        <p:spPr>
          <a:xfrm>
            <a:off x="1780033" y="5361092"/>
            <a:ext cx="1013319" cy="11921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2400" dirty="0" smtClean="0">
                <a:solidFill>
                  <a:schemeClr val="tx1"/>
                </a:solidFill>
              </a:rPr>
              <a:t>صحيح</a:t>
            </a:r>
            <a:endParaRPr lang="en-US" sz="2400" dirty="0">
              <a:solidFill>
                <a:schemeClr val="tx1"/>
              </a:solidFill>
            </a:endParaRPr>
          </a:p>
        </p:txBody>
      </p:sp>
      <p:sp>
        <p:nvSpPr>
          <p:cNvPr id="50" name="Rounded Rectangular Callout 49"/>
          <p:cNvSpPr/>
          <p:nvPr/>
        </p:nvSpPr>
        <p:spPr>
          <a:xfrm>
            <a:off x="2877313" y="4492991"/>
            <a:ext cx="1013319" cy="650240"/>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rtl="1"/>
            <a:r>
              <a:rPr lang="ar-MA" sz="2400" b="1" dirty="0" smtClean="0">
                <a:solidFill>
                  <a:schemeClr val="tx1"/>
                </a:solidFill>
              </a:rPr>
              <a:t>المادة</a:t>
            </a:r>
            <a:endParaRPr lang="en-US" sz="2400" b="1" dirty="0">
              <a:solidFill>
                <a:schemeClr val="tx1"/>
              </a:solidFill>
            </a:endParaRPr>
          </a:p>
        </p:txBody>
      </p:sp>
      <p:sp>
        <p:nvSpPr>
          <p:cNvPr id="51" name="Rounded Rectangular Callout 50"/>
          <p:cNvSpPr/>
          <p:nvPr/>
        </p:nvSpPr>
        <p:spPr>
          <a:xfrm>
            <a:off x="1780033" y="4506537"/>
            <a:ext cx="1013319" cy="65024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ar-MA" sz="2400" b="1" dirty="0" smtClean="0">
                <a:solidFill>
                  <a:schemeClr val="tx1"/>
                </a:solidFill>
              </a:rPr>
              <a:t>الجنس</a:t>
            </a:r>
            <a:endParaRPr lang="en-US" sz="2400" b="1" dirty="0">
              <a:solidFill>
                <a:schemeClr val="tx1"/>
              </a:solidFill>
            </a:endParaRPr>
          </a:p>
        </p:txBody>
      </p:sp>
      <p:sp>
        <p:nvSpPr>
          <p:cNvPr id="52" name="Rounded Rectangular Callout 51"/>
          <p:cNvSpPr/>
          <p:nvPr/>
        </p:nvSpPr>
        <p:spPr>
          <a:xfrm>
            <a:off x="609600" y="4533322"/>
            <a:ext cx="1097280" cy="650240"/>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ar-MA" sz="2400" b="1" dirty="0" smtClean="0">
                <a:solidFill>
                  <a:schemeClr val="tx1"/>
                </a:solidFill>
              </a:rPr>
              <a:t>المعنى</a:t>
            </a:r>
            <a:endParaRPr lang="en-US" sz="2400" b="1" dirty="0">
              <a:solidFill>
                <a:schemeClr val="tx1"/>
              </a:solidFill>
            </a:endParaRPr>
          </a:p>
        </p:txBody>
      </p:sp>
      <p:sp>
        <p:nvSpPr>
          <p:cNvPr id="53" name="Rectangle 52"/>
          <p:cNvSpPr/>
          <p:nvPr/>
        </p:nvSpPr>
        <p:spPr>
          <a:xfrm>
            <a:off x="609600" y="5361092"/>
            <a:ext cx="1097280" cy="11921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2400" dirty="0" smtClean="0">
                <a:solidFill>
                  <a:schemeClr val="tx1"/>
                </a:solidFill>
              </a:rPr>
              <a:t>يفقد عنها زوجها</a:t>
            </a:r>
            <a:endParaRPr lang="en-US" sz="2400" dirty="0">
              <a:solidFill>
                <a:schemeClr val="tx1"/>
              </a:solidFill>
            </a:endParaRPr>
          </a:p>
        </p:txBody>
      </p:sp>
      <p:sp>
        <p:nvSpPr>
          <p:cNvPr id="55" name="Rectangle 54"/>
          <p:cNvSpPr/>
          <p:nvPr/>
        </p:nvSpPr>
        <p:spPr>
          <a:xfrm>
            <a:off x="1961188" y="6564924"/>
            <a:ext cx="7487612" cy="40381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b="1" dirty="0">
                <a:solidFill>
                  <a:schemeClr val="tx1"/>
                </a:solidFill>
              </a:rPr>
              <a:t>Abdul </a:t>
            </a:r>
            <a:r>
              <a:rPr lang="en-US" b="1" dirty="0" err="1">
                <a:solidFill>
                  <a:schemeClr val="tx1"/>
                </a:solidFill>
              </a:rPr>
              <a:t>Alim</a:t>
            </a:r>
            <a:r>
              <a:rPr lang="en-US" b="1" dirty="0">
                <a:solidFill>
                  <a:schemeClr val="tx1"/>
                </a:solidFill>
              </a:rPr>
              <a:t>, Lecturer (Arabic), </a:t>
            </a:r>
            <a:r>
              <a:rPr lang="en-US" b="1" dirty="0" err="1">
                <a:solidFill>
                  <a:schemeClr val="tx1"/>
                </a:solidFill>
              </a:rPr>
              <a:t>Patari</a:t>
            </a:r>
            <a:r>
              <a:rPr lang="en-US" b="1" dirty="0">
                <a:solidFill>
                  <a:schemeClr val="tx1"/>
                </a:solidFill>
              </a:rPr>
              <a:t> </a:t>
            </a:r>
            <a:r>
              <a:rPr lang="en-US" b="1" dirty="0" err="1">
                <a:solidFill>
                  <a:schemeClr val="tx1"/>
                </a:solidFill>
              </a:rPr>
              <a:t>Fazil</a:t>
            </a:r>
            <a:r>
              <a:rPr lang="en-US" b="1" dirty="0">
                <a:solidFill>
                  <a:schemeClr val="tx1"/>
                </a:solidFill>
              </a:rPr>
              <a:t> </a:t>
            </a:r>
            <a:r>
              <a:rPr lang="en-US" b="1" dirty="0" err="1">
                <a:solidFill>
                  <a:schemeClr val="tx1"/>
                </a:solidFill>
              </a:rPr>
              <a:t>Madrasha</a:t>
            </a:r>
            <a:r>
              <a:rPr lang="en-US" b="1" dirty="0">
                <a:solidFill>
                  <a:schemeClr val="tx1"/>
                </a:solidFill>
              </a:rPr>
              <a:t>, </a:t>
            </a:r>
            <a:r>
              <a:rPr lang="en-US" b="1" dirty="0" err="1">
                <a:solidFill>
                  <a:schemeClr val="tx1"/>
                </a:solidFill>
              </a:rPr>
              <a:t>Sapahar</a:t>
            </a:r>
            <a:r>
              <a:rPr lang="en-US" b="1" dirty="0">
                <a:solidFill>
                  <a:schemeClr val="tx1"/>
                </a:solidFill>
              </a:rPr>
              <a:t>, </a:t>
            </a:r>
            <a:r>
              <a:rPr lang="en-US" b="1" dirty="0" err="1">
                <a:solidFill>
                  <a:schemeClr val="tx1"/>
                </a:solidFill>
              </a:rPr>
              <a:t>Naogaon</a:t>
            </a:r>
            <a:r>
              <a:rPr lang="en-US" b="1" dirty="0">
                <a:solidFill>
                  <a:schemeClr val="tx1"/>
                </a:solidFill>
              </a:rPr>
              <a:t>, 01749944418</a:t>
            </a:r>
          </a:p>
        </p:txBody>
      </p:sp>
      <p:sp>
        <p:nvSpPr>
          <p:cNvPr id="54" name="Rounded Rectangular Callout 53"/>
          <p:cNvSpPr/>
          <p:nvPr/>
        </p:nvSpPr>
        <p:spPr>
          <a:xfrm>
            <a:off x="8510018" y="3691397"/>
            <a:ext cx="1786596" cy="631117"/>
          </a:xfrm>
          <a:prstGeom prst="wedgeRoundRectCallout">
            <a:avLst/>
          </a:prstGeom>
          <a:effectLst>
            <a:glow rad="228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rtl="1"/>
            <a:r>
              <a:rPr lang="ar-MA" sz="2800" b="1" dirty="0" smtClean="0">
                <a:solidFill>
                  <a:schemeClr val="tx1"/>
                </a:solidFill>
              </a:rPr>
              <a:t>يرمل</a:t>
            </a:r>
            <a:endParaRPr lang="en-US" sz="2800" b="1" dirty="0">
              <a:solidFill>
                <a:schemeClr val="tx1"/>
              </a:solidFill>
            </a:endParaRPr>
          </a:p>
        </p:txBody>
      </p:sp>
      <p:grpSp>
        <p:nvGrpSpPr>
          <p:cNvPr id="35" name="Group 34"/>
          <p:cNvGrpSpPr/>
          <p:nvPr/>
        </p:nvGrpSpPr>
        <p:grpSpPr>
          <a:xfrm>
            <a:off x="1" y="0"/>
            <a:ext cx="10972801" cy="7315217"/>
            <a:chOff x="0" y="0"/>
            <a:chExt cx="10058401" cy="5943614"/>
          </a:xfrm>
        </p:grpSpPr>
        <p:sp>
          <p:nvSpPr>
            <p:cNvPr id="36" name="TextBox 35"/>
            <p:cNvSpPr txBox="1"/>
            <p:nvPr/>
          </p:nvSpPr>
          <p:spPr>
            <a:xfrm>
              <a:off x="3017520" y="457201"/>
              <a:ext cx="2933700" cy="275075"/>
            </a:xfrm>
            <a:prstGeom prst="rect">
              <a:avLst/>
            </a:prstGeom>
            <a:noFill/>
          </p:spPr>
          <p:txBody>
            <a:bodyPr wrap="square" rtlCol="0">
              <a:spAutoFit/>
            </a:bodyPr>
            <a:lstStyle/>
            <a:p>
              <a:endParaRPr lang="en-US" dirty="0"/>
            </a:p>
          </p:txBody>
        </p:sp>
        <p:sp>
          <p:nvSpPr>
            <p:cNvPr id="37"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5"/>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6"/>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9"/>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60"/>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3"/>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5"/>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6"/>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67"/>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8"/>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9"/>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0"/>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71"/>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72"/>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73"/>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4"/>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76"/>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7"/>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28369804"/>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ppt_w</p:attrName>
                                        </p:attrNameLst>
                                      </p:cBhvr>
                                      <p:tavLst>
                                        <p:tav tm="0">
                                          <p:val>
                                            <p:fltVal val="0"/>
                                          </p:val>
                                        </p:tav>
                                        <p:tav tm="100000">
                                          <p:val>
                                            <p:strVal val="#ppt_w"/>
                                          </p:val>
                                        </p:tav>
                                      </p:tavLst>
                                    </p:anim>
                                    <p:anim calcmode="lin" valueType="num">
                                      <p:cBhvr>
                                        <p:cTn id="16" dur="250" fill="hold"/>
                                        <p:tgtEl>
                                          <p:spTgt spid="9"/>
                                        </p:tgtEl>
                                        <p:attrNameLst>
                                          <p:attrName>ppt_h</p:attrName>
                                        </p:attrNameLst>
                                      </p:cBhvr>
                                      <p:tavLst>
                                        <p:tav tm="0">
                                          <p:val>
                                            <p:fltVal val="0"/>
                                          </p:val>
                                        </p:tav>
                                        <p:tav tm="100000">
                                          <p:val>
                                            <p:strVal val="#ppt_h"/>
                                          </p:val>
                                        </p:tav>
                                      </p:tavLst>
                                    </p:anim>
                                    <p:anim calcmode="lin" valueType="num">
                                      <p:cBhvr>
                                        <p:cTn id="17" dur="250" fill="hold"/>
                                        <p:tgtEl>
                                          <p:spTgt spid="9"/>
                                        </p:tgtEl>
                                        <p:attrNameLst>
                                          <p:attrName>style.rotation</p:attrName>
                                        </p:attrNameLst>
                                      </p:cBhvr>
                                      <p:tavLst>
                                        <p:tav tm="0">
                                          <p:val>
                                            <p:fltVal val="90"/>
                                          </p:val>
                                        </p:tav>
                                        <p:tav tm="100000">
                                          <p:val>
                                            <p:fltVal val="0"/>
                                          </p:val>
                                        </p:tav>
                                      </p:tavLst>
                                    </p:anim>
                                    <p:animEffect transition="in" filter="fade">
                                      <p:cBhvr>
                                        <p:cTn id="18" dur="25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250" fill="hold"/>
                                        <p:tgtEl>
                                          <p:spTgt spid="11"/>
                                        </p:tgtEl>
                                        <p:attrNameLst>
                                          <p:attrName>ppt_w</p:attrName>
                                        </p:attrNameLst>
                                      </p:cBhvr>
                                      <p:tavLst>
                                        <p:tav tm="0">
                                          <p:val>
                                            <p:fltVal val="0"/>
                                          </p:val>
                                        </p:tav>
                                        <p:tav tm="100000">
                                          <p:val>
                                            <p:strVal val="#ppt_w"/>
                                          </p:val>
                                        </p:tav>
                                      </p:tavLst>
                                    </p:anim>
                                    <p:anim calcmode="lin" valueType="num">
                                      <p:cBhvr>
                                        <p:cTn id="32" dur="250" fill="hold"/>
                                        <p:tgtEl>
                                          <p:spTgt spid="11"/>
                                        </p:tgtEl>
                                        <p:attrNameLst>
                                          <p:attrName>ppt_h</p:attrName>
                                        </p:attrNameLst>
                                      </p:cBhvr>
                                      <p:tavLst>
                                        <p:tav tm="0">
                                          <p:val>
                                            <p:fltVal val="0"/>
                                          </p:val>
                                        </p:tav>
                                        <p:tav tm="100000">
                                          <p:val>
                                            <p:strVal val="#ppt_h"/>
                                          </p:val>
                                        </p:tav>
                                      </p:tavLst>
                                    </p:anim>
                                    <p:anim calcmode="lin" valueType="num">
                                      <p:cBhvr>
                                        <p:cTn id="33" dur="250" fill="hold"/>
                                        <p:tgtEl>
                                          <p:spTgt spid="11"/>
                                        </p:tgtEl>
                                        <p:attrNameLst>
                                          <p:attrName>style.rotation</p:attrName>
                                        </p:attrNameLst>
                                      </p:cBhvr>
                                      <p:tavLst>
                                        <p:tav tm="0">
                                          <p:val>
                                            <p:fltVal val="90"/>
                                          </p:val>
                                        </p:tav>
                                        <p:tav tm="100000">
                                          <p:val>
                                            <p:fltVal val="0"/>
                                          </p:val>
                                        </p:tav>
                                      </p:tavLst>
                                    </p:anim>
                                    <p:animEffect transition="in" filter="fade">
                                      <p:cBhvr>
                                        <p:cTn id="34" dur="25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
                                        </p:tgtEl>
                                        <p:attrNameLst>
                                          <p:attrName>ppt_y</p:attrName>
                                        </p:attrNameLst>
                                      </p:cBhvr>
                                      <p:tavLst>
                                        <p:tav tm="0">
                                          <p:val>
                                            <p:strVal val="#ppt_y"/>
                                          </p:val>
                                        </p:tav>
                                        <p:tav tm="100000">
                                          <p:val>
                                            <p:strVal val="#ppt_y"/>
                                          </p:val>
                                        </p:tav>
                                      </p:tavLst>
                                    </p:anim>
                                    <p:anim calcmode="lin" valueType="num">
                                      <p:cBhvr>
                                        <p:cTn id="4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1"/>
                                        </p:tgtEl>
                                        <p:attrNameLst>
                                          <p:attrName>style.visibility</p:attrName>
                                        </p:attrNameLst>
                                      </p:cBhvr>
                                      <p:to>
                                        <p:strVal val="visible"/>
                                      </p:to>
                                    </p:set>
                                    <p:anim calcmode="lin" valueType="num">
                                      <p:cBhvr>
                                        <p:cTn id="116" dur="250" fill="hold"/>
                                        <p:tgtEl>
                                          <p:spTgt spid="21"/>
                                        </p:tgtEl>
                                        <p:attrNameLst>
                                          <p:attrName>ppt_w</p:attrName>
                                        </p:attrNameLst>
                                      </p:cBhvr>
                                      <p:tavLst>
                                        <p:tav tm="0">
                                          <p:val>
                                            <p:fltVal val="0"/>
                                          </p:val>
                                        </p:tav>
                                        <p:tav tm="100000">
                                          <p:val>
                                            <p:strVal val="#ppt_w"/>
                                          </p:val>
                                        </p:tav>
                                      </p:tavLst>
                                    </p:anim>
                                    <p:anim calcmode="lin" valueType="num">
                                      <p:cBhvr>
                                        <p:cTn id="117" dur="250" fill="hold"/>
                                        <p:tgtEl>
                                          <p:spTgt spid="21"/>
                                        </p:tgtEl>
                                        <p:attrNameLst>
                                          <p:attrName>ppt_h</p:attrName>
                                        </p:attrNameLst>
                                      </p:cBhvr>
                                      <p:tavLst>
                                        <p:tav tm="0">
                                          <p:val>
                                            <p:fltVal val="0"/>
                                          </p:val>
                                        </p:tav>
                                        <p:tav tm="100000">
                                          <p:val>
                                            <p:strVal val="#ppt_h"/>
                                          </p:val>
                                        </p:tav>
                                      </p:tavLst>
                                    </p:anim>
                                    <p:anim calcmode="lin" valueType="num">
                                      <p:cBhvr>
                                        <p:cTn id="118" dur="250" fill="hold"/>
                                        <p:tgtEl>
                                          <p:spTgt spid="21"/>
                                        </p:tgtEl>
                                        <p:attrNameLst>
                                          <p:attrName>style.rotation</p:attrName>
                                        </p:attrNameLst>
                                      </p:cBhvr>
                                      <p:tavLst>
                                        <p:tav tm="0">
                                          <p:val>
                                            <p:fltVal val="90"/>
                                          </p:val>
                                        </p:tav>
                                        <p:tav tm="100000">
                                          <p:val>
                                            <p:fltVal val="0"/>
                                          </p:val>
                                        </p:tav>
                                      </p:tavLst>
                                    </p:anim>
                                    <p:animEffect transition="in" filter="fade">
                                      <p:cBhvr>
                                        <p:cTn id="119" dur="250"/>
                                        <p:tgtEl>
                                          <p:spTgt spid="21"/>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2"/>
                                        </p:tgtEl>
                                        <p:attrNameLst>
                                          <p:attrName>style.visibility</p:attrName>
                                        </p:attrNameLst>
                                      </p:cBhvr>
                                      <p:to>
                                        <p:strVal val="visible"/>
                                      </p:to>
                                    </p:set>
                                    <p:anim calcmode="lin" valueType="num">
                                      <p:cBhvr>
                                        <p:cTn id="12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2"/>
                                        </p:tgtEl>
                                        <p:attrNameLst>
                                          <p:attrName>ppt_y</p:attrName>
                                        </p:attrNameLst>
                                      </p:cBhvr>
                                      <p:tavLst>
                                        <p:tav tm="0">
                                          <p:val>
                                            <p:strVal val="#ppt_y"/>
                                          </p:val>
                                        </p:tav>
                                        <p:tav tm="100000">
                                          <p:val>
                                            <p:strVal val="#ppt_y"/>
                                          </p:val>
                                        </p:tav>
                                      </p:tavLst>
                                    </p:anim>
                                    <p:anim calcmode="lin" valueType="num">
                                      <p:cBhvr>
                                        <p:cTn id="12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2"/>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54"/>
                                        </p:tgtEl>
                                        <p:attrNameLst>
                                          <p:attrName>style.visibility</p:attrName>
                                        </p:attrNameLst>
                                      </p:cBhvr>
                                      <p:to>
                                        <p:strVal val="visible"/>
                                      </p:to>
                                    </p:set>
                                    <p:anim calcmode="lin" valueType="num">
                                      <p:cBhvr>
                                        <p:cTn id="133" dur="1000" fill="hold"/>
                                        <p:tgtEl>
                                          <p:spTgt spid="54"/>
                                        </p:tgtEl>
                                        <p:attrNameLst>
                                          <p:attrName>ppt_w</p:attrName>
                                        </p:attrNameLst>
                                      </p:cBhvr>
                                      <p:tavLst>
                                        <p:tav tm="0">
                                          <p:val>
                                            <p:fltVal val="0"/>
                                          </p:val>
                                        </p:tav>
                                        <p:tav tm="100000">
                                          <p:val>
                                            <p:strVal val="#ppt_w"/>
                                          </p:val>
                                        </p:tav>
                                      </p:tavLst>
                                    </p:anim>
                                    <p:anim calcmode="lin" valueType="num">
                                      <p:cBhvr>
                                        <p:cTn id="134" dur="1000" fill="hold"/>
                                        <p:tgtEl>
                                          <p:spTgt spid="54"/>
                                        </p:tgtEl>
                                        <p:attrNameLst>
                                          <p:attrName>ppt_h</p:attrName>
                                        </p:attrNameLst>
                                      </p:cBhvr>
                                      <p:tavLst>
                                        <p:tav tm="0">
                                          <p:val>
                                            <p:fltVal val="0"/>
                                          </p:val>
                                        </p:tav>
                                        <p:tav tm="100000">
                                          <p:val>
                                            <p:strVal val="#ppt_h"/>
                                          </p:val>
                                        </p:tav>
                                      </p:tavLst>
                                    </p:anim>
                                    <p:anim calcmode="lin" valueType="num">
                                      <p:cBhvr>
                                        <p:cTn id="135" dur="1000" fill="hold"/>
                                        <p:tgtEl>
                                          <p:spTgt spid="54"/>
                                        </p:tgtEl>
                                        <p:attrNameLst>
                                          <p:attrName>style.rotation</p:attrName>
                                        </p:attrNameLst>
                                      </p:cBhvr>
                                      <p:tavLst>
                                        <p:tav tm="0">
                                          <p:val>
                                            <p:fltVal val="90"/>
                                          </p:val>
                                        </p:tav>
                                        <p:tav tm="100000">
                                          <p:val>
                                            <p:fltVal val="0"/>
                                          </p:val>
                                        </p:tav>
                                      </p:tavLst>
                                    </p:anim>
                                    <p:animEffect transition="in" filter="fade">
                                      <p:cBhvr>
                                        <p:cTn id="136" dur="1000"/>
                                        <p:tgtEl>
                                          <p:spTgt spid="54"/>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42"/>
                                        </p:tgtEl>
                                        <p:attrNameLst>
                                          <p:attrName>style.visibility</p:attrName>
                                        </p:attrNameLst>
                                      </p:cBhvr>
                                      <p:to>
                                        <p:strVal val="visible"/>
                                      </p:to>
                                    </p:set>
                                    <p:anim calcmode="lin" valueType="num">
                                      <p:cBhvr>
                                        <p:cTn id="141" dur="250" fill="hold"/>
                                        <p:tgtEl>
                                          <p:spTgt spid="42"/>
                                        </p:tgtEl>
                                        <p:attrNameLst>
                                          <p:attrName>ppt_w</p:attrName>
                                        </p:attrNameLst>
                                      </p:cBhvr>
                                      <p:tavLst>
                                        <p:tav tm="0">
                                          <p:val>
                                            <p:fltVal val="0"/>
                                          </p:val>
                                        </p:tav>
                                        <p:tav tm="100000">
                                          <p:val>
                                            <p:strVal val="#ppt_w"/>
                                          </p:val>
                                        </p:tav>
                                      </p:tavLst>
                                    </p:anim>
                                    <p:anim calcmode="lin" valueType="num">
                                      <p:cBhvr>
                                        <p:cTn id="142" dur="250" fill="hold"/>
                                        <p:tgtEl>
                                          <p:spTgt spid="42"/>
                                        </p:tgtEl>
                                        <p:attrNameLst>
                                          <p:attrName>ppt_h</p:attrName>
                                        </p:attrNameLst>
                                      </p:cBhvr>
                                      <p:tavLst>
                                        <p:tav tm="0">
                                          <p:val>
                                            <p:fltVal val="0"/>
                                          </p:val>
                                        </p:tav>
                                        <p:tav tm="100000">
                                          <p:val>
                                            <p:strVal val="#ppt_h"/>
                                          </p:val>
                                        </p:tav>
                                      </p:tavLst>
                                    </p:anim>
                                    <p:anim calcmode="lin" valueType="num">
                                      <p:cBhvr>
                                        <p:cTn id="143" dur="250" fill="hold"/>
                                        <p:tgtEl>
                                          <p:spTgt spid="42"/>
                                        </p:tgtEl>
                                        <p:attrNameLst>
                                          <p:attrName>style.rotation</p:attrName>
                                        </p:attrNameLst>
                                      </p:cBhvr>
                                      <p:tavLst>
                                        <p:tav tm="0">
                                          <p:val>
                                            <p:fltVal val="90"/>
                                          </p:val>
                                        </p:tav>
                                        <p:tav tm="100000">
                                          <p:val>
                                            <p:fltVal val="0"/>
                                          </p:val>
                                        </p:tav>
                                      </p:tavLst>
                                    </p:anim>
                                    <p:animEffect transition="in" filter="fade">
                                      <p:cBhvr>
                                        <p:cTn id="144" dur="250"/>
                                        <p:tgtEl>
                                          <p:spTgt spid="42"/>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40"/>
                                        </p:tgtEl>
                                        <p:attrNameLst>
                                          <p:attrName>style.visibility</p:attrName>
                                        </p:attrNameLst>
                                      </p:cBhvr>
                                      <p:to>
                                        <p:strVal val="visible"/>
                                      </p:to>
                                    </p:set>
                                    <p:anim by="(-#ppt_w*2)" calcmode="lin" valueType="num">
                                      <p:cBhvr rctx="PPT">
                                        <p:cTn id="149" dur="250" autoRev="1" fill="hold">
                                          <p:stCondLst>
                                            <p:cond delay="0"/>
                                          </p:stCondLst>
                                        </p:cTn>
                                        <p:tgtEl>
                                          <p:spTgt spid="40"/>
                                        </p:tgtEl>
                                        <p:attrNameLst>
                                          <p:attrName>ppt_w</p:attrName>
                                        </p:attrNameLst>
                                      </p:cBhvr>
                                    </p:anim>
                                    <p:anim by="(#ppt_w*0.50)" calcmode="lin" valueType="num">
                                      <p:cBhvr>
                                        <p:cTn id="150" dur="250" decel="50000" autoRev="1" fill="hold">
                                          <p:stCondLst>
                                            <p:cond delay="0"/>
                                          </p:stCondLst>
                                        </p:cTn>
                                        <p:tgtEl>
                                          <p:spTgt spid="40"/>
                                        </p:tgtEl>
                                        <p:attrNameLst>
                                          <p:attrName>ppt_x</p:attrName>
                                        </p:attrNameLst>
                                      </p:cBhvr>
                                    </p:anim>
                                    <p:anim from="(-#ppt_h/2)" to="(#ppt_y)" calcmode="lin" valueType="num">
                                      <p:cBhvr>
                                        <p:cTn id="151" dur="500" fill="hold">
                                          <p:stCondLst>
                                            <p:cond delay="0"/>
                                          </p:stCondLst>
                                        </p:cTn>
                                        <p:tgtEl>
                                          <p:spTgt spid="40"/>
                                        </p:tgtEl>
                                        <p:attrNameLst>
                                          <p:attrName>ppt_y</p:attrName>
                                        </p:attrNameLst>
                                      </p:cBhvr>
                                    </p:anim>
                                    <p:animRot by="21600000">
                                      <p:cBhvr>
                                        <p:cTn id="152" dur="500" fill="hold">
                                          <p:stCondLst>
                                            <p:cond delay="0"/>
                                          </p:stCondLst>
                                        </p:cTn>
                                        <p:tgtEl>
                                          <p:spTgt spid="40"/>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43"/>
                                        </p:tgtEl>
                                        <p:attrNameLst>
                                          <p:attrName>style.visibility</p:attrName>
                                        </p:attrNameLst>
                                      </p:cBhvr>
                                      <p:to>
                                        <p:strVal val="visible"/>
                                      </p:to>
                                    </p:set>
                                    <p:anim calcmode="lin" valueType="num">
                                      <p:cBhvr>
                                        <p:cTn id="157" dur="250" fill="hold"/>
                                        <p:tgtEl>
                                          <p:spTgt spid="43"/>
                                        </p:tgtEl>
                                        <p:attrNameLst>
                                          <p:attrName>ppt_w</p:attrName>
                                        </p:attrNameLst>
                                      </p:cBhvr>
                                      <p:tavLst>
                                        <p:tav tm="0">
                                          <p:val>
                                            <p:fltVal val="0"/>
                                          </p:val>
                                        </p:tav>
                                        <p:tav tm="100000">
                                          <p:val>
                                            <p:strVal val="#ppt_w"/>
                                          </p:val>
                                        </p:tav>
                                      </p:tavLst>
                                    </p:anim>
                                    <p:anim calcmode="lin" valueType="num">
                                      <p:cBhvr>
                                        <p:cTn id="158" dur="250" fill="hold"/>
                                        <p:tgtEl>
                                          <p:spTgt spid="43"/>
                                        </p:tgtEl>
                                        <p:attrNameLst>
                                          <p:attrName>ppt_h</p:attrName>
                                        </p:attrNameLst>
                                      </p:cBhvr>
                                      <p:tavLst>
                                        <p:tav tm="0">
                                          <p:val>
                                            <p:fltVal val="0"/>
                                          </p:val>
                                        </p:tav>
                                        <p:tav tm="100000">
                                          <p:val>
                                            <p:strVal val="#ppt_h"/>
                                          </p:val>
                                        </p:tav>
                                      </p:tavLst>
                                    </p:anim>
                                    <p:anim calcmode="lin" valueType="num">
                                      <p:cBhvr>
                                        <p:cTn id="159" dur="250" fill="hold"/>
                                        <p:tgtEl>
                                          <p:spTgt spid="43"/>
                                        </p:tgtEl>
                                        <p:attrNameLst>
                                          <p:attrName>style.rotation</p:attrName>
                                        </p:attrNameLst>
                                      </p:cBhvr>
                                      <p:tavLst>
                                        <p:tav tm="0">
                                          <p:val>
                                            <p:fltVal val="90"/>
                                          </p:val>
                                        </p:tav>
                                        <p:tav tm="100000">
                                          <p:val>
                                            <p:fltVal val="0"/>
                                          </p:val>
                                        </p:tav>
                                      </p:tavLst>
                                    </p:anim>
                                    <p:animEffect transition="in" filter="fade">
                                      <p:cBhvr>
                                        <p:cTn id="160" dur="250"/>
                                        <p:tgtEl>
                                          <p:spTgt spid="43"/>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41"/>
                                        </p:tgtEl>
                                        <p:attrNameLst>
                                          <p:attrName>style.visibility</p:attrName>
                                        </p:attrNameLst>
                                      </p:cBhvr>
                                      <p:to>
                                        <p:strVal val="visible"/>
                                      </p:to>
                                    </p:set>
                                    <p:anim calcmode="lin" valueType="num">
                                      <p:cBhvr>
                                        <p:cTn id="165"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41"/>
                                        </p:tgtEl>
                                        <p:attrNameLst>
                                          <p:attrName>ppt_y</p:attrName>
                                        </p:attrNameLst>
                                      </p:cBhvr>
                                      <p:tavLst>
                                        <p:tav tm="0">
                                          <p:val>
                                            <p:strVal val="#ppt_y"/>
                                          </p:val>
                                        </p:tav>
                                        <p:tav tm="100000">
                                          <p:val>
                                            <p:strVal val="#ppt_y"/>
                                          </p:val>
                                        </p:tav>
                                      </p:tavLst>
                                    </p:anim>
                                    <p:anim calcmode="lin" valueType="num">
                                      <p:cBhvr>
                                        <p:cTn id="167"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41"/>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46"/>
                                        </p:tgtEl>
                                        <p:attrNameLst>
                                          <p:attrName>style.visibility</p:attrName>
                                        </p:attrNameLst>
                                      </p:cBhvr>
                                      <p:to>
                                        <p:strVal val="visible"/>
                                      </p:to>
                                    </p:set>
                                    <p:anim calcmode="lin" valueType="num">
                                      <p:cBhvr>
                                        <p:cTn id="174" dur="250" fill="hold"/>
                                        <p:tgtEl>
                                          <p:spTgt spid="46"/>
                                        </p:tgtEl>
                                        <p:attrNameLst>
                                          <p:attrName>ppt_w</p:attrName>
                                        </p:attrNameLst>
                                      </p:cBhvr>
                                      <p:tavLst>
                                        <p:tav tm="0">
                                          <p:val>
                                            <p:fltVal val="0"/>
                                          </p:val>
                                        </p:tav>
                                        <p:tav tm="100000">
                                          <p:val>
                                            <p:strVal val="#ppt_w"/>
                                          </p:val>
                                        </p:tav>
                                      </p:tavLst>
                                    </p:anim>
                                    <p:anim calcmode="lin" valueType="num">
                                      <p:cBhvr>
                                        <p:cTn id="175" dur="250" fill="hold"/>
                                        <p:tgtEl>
                                          <p:spTgt spid="46"/>
                                        </p:tgtEl>
                                        <p:attrNameLst>
                                          <p:attrName>ppt_h</p:attrName>
                                        </p:attrNameLst>
                                      </p:cBhvr>
                                      <p:tavLst>
                                        <p:tav tm="0">
                                          <p:val>
                                            <p:fltVal val="0"/>
                                          </p:val>
                                        </p:tav>
                                        <p:tav tm="100000">
                                          <p:val>
                                            <p:strVal val="#ppt_h"/>
                                          </p:val>
                                        </p:tav>
                                      </p:tavLst>
                                    </p:anim>
                                    <p:anim calcmode="lin" valueType="num">
                                      <p:cBhvr>
                                        <p:cTn id="176" dur="250" fill="hold"/>
                                        <p:tgtEl>
                                          <p:spTgt spid="46"/>
                                        </p:tgtEl>
                                        <p:attrNameLst>
                                          <p:attrName>style.rotation</p:attrName>
                                        </p:attrNameLst>
                                      </p:cBhvr>
                                      <p:tavLst>
                                        <p:tav tm="0">
                                          <p:val>
                                            <p:fltVal val="90"/>
                                          </p:val>
                                        </p:tav>
                                        <p:tav tm="100000">
                                          <p:val>
                                            <p:fltVal val="0"/>
                                          </p:val>
                                        </p:tav>
                                      </p:tavLst>
                                    </p:anim>
                                    <p:animEffect transition="in" filter="fade">
                                      <p:cBhvr>
                                        <p:cTn id="177" dur="250"/>
                                        <p:tgtEl>
                                          <p:spTgt spid="46"/>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44"/>
                                        </p:tgtEl>
                                        <p:attrNameLst>
                                          <p:attrName>style.visibility</p:attrName>
                                        </p:attrNameLst>
                                      </p:cBhvr>
                                      <p:to>
                                        <p:strVal val="visible"/>
                                      </p:to>
                                    </p:set>
                                    <p:anim calcmode="lin" valueType="num">
                                      <p:cBhvr>
                                        <p:cTn id="182"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44"/>
                                        </p:tgtEl>
                                        <p:attrNameLst>
                                          <p:attrName>ppt_y</p:attrName>
                                        </p:attrNameLst>
                                      </p:cBhvr>
                                      <p:tavLst>
                                        <p:tav tm="0">
                                          <p:val>
                                            <p:strVal val="#ppt_y"/>
                                          </p:val>
                                        </p:tav>
                                        <p:tav tm="100000">
                                          <p:val>
                                            <p:strVal val="#ppt_y"/>
                                          </p:val>
                                        </p:tav>
                                      </p:tavLst>
                                    </p:anim>
                                    <p:anim calcmode="lin" valueType="num">
                                      <p:cBhvr>
                                        <p:cTn id="184"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44"/>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47"/>
                                        </p:tgtEl>
                                        <p:attrNameLst>
                                          <p:attrName>style.visibility</p:attrName>
                                        </p:attrNameLst>
                                      </p:cBhvr>
                                      <p:to>
                                        <p:strVal val="visible"/>
                                      </p:to>
                                    </p:set>
                                    <p:anim calcmode="lin" valueType="num">
                                      <p:cBhvr>
                                        <p:cTn id="191" dur="250" fill="hold"/>
                                        <p:tgtEl>
                                          <p:spTgt spid="47"/>
                                        </p:tgtEl>
                                        <p:attrNameLst>
                                          <p:attrName>ppt_w</p:attrName>
                                        </p:attrNameLst>
                                      </p:cBhvr>
                                      <p:tavLst>
                                        <p:tav tm="0">
                                          <p:val>
                                            <p:fltVal val="0"/>
                                          </p:val>
                                        </p:tav>
                                        <p:tav tm="100000">
                                          <p:val>
                                            <p:strVal val="#ppt_w"/>
                                          </p:val>
                                        </p:tav>
                                      </p:tavLst>
                                    </p:anim>
                                    <p:anim calcmode="lin" valueType="num">
                                      <p:cBhvr>
                                        <p:cTn id="192" dur="250" fill="hold"/>
                                        <p:tgtEl>
                                          <p:spTgt spid="47"/>
                                        </p:tgtEl>
                                        <p:attrNameLst>
                                          <p:attrName>ppt_h</p:attrName>
                                        </p:attrNameLst>
                                      </p:cBhvr>
                                      <p:tavLst>
                                        <p:tav tm="0">
                                          <p:val>
                                            <p:fltVal val="0"/>
                                          </p:val>
                                        </p:tav>
                                        <p:tav tm="100000">
                                          <p:val>
                                            <p:strVal val="#ppt_h"/>
                                          </p:val>
                                        </p:tav>
                                      </p:tavLst>
                                    </p:anim>
                                    <p:anim calcmode="lin" valueType="num">
                                      <p:cBhvr>
                                        <p:cTn id="193" dur="250" fill="hold"/>
                                        <p:tgtEl>
                                          <p:spTgt spid="47"/>
                                        </p:tgtEl>
                                        <p:attrNameLst>
                                          <p:attrName>style.rotation</p:attrName>
                                        </p:attrNameLst>
                                      </p:cBhvr>
                                      <p:tavLst>
                                        <p:tav tm="0">
                                          <p:val>
                                            <p:fltVal val="90"/>
                                          </p:val>
                                        </p:tav>
                                        <p:tav tm="100000">
                                          <p:val>
                                            <p:fltVal val="0"/>
                                          </p:val>
                                        </p:tav>
                                      </p:tavLst>
                                    </p:anim>
                                    <p:animEffect transition="in" filter="fade">
                                      <p:cBhvr>
                                        <p:cTn id="194" dur="250"/>
                                        <p:tgtEl>
                                          <p:spTgt spid="47"/>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45"/>
                                        </p:tgtEl>
                                        <p:attrNameLst>
                                          <p:attrName>style.visibility</p:attrName>
                                        </p:attrNameLst>
                                      </p:cBhvr>
                                      <p:to>
                                        <p:strVal val="visible"/>
                                      </p:to>
                                    </p:set>
                                    <p:anim calcmode="lin" valueType="num">
                                      <p:cBhvr>
                                        <p:cTn id="199"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45"/>
                                        </p:tgtEl>
                                        <p:attrNameLst>
                                          <p:attrName>ppt_y</p:attrName>
                                        </p:attrNameLst>
                                      </p:cBhvr>
                                      <p:tavLst>
                                        <p:tav tm="0">
                                          <p:val>
                                            <p:strVal val="#ppt_y"/>
                                          </p:val>
                                        </p:tav>
                                        <p:tav tm="100000">
                                          <p:val>
                                            <p:strVal val="#ppt_y"/>
                                          </p:val>
                                        </p:tav>
                                      </p:tavLst>
                                    </p:anim>
                                    <p:anim calcmode="lin" valueType="num">
                                      <p:cBhvr>
                                        <p:cTn id="201"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45"/>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50"/>
                                        </p:tgtEl>
                                        <p:attrNameLst>
                                          <p:attrName>style.visibility</p:attrName>
                                        </p:attrNameLst>
                                      </p:cBhvr>
                                      <p:to>
                                        <p:strVal val="visible"/>
                                      </p:to>
                                    </p:set>
                                    <p:anim calcmode="lin" valueType="num">
                                      <p:cBhvr>
                                        <p:cTn id="208" dur="250" fill="hold"/>
                                        <p:tgtEl>
                                          <p:spTgt spid="50"/>
                                        </p:tgtEl>
                                        <p:attrNameLst>
                                          <p:attrName>ppt_w</p:attrName>
                                        </p:attrNameLst>
                                      </p:cBhvr>
                                      <p:tavLst>
                                        <p:tav tm="0">
                                          <p:val>
                                            <p:fltVal val="0"/>
                                          </p:val>
                                        </p:tav>
                                        <p:tav tm="100000">
                                          <p:val>
                                            <p:strVal val="#ppt_w"/>
                                          </p:val>
                                        </p:tav>
                                      </p:tavLst>
                                    </p:anim>
                                    <p:anim calcmode="lin" valueType="num">
                                      <p:cBhvr>
                                        <p:cTn id="209" dur="250" fill="hold"/>
                                        <p:tgtEl>
                                          <p:spTgt spid="50"/>
                                        </p:tgtEl>
                                        <p:attrNameLst>
                                          <p:attrName>ppt_h</p:attrName>
                                        </p:attrNameLst>
                                      </p:cBhvr>
                                      <p:tavLst>
                                        <p:tav tm="0">
                                          <p:val>
                                            <p:fltVal val="0"/>
                                          </p:val>
                                        </p:tav>
                                        <p:tav tm="100000">
                                          <p:val>
                                            <p:strVal val="#ppt_h"/>
                                          </p:val>
                                        </p:tav>
                                      </p:tavLst>
                                    </p:anim>
                                    <p:anim calcmode="lin" valueType="num">
                                      <p:cBhvr>
                                        <p:cTn id="210" dur="250" fill="hold"/>
                                        <p:tgtEl>
                                          <p:spTgt spid="50"/>
                                        </p:tgtEl>
                                        <p:attrNameLst>
                                          <p:attrName>style.rotation</p:attrName>
                                        </p:attrNameLst>
                                      </p:cBhvr>
                                      <p:tavLst>
                                        <p:tav tm="0">
                                          <p:val>
                                            <p:fltVal val="90"/>
                                          </p:val>
                                        </p:tav>
                                        <p:tav tm="100000">
                                          <p:val>
                                            <p:fltVal val="0"/>
                                          </p:val>
                                        </p:tav>
                                      </p:tavLst>
                                    </p:anim>
                                    <p:animEffect transition="in" filter="fade">
                                      <p:cBhvr>
                                        <p:cTn id="211" dur="250"/>
                                        <p:tgtEl>
                                          <p:spTgt spid="50"/>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48"/>
                                        </p:tgtEl>
                                        <p:attrNameLst>
                                          <p:attrName>style.visibility</p:attrName>
                                        </p:attrNameLst>
                                      </p:cBhvr>
                                      <p:to>
                                        <p:strVal val="visible"/>
                                      </p:to>
                                    </p:set>
                                    <p:anim calcmode="lin" valueType="num">
                                      <p:cBhvr>
                                        <p:cTn id="216"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48"/>
                                        </p:tgtEl>
                                        <p:attrNameLst>
                                          <p:attrName>ppt_y</p:attrName>
                                        </p:attrNameLst>
                                      </p:cBhvr>
                                      <p:tavLst>
                                        <p:tav tm="0">
                                          <p:val>
                                            <p:strVal val="#ppt_y"/>
                                          </p:val>
                                        </p:tav>
                                        <p:tav tm="100000">
                                          <p:val>
                                            <p:strVal val="#ppt_y"/>
                                          </p:val>
                                        </p:tav>
                                      </p:tavLst>
                                    </p:anim>
                                    <p:anim calcmode="lin" valueType="num">
                                      <p:cBhvr>
                                        <p:cTn id="218"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48"/>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51"/>
                                        </p:tgtEl>
                                        <p:attrNameLst>
                                          <p:attrName>style.visibility</p:attrName>
                                        </p:attrNameLst>
                                      </p:cBhvr>
                                      <p:to>
                                        <p:strVal val="visible"/>
                                      </p:to>
                                    </p:set>
                                    <p:anim calcmode="lin" valueType="num">
                                      <p:cBhvr>
                                        <p:cTn id="225" dur="250" fill="hold"/>
                                        <p:tgtEl>
                                          <p:spTgt spid="51"/>
                                        </p:tgtEl>
                                        <p:attrNameLst>
                                          <p:attrName>ppt_w</p:attrName>
                                        </p:attrNameLst>
                                      </p:cBhvr>
                                      <p:tavLst>
                                        <p:tav tm="0">
                                          <p:val>
                                            <p:fltVal val="0"/>
                                          </p:val>
                                        </p:tav>
                                        <p:tav tm="100000">
                                          <p:val>
                                            <p:strVal val="#ppt_w"/>
                                          </p:val>
                                        </p:tav>
                                      </p:tavLst>
                                    </p:anim>
                                    <p:anim calcmode="lin" valueType="num">
                                      <p:cBhvr>
                                        <p:cTn id="226" dur="250" fill="hold"/>
                                        <p:tgtEl>
                                          <p:spTgt spid="51"/>
                                        </p:tgtEl>
                                        <p:attrNameLst>
                                          <p:attrName>ppt_h</p:attrName>
                                        </p:attrNameLst>
                                      </p:cBhvr>
                                      <p:tavLst>
                                        <p:tav tm="0">
                                          <p:val>
                                            <p:fltVal val="0"/>
                                          </p:val>
                                        </p:tav>
                                        <p:tav tm="100000">
                                          <p:val>
                                            <p:strVal val="#ppt_h"/>
                                          </p:val>
                                        </p:tav>
                                      </p:tavLst>
                                    </p:anim>
                                    <p:anim calcmode="lin" valueType="num">
                                      <p:cBhvr>
                                        <p:cTn id="227" dur="250" fill="hold"/>
                                        <p:tgtEl>
                                          <p:spTgt spid="51"/>
                                        </p:tgtEl>
                                        <p:attrNameLst>
                                          <p:attrName>style.rotation</p:attrName>
                                        </p:attrNameLst>
                                      </p:cBhvr>
                                      <p:tavLst>
                                        <p:tav tm="0">
                                          <p:val>
                                            <p:fltVal val="90"/>
                                          </p:val>
                                        </p:tav>
                                        <p:tav tm="100000">
                                          <p:val>
                                            <p:fltVal val="0"/>
                                          </p:val>
                                        </p:tav>
                                      </p:tavLst>
                                    </p:anim>
                                    <p:animEffect transition="in" filter="fade">
                                      <p:cBhvr>
                                        <p:cTn id="228" dur="250"/>
                                        <p:tgtEl>
                                          <p:spTgt spid="51"/>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49"/>
                                        </p:tgtEl>
                                        <p:attrNameLst>
                                          <p:attrName>style.visibility</p:attrName>
                                        </p:attrNameLst>
                                      </p:cBhvr>
                                      <p:to>
                                        <p:strVal val="visible"/>
                                      </p:to>
                                    </p:set>
                                    <p:anim calcmode="lin" valueType="num">
                                      <p:cBhvr>
                                        <p:cTn id="233"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49"/>
                                        </p:tgtEl>
                                        <p:attrNameLst>
                                          <p:attrName>ppt_y</p:attrName>
                                        </p:attrNameLst>
                                      </p:cBhvr>
                                      <p:tavLst>
                                        <p:tav tm="0">
                                          <p:val>
                                            <p:strVal val="#ppt_y"/>
                                          </p:val>
                                        </p:tav>
                                        <p:tav tm="100000">
                                          <p:val>
                                            <p:strVal val="#ppt_y"/>
                                          </p:val>
                                        </p:tav>
                                      </p:tavLst>
                                    </p:anim>
                                    <p:anim calcmode="lin" valueType="num">
                                      <p:cBhvr>
                                        <p:cTn id="235"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49"/>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52"/>
                                        </p:tgtEl>
                                        <p:attrNameLst>
                                          <p:attrName>style.visibility</p:attrName>
                                        </p:attrNameLst>
                                      </p:cBhvr>
                                      <p:to>
                                        <p:strVal val="visible"/>
                                      </p:to>
                                    </p:set>
                                    <p:anim calcmode="lin" valueType="num">
                                      <p:cBhvr>
                                        <p:cTn id="242" dur="250" fill="hold"/>
                                        <p:tgtEl>
                                          <p:spTgt spid="52"/>
                                        </p:tgtEl>
                                        <p:attrNameLst>
                                          <p:attrName>ppt_w</p:attrName>
                                        </p:attrNameLst>
                                      </p:cBhvr>
                                      <p:tavLst>
                                        <p:tav tm="0">
                                          <p:val>
                                            <p:fltVal val="0"/>
                                          </p:val>
                                        </p:tav>
                                        <p:tav tm="100000">
                                          <p:val>
                                            <p:strVal val="#ppt_w"/>
                                          </p:val>
                                        </p:tav>
                                      </p:tavLst>
                                    </p:anim>
                                    <p:anim calcmode="lin" valueType="num">
                                      <p:cBhvr>
                                        <p:cTn id="243" dur="250" fill="hold"/>
                                        <p:tgtEl>
                                          <p:spTgt spid="52"/>
                                        </p:tgtEl>
                                        <p:attrNameLst>
                                          <p:attrName>ppt_h</p:attrName>
                                        </p:attrNameLst>
                                      </p:cBhvr>
                                      <p:tavLst>
                                        <p:tav tm="0">
                                          <p:val>
                                            <p:fltVal val="0"/>
                                          </p:val>
                                        </p:tav>
                                        <p:tav tm="100000">
                                          <p:val>
                                            <p:strVal val="#ppt_h"/>
                                          </p:val>
                                        </p:tav>
                                      </p:tavLst>
                                    </p:anim>
                                    <p:anim calcmode="lin" valueType="num">
                                      <p:cBhvr>
                                        <p:cTn id="244" dur="250" fill="hold"/>
                                        <p:tgtEl>
                                          <p:spTgt spid="52"/>
                                        </p:tgtEl>
                                        <p:attrNameLst>
                                          <p:attrName>style.rotation</p:attrName>
                                        </p:attrNameLst>
                                      </p:cBhvr>
                                      <p:tavLst>
                                        <p:tav tm="0">
                                          <p:val>
                                            <p:fltVal val="90"/>
                                          </p:val>
                                        </p:tav>
                                        <p:tav tm="100000">
                                          <p:val>
                                            <p:fltVal val="0"/>
                                          </p:val>
                                        </p:tav>
                                      </p:tavLst>
                                    </p:anim>
                                    <p:animEffect transition="in" filter="fade">
                                      <p:cBhvr>
                                        <p:cTn id="245" dur="250"/>
                                        <p:tgtEl>
                                          <p:spTgt spid="52"/>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53"/>
                                        </p:tgtEl>
                                        <p:attrNameLst>
                                          <p:attrName>style.visibility</p:attrName>
                                        </p:attrNameLst>
                                      </p:cBhvr>
                                      <p:to>
                                        <p:strVal val="visible"/>
                                      </p:to>
                                    </p:set>
                                    <p:anim calcmode="lin" valueType="num">
                                      <p:cBhvr>
                                        <p:cTn id="250"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53"/>
                                        </p:tgtEl>
                                        <p:attrNameLst>
                                          <p:attrName>ppt_y</p:attrName>
                                        </p:attrNameLst>
                                      </p:cBhvr>
                                      <p:tavLst>
                                        <p:tav tm="0">
                                          <p:val>
                                            <p:strVal val="#ppt_y"/>
                                          </p:val>
                                        </p:tav>
                                        <p:tav tm="100000">
                                          <p:val>
                                            <p:strVal val="#ppt_y"/>
                                          </p:val>
                                        </p:tav>
                                      </p:tavLst>
                                    </p:anim>
                                    <p:anim calcmode="lin" valueType="num">
                                      <p:cBhvr>
                                        <p:cTn id="252"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40" grpId="0" animBg="1"/>
      <p:bldP spid="2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7" name="Rectangle 6"/>
          <p:cNvSpPr/>
          <p:nvPr/>
        </p:nvSpPr>
        <p:spPr>
          <a:xfrm>
            <a:off x="1471358" y="6641223"/>
            <a:ext cx="7472522" cy="40381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b="1" dirty="0">
                <a:solidFill>
                  <a:schemeClr val="tx1"/>
                </a:solidFill>
              </a:rPr>
              <a:t>Abdul </a:t>
            </a:r>
            <a:r>
              <a:rPr lang="en-US" b="1" dirty="0" err="1">
                <a:solidFill>
                  <a:schemeClr val="tx1"/>
                </a:solidFill>
              </a:rPr>
              <a:t>Alim</a:t>
            </a:r>
            <a:r>
              <a:rPr lang="en-US" b="1" dirty="0">
                <a:solidFill>
                  <a:schemeClr val="tx1"/>
                </a:solidFill>
              </a:rPr>
              <a:t>, Lecturer (Arabic), </a:t>
            </a:r>
            <a:r>
              <a:rPr lang="en-US" b="1" dirty="0" err="1">
                <a:solidFill>
                  <a:schemeClr val="tx1"/>
                </a:solidFill>
              </a:rPr>
              <a:t>Patari</a:t>
            </a:r>
            <a:r>
              <a:rPr lang="en-US" b="1" dirty="0">
                <a:solidFill>
                  <a:schemeClr val="tx1"/>
                </a:solidFill>
              </a:rPr>
              <a:t> </a:t>
            </a:r>
            <a:r>
              <a:rPr lang="en-US" b="1" dirty="0" err="1">
                <a:solidFill>
                  <a:schemeClr val="tx1"/>
                </a:solidFill>
              </a:rPr>
              <a:t>Fazil</a:t>
            </a:r>
            <a:r>
              <a:rPr lang="en-US" b="1" dirty="0">
                <a:solidFill>
                  <a:schemeClr val="tx1"/>
                </a:solidFill>
              </a:rPr>
              <a:t> </a:t>
            </a:r>
            <a:r>
              <a:rPr lang="en-US" b="1" dirty="0" err="1">
                <a:solidFill>
                  <a:schemeClr val="tx1"/>
                </a:solidFill>
              </a:rPr>
              <a:t>Madrasha</a:t>
            </a:r>
            <a:r>
              <a:rPr lang="en-US" b="1" dirty="0">
                <a:solidFill>
                  <a:schemeClr val="tx1"/>
                </a:solidFill>
              </a:rPr>
              <a:t>, </a:t>
            </a:r>
            <a:r>
              <a:rPr lang="en-US" b="1" dirty="0" err="1">
                <a:solidFill>
                  <a:schemeClr val="tx1"/>
                </a:solidFill>
              </a:rPr>
              <a:t>Sapahar</a:t>
            </a:r>
            <a:r>
              <a:rPr lang="en-US" b="1" dirty="0">
                <a:solidFill>
                  <a:schemeClr val="tx1"/>
                </a:solidFill>
              </a:rPr>
              <a:t>, </a:t>
            </a:r>
            <a:r>
              <a:rPr lang="en-US" b="1" dirty="0" err="1">
                <a:solidFill>
                  <a:schemeClr val="tx1"/>
                </a:solidFill>
              </a:rPr>
              <a:t>Naogaon</a:t>
            </a:r>
            <a:r>
              <a:rPr lang="en-US" b="1" dirty="0">
                <a:solidFill>
                  <a:schemeClr val="tx1"/>
                </a:solidFill>
              </a:rPr>
              <a:t>, 01749944418</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582" y="565164"/>
            <a:ext cx="1792018" cy="2464381"/>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254000" algn="tl" rotWithShape="0">
              <a:srgbClr val="000000">
                <a:alpha val="43000"/>
              </a:srgbClr>
            </a:outerShdw>
          </a:effectLst>
        </p:spPr>
      </p:pic>
      <p:sp>
        <p:nvSpPr>
          <p:cNvPr id="11" name="Rectangle 10"/>
          <p:cNvSpPr/>
          <p:nvPr/>
        </p:nvSpPr>
        <p:spPr>
          <a:xfrm>
            <a:off x="4778689" y="522516"/>
            <a:ext cx="1231426" cy="584775"/>
          </a:xfrm>
          <a:prstGeom prst="rect">
            <a:avLst/>
          </a:prstGeom>
          <a:noFill/>
          <a:effectLst>
            <a:glow rad="139700">
              <a:schemeClr val="accent3">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3200" b="1" dirty="0"/>
              <a:t>التعريف</a:t>
            </a:r>
            <a:endParaRPr lang="en-US" sz="3200" b="1" dirty="0"/>
          </a:p>
        </p:txBody>
      </p:sp>
      <p:sp>
        <p:nvSpPr>
          <p:cNvPr id="14" name="Rounded Rectangle 13"/>
          <p:cNvSpPr/>
          <p:nvPr/>
        </p:nvSpPr>
        <p:spPr>
          <a:xfrm>
            <a:off x="503547" y="3272972"/>
            <a:ext cx="4698093" cy="440531"/>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 name="Rectangle 1"/>
          <p:cNvSpPr/>
          <p:nvPr/>
        </p:nvSpPr>
        <p:spPr>
          <a:xfrm>
            <a:off x="1265546" y="3207658"/>
            <a:ext cx="335380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800" b="1" cap="none" spc="50" dirty="0" smtClean="0">
                <a:ln w="11430"/>
                <a:solidFill>
                  <a:sysClr val="windowText" lastClr="000000"/>
                </a:solidFill>
              </a:rPr>
              <a:t>الصف : التاسع من الداخل</a:t>
            </a:r>
            <a:endParaRPr lang="en-US" sz="2800" b="1" cap="none" spc="50" dirty="0">
              <a:ln w="11430"/>
              <a:solidFill>
                <a:sysClr val="windowText" lastClr="000000"/>
              </a:solidFill>
            </a:endParaRPr>
          </a:p>
        </p:txBody>
      </p:sp>
      <p:sp>
        <p:nvSpPr>
          <p:cNvPr id="15" name="Rounded Rectangle 14"/>
          <p:cNvSpPr/>
          <p:nvPr/>
        </p:nvSpPr>
        <p:spPr>
          <a:xfrm>
            <a:off x="503547" y="3860802"/>
            <a:ext cx="4698093" cy="411395"/>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 name="Rectangle 2"/>
          <p:cNvSpPr/>
          <p:nvPr/>
        </p:nvSpPr>
        <p:spPr>
          <a:xfrm>
            <a:off x="1369627" y="3817258"/>
            <a:ext cx="339868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400" b="1" cap="none" spc="50" dirty="0">
                <a:ln w="11430"/>
                <a:solidFill>
                  <a:sysClr val="windowText" lastClr="000000"/>
                </a:solidFill>
              </a:rPr>
              <a:t>المادة : اللغة العربية الاتصالية</a:t>
            </a:r>
            <a:endParaRPr lang="en-US" sz="2400" b="1" cap="none" spc="50" dirty="0">
              <a:ln w="11430"/>
              <a:solidFill>
                <a:sysClr val="windowText" lastClr="000000"/>
              </a:solidFill>
            </a:endParaRPr>
          </a:p>
        </p:txBody>
      </p:sp>
      <p:sp>
        <p:nvSpPr>
          <p:cNvPr id="16" name="Rounded Rectangle 15"/>
          <p:cNvSpPr/>
          <p:nvPr/>
        </p:nvSpPr>
        <p:spPr>
          <a:xfrm>
            <a:off x="503547" y="4417445"/>
            <a:ext cx="4698093" cy="413658"/>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 name="Rectangle 3"/>
          <p:cNvSpPr/>
          <p:nvPr/>
        </p:nvSpPr>
        <p:spPr>
          <a:xfrm>
            <a:off x="2101783" y="4354286"/>
            <a:ext cx="1802096"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400" b="1" cap="none" spc="50" dirty="0">
                <a:ln w="11430"/>
                <a:solidFill>
                  <a:sysClr val="windowText" lastClr="000000"/>
                </a:solidFill>
              </a:rPr>
              <a:t>الوحدة : </a:t>
            </a:r>
            <a:r>
              <a:rPr lang="ar-MA" sz="2400" b="1" cap="none" spc="50" dirty="0" smtClean="0">
                <a:ln w="11430"/>
                <a:solidFill>
                  <a:sysClr val="windowText" lastClr="000000"/>
                </a:solidFill>
              </a:rPr>
              <a:t>الثانية</a:t>
            </a:r>
            <a:endParaRPr lang="en-US" sz="2400" b="1" cap="none" spc="50" dirty="0">
              <a:ln w="11430"/>
              <a:solidFill>
                <a:sysClr val="windowText" lastClr="000000"/>
              </a:solidFill>
            </a:endParaRPr>
          </a:p>
        </p:txBody>
      </p:sp>
      <p:sp>
        <p:nvSpPr>
          <p:cNvPr id="17" name="Rounded Rectangle 16"/>
          <p:cNvSpPr/>
          <p:nvPr/>
        </p:nvSpPr>
        <p:spPr>
          <a:xfrm>
            <a:off x="503547" y="4963161"/>
            <a:ext cx="4698093" cy="465183"/>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8" name="Rounded Rectangle 17"/>
          <p:cNvSpPr/>
          <p:nvPr/>
        </p:nvSpPr>
        <p:spPr>
          <a:xfrm>
            <a:off x="503547" y="5549561"/>
            <a:ext cx="4698093" cy="459355"/>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9" name="Rectangle 18"/>
          <p:cNvSpPr/>
          <p:nvPr/>
        </p:nvSpPr>
        <p:spPr>
          <a:xfrm>
            <a:off x="2064416" y="4933966"/>
            <a:ext cx="168507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400" b="1" cap="none" spc="50" dirty="0">
                <a:ln w="11430"/>
                <a:solidFill>
                  <a:sysClr val="windowText" lastClr="000000"/>
                </a:solidFill>
              </a:rPr>
              <a:t>الدرس : </a:t>
            </a:r>
            <a:r>
              <a:rPr lang="ar-MA" sz="2400" b="1" cap="none" spc="50" dirty="0" smtClean="0">
                <a:ln w="11430"/>
                <a:solidFill>
                  <a:sysClr val="windowText" lastClr="000000"/>
                </a:solidFill>
              </a:rPr>
              <a:t>الأول</a:t>
            </a:r>
            <a:endParaRPr lang="en-US" sz="2400" b="1" cap="none" spc="50" dirty="0">
              <a:ln w="11430"/>
              <a:solidFill>
                <a:sysClr val="windowText" lastClr="000000"/>
              </a:solidFill>
            </a:endParaRPr>
          </a:p>
        </p:txBody>
      </p:sp>
      <p:sp>
        <p:nvSpPr>
          <p:cNvPr id="21" name="Rectangle 20"/>
          <p:cNvSpPr/>
          <p:nvPr/>
        </p:nvSpPr>
        <p:spPr>
          <a:xfrm>
            <a:off x="1837303" y="5544458"/>
            <a:ext cx="2040944"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2400" b="1" cap="none" spc="50" dirty="0">
                <a:ln w="11430"/>
                <a:solidFill>
                  <a:sysClr val="windowText" lastClr="000000"/>
                </a:solidFill>
              </a:rPr>
              <a:t>الوقت : </a:t>
            </a:r>
            <a:r>
              <a:rPr lang="en-US" sz="2400" b="1" cap="none" spc="50" dirty="0" smtClean="0">
                <a:ln w="11430"/>
                <a:solidFill>
                  <a:sysClr val="windowText" lastClr="000000"/>
                </a:solidFill>
              </a:rPr>
              <a:t>40</a:t>
            </a:r>
            <a:r>
              <a:rPr lang="ar-MA" sz="2400" b="1" cap="none" spc="50" dirty="0" smtClean="0">
                <a:ln w="11430"/>
                <a:solidFill>
                  <a:sysClr val="windowText" lastClr="000000"/>
                </a:solidFill>
              </a:rPr>
              <a:t> </a:t>
            </a:r>
            <a:r>
              <a:rPr lang="ar-MA" sz="2400" b="1" cap="none" spc="50" dirty="0">
                <a:ln w="11430"/>
                <a:solidFill>
                  <a:sysClr val="windowText" lastClr="000000"/>
                </a:solidFill>
              </a:rPr>
              <a:t>دقيقة</a:t>
            </a:r>
            <a:endParaRPr lang="en-US" sz="2400" b="1" cap="none" spc="50" dirty="0">
              <a:ln w="11430"/>
              <a:solidFill>
                <a:sysClr val="windowText" lastClr="000000"/>
              </a:solidFill>
            </a:endParaRPr>
          </a:p>
        </p:txBody>
      </p:sp>
      <p:sp>
        <p:nvSpPr>
          <p:cNvPr id="22" name="Rounded Rectangle 21"/>
          <p:cNvSpPr/>
          <p:nvPr/>
        </p:nvSpPr>
        <p:spPr>
          <a:xfrm>
            <a:off x="503547" y="6136663"/>
            <a:ext cx="4698093" cy="460080"/>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3" name="Rectangle 22"/>
          <p:cNvSpPr/>
          <p:nvPr/>
        </p:nvSpPr>
        <p:spPr>
          <a:xfrm>
            <a:off x="1494146" y="6125399"/>
            <a:ext cx="2799164"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2400" b="1" cap="none" spc="50" dirty="0">
                <a:ln w="11430"/>
                <a:solidFill>
                  <a:sysClr val="windowText" lastClr="000000"/>
                </a:solidFill>
              </a:rPr>
              <a:t>التاريخ : </a:t>
            </a:r>
            <a:r>
              <a:rPr lang="en-US" sz="2400" b="1" cap="none" spc="50" dirty="0" smtClean="0">
                <a:ln w="11430"/>
                <a:solidFill>
                  <a:sysClr val="windowText" lastClr="000000"/>
                </a:solidFill>
              </a:rPr>
              <a:t>21</a:t>
            </a:r>
            <a:r>
              <a:rPr lang="ar-MA" sz="2400" b="1" cap="none" spc="50" dirty="0" smtClean="0">
                <a:ln w="11430"/>
                <a:solidFill>
                  <a:sysClr val="windowText" lastClr="000000"/>
                </a:solidFill>
              </a:rPr>
              <a:t>/</a:t>
            </a:r>
            <a:r>
              <a:rPr lang="en-US" sz="2400" b="1" cap="none" spc="50" dirty="0" smtClean="0">
                <a:ln w="11430"/>
                <a:solidFill>
                  <a:sysClr val="windowText" lastClr="000000"/>
                </a:solidFill>
              </a:rPr>
              <a:t>05</a:t>
            </a:r>
            <a:r>
              <a:rPr lang="ar-MA" sz="2400" b="1" cap="none" spc="50" dirty="0" smtClean="0">
                <a:ln w="11430"/>
                <a:solidFill>
                  <a:sysClr val="windowText" lastClr="000000"/>
                </a:solidFill>
              </a:rPr>
              <a:t>/</a:t>
            </a:r>
            <a:r>
              <a:rPr lang="en-US" sz="2400" b="1" cap="none" spc="50" dirty="0">
                <a:ln w="11430"/>
                <a:solidFill>
                  <a:sysClr val="windowText" lastClr="000000"/>
                </a:solidFill>
              </a:rPr>
              <a:t>2020</a:t>
            </a:r>
            <a:r>
              <a:rPr lang="ar-MA" sz="2400" b="1" cap="none" spc="50" dirty="0">
                <a:ln w="11430"/>
                <a:solidFill>
                  <a:sysClr val="windowText" lastClr="000000"/>
                </a:solidFill>
              </a:rPr>
              <a:t>م</a:t>
            </a:r>
            <a:endParaRPr lang="en-US" sz="2400" b="1" cap="none" spc="50" dirty="0">
              <a:ln w="11430"/>
              <a:solidFill>
                <a:sysClr val="windowText" lastClr="000000"/>
              </a:solidFill>
            </a:endParaRPr>
          </a:p>
        </p:txBody>
      </p:sp>
      <p:sp>
        <p:nvSpPr>
          <p:cNvPr id="33" name="Rounded Rectangle 32"/>
          <p:cNvSpPr/>
          <p:nvPr/>
        </p:nvSpPr>
        <p:spPr>
          <a:xfrm>
            <a:off x="5741308" y="3309258"/>
            <a:ext cx="4698093" cy="440531"/>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4" name="Rounded Rectangle 33"/>
          <p:cNvSpPr/>
          <p:nvPr/>
        </p:nvSpPr>
        <p:spPr>
          <a:xfrm>
            <a:off x="5741308" y="3897088"/>
            <a:ext cx="4698093" cy="411395"/>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5" name="Rounded Rectangle 34"/>
          <p:cNvSpPr/>
          <p:nvPr/>
        </p:nvSpPr>
        <p:spPr>
          <a:xfrm>
            <a:off x="5741308" y="4453731"/>
            <a:ext cx="4698093" cy="413658"/>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6" name="Rounded Rectangle 35"/>
          <p:cNvSpPr/>
          <p:nvPr/>
        </p:nvSpPr>
        <p:spPr>
          <a:xfrm>
            <a:off x="5741308" y="4999447"/>
            <a:ext cx="4698093" cy="465183"/>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7" name="Rounded Rectangle 36"/>
          <p:cNvSpPr/>
          <p:nvPr/>
        </p:nvSpPr>
        <p:spPr>
          <a:xfrm>
            <a:off x="5741308" y="5585847"/>
            <a:ext cx="4698093" cy="459355"/>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8" name="Rounded Rectangle 37"/>
          <p:cNvSpPr/>
          <p:nvPr/>
        </p:nvSpPr>
        <p:spPr>
          <a:xfrm>
            <a:off x="5741308" y="6172949"/>
            <a:ext cx="4698093" cy="460080"/>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9" name="Rectangle 38"/>
          <p:cNvSpPr/>
          <p:nvPr/>
        </p:nvSpPr>
        <p:spPr>
          <a:xfrm>
            <a:off x="6435866" y="3217069"/>
            <a:ext cx="329609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800" b="1" cap="none" spc="50" dirty="0">
                <a:ln w="11430"/>
              </a:rPr>
              <a:t>عبد </a:t>
            </a:r>
            <a:r>
              <a:rPr lang="ar-MA" sz="2800" b="1" cap="none" spc="50" dirty="0" smtClean="0">
                <a:ln w="11430"/>
              </a:rPr>
              <a:t>العليم بن شمس الحق</a:t>
            </a:r>
            <a:endParaRPr lang="ar-MA" sz="2800" b="1" cap="none" spc="50" dirty="0">
              <a:ln w="11430"/>
            </a:endParaRPr>
          </a:p>
        </p:txBody>
      </p:sp>
      <p:sp>
        <p:nvSpPr>
          <p:cNvPr id="40" name="Rectangle 39"/>
          <p:cNvSpPr/>
          <p:nvPr/>
        </p:nvSpPr>
        <p:spPr>
          <a:xfrm>
            <a:off x="6839105" y="3826669"/>
            <a:ext cx="242887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400" b="1" cap="none" spc="50" dirty="0" smtClean="0">
                <a:ln w="11430"/>
              </a:rPr>
              <a:t>محاضر </a:t>
            </a:r>
            <a:r>
              <a:rPr lang="ar-MA" sz="2400" b="1" cap="none" spc="50" dirty="0">
                <a:ln w="11430"/>
              </a:rPr>
              <a:t>اللغة </a:t>
            </a:r>
            <a:r>
              <a:rPr lang="ar-MA" sz="2400" b="1" cap="none" spc="50" dirty="0" smtClean="0">
                <a:ln w="11430"/>
              </a:rPr>
              <a:t>العربية</a:t>
            </a:r>
            <a:r>
              <a:rPr lang="ar-SA" sz="2400" b="1" cap="none" spc="50" dirty="0" smtClean="0">
                <a:ln w="11430"/>
              </a:rPr>
              <a:t> </a:t>
            </a:r>
            <a:endParaRPr lang="en-US" sz="2400" b="1" cap="none" spc="50" dirty="0">
              <a:ln w="11430"/>
            </a:endParaRPr>
          </a:p>
        </p:txBody>
      </p:sp>
      <p:sp>
        <p:nvSpPr>
          <p:cNvPr id="41" name="Rectangle 40"/>
          <p:cNvSpPr/>
          <p:nvPr/>
        </p:nvSpPr>
        <p:spPr>
          <a:xfrm>
            <a:off x="6043903" y="4405075"/>
            <a:ext cx="4115229"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2400" b="1" cap="none" spc="50" dirty="0" smtClean="0">
                <a:ln w="11430"/>
              </a:rPr>
              <a:t>فتاري </a:t>
            </a:r>
            <a:r>
              <a:rPr lang="ar-MA" sz="2400" b="1" cap="none" spc="50" dirty="0">
                <a:ln w="11430"/>
              </a:rPr>
              <a:t>فاضل </a:t>
            </a:r>
            <a:r>
              <a:rPr lang="ar-MA" sz="2400" b="1" cap="none" spc="50" dirty="0" smtClean="0">
                <a:ln w="11430"/>
              </a:rPr>
              <a:t>مدرسة</a:t>
            </a:r>
            <a:r>
              <a:rPr lang="ar-MA" sz="2400" b="1" spc="50" dirty="0">
                <a:ln w="11430"/>
              </a:rPr>
              <a:t>،</a:t>
            </a:r>
            <a:r>
              <a:rPr lang="en-US" sz="2400" b="1" cap="none" spc="50" dirty="0" smtClean="0">
                <a:ln w="11430"/>
              </a:rPr>
              <a:t> </a:t>
            </a:r>
            <a:r>
              <a:rPr lang="ar-MA" sz="2400" b="1" cap="none" spc="50" dirty="0" smtClean="0">
                <a:ln w="11430"/>
              </a:rPr>
              <a:t>سفاهر</a:t>
            </a:r>
            <a:r>
              <a:rPr lang="ar-MA" sz="2400" b="1" cap="none" spc="50" dirty="0">
                <a:ln w="11430"/>
              </a:rPr>
              <a:t>، </a:t>
            </a:r>
            <a:r>
              <a:rPr lang="ar-MA" sz="2400" b="1" cap="none" spc="50" dirty="0" smtClean="0">
                <a:ln w="11430"/>
              </a:rPr>
              <a:t>نوغاؤن</a:t>
            </a:r>
            <a:endParaRPr lang="ar-MA" sz="2400" b="1" cap="none" spc="50" dirty="0">
              <a:ln w="11430"/>
            </a:endParaRPr>
          </a:p>
        </p:txBody>
      </p:sp>
      <p:sp>
        <p:nvSpPr>
          <p:cNvPr id="42" name="Rectangle 41"/>
          <p:cNvSpPr/>
          <p:nvPr/>
        </p:nvSpPr>
        <p:spPr>
          <a:xfrm>
            <a:off x="6262054" y="4958784"/>
            <a:ext cx="3643946"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2400" b="1" cap="none" spc="50" dirty="0" smtClean="0">
                <a:ln w="11430"/>
              </a:rPr>
              <a:t>رقم </a:t>
            </a:r>
            <a:r>
              <a:rPr lang="ar-MA" sz="2400" b="1" cap="none" spc="50" dirty="0">
                <a:ln w="11430"/>
              </a:rPr>
              <a:t>الجوال : </a:t>
            </a:r>
            <a:r>
              <a:rPr lang="en-US" sz="2400" b="1" cap="none" spc="50" dirty="0">
                <a:ln w="11430"/>
              </a:rPr>
              <a:t>01749-94 44 </a:t>
            </a:r>
            <a:r>
              <a:rPr lang="en-US" sz="2400" b="1" cap="none" spc="50" dirty="0" smtClean="0">
                <a:ln w="11430"/>
              </a:rPr>
              <a:t>18</a:t>
            </a:r>
            <a:endParaRPr lang="ar-MA" sz="2400" b="1" cap="none" spc="50" dirty="0">
              <a:ln w="11430"/>
            </a:endParaRPr>
          </a:p>
        </p:txBody>
      </p:sp>
      <p:sp>
        <p:nvSpPr>
          <p:cNvPr id="43" name="Rectangle 42"/>
          <p:cNvSpPr/>
          <p:nvPr/>
        </p:nvSpPr>
        <p:spPr>
          <a:xfrm>
            <a:off x="6923022" y="5567368"/>
            <a:ext cx="230223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400" b="1" cap="none" spc="50" dirty="0" smtClean="0">
                <a:ln w="11430"/>
              </a:rPr>
              <a:t>العنوان </a:t>
            </a:r>
            <a:r>
              <a:rPr lang="ar-MA" sz="2400" b="1" cap="none" spc="50" dirty="0">
                <a:ln w="11430"/>
              </a:rPr>
              <a:t>الالكتروني </a:t>
            </a:r>
            <a:r>
              <a:rPr lang="ar-MA" sz="2400" b="1" cap="none" spc="50" dirty="0" smtClean="0">
                <a:ln w="11430"/>
              </a:rPr>
              <a:t>:</a:t>
            </a:r>
            <a:endParaRPr lang="en-US" sz="2400" b="1" cap="none" spc="50" dirty="0">
              <a:ln w="11430"/>
            </a:endParaRPr>
          </a:p>
        </p:txBody>
      </p:sp>
      <p:sp>
        <p:nvSpPr>
          <p:cNvPr id="12" name="Rectangle 11"/>
          <p:cNvSpPr/>
          <p:nvPr/>
        </p:nvSpPr>
        <p:spPr>
          <a:xfrm>
            <a:off x="5926692" y="6122093"/>
            <a:ext cx="446949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latin typeface="NikoshBAN" panose="02000000000000000000" pitchFamily="2" charset="0"/>
                <a:cs typeface="NikoshBAN" panose="02000000000000000000" pitchFamily="2" charset="0"/>
              </a:rPr>
              <a:t>infoabdulalim@gmail.com</a:t>
            </a:r>
            <a:r>
              <a:rPr lang="ar-SA" sz="2400" b="1" cap="none" spc="50" dirty="0" smtClean="0">
                <a:ln w="11430"/>
              </a:rPr>
              <a:t> </a:t>
            </a:r>
            <a:endParaRPr lang="en-US" sz="2400" b="1" cap="none" spc="50" dirty="0">
              <a:ln w="11430"/>
            </a:endParaRPr>
          </a:p>
        </p:txBody>
      </p:sp>
      <p:cxnSp>
        <p:nvCxnSpPr>
          <p:cNvPr id="45" name="Straight Connector 44"/>
          <p:cNvCxnSpPr/>
          <p:nvPr/>
        </p:nvCxnSpPr>
        <p:spPr>
          <a:xfrm>
            <a:off x="5478440" y="1775118"/>
            <a:ext cx="0" cy="48122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76248" y="2090058"/>
            <a:ext cx="0" cy="4148918"/>
          </a:xfrm>
          <a:prstGeom prst="line">
            <a:avLst/>
          </a:prstGeom>
          <a:ln w="28575">
            <a:solidFill>
              <a:srgbClr val="2B0AB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89871" y="2090058"/>
            <a:ext cx="0" cy="4148918"/>
          </a:xfrm>
          <a:prstGeom prst="line">
            <a:avLst/>
          </a:prstGeom>
          <a:ln w="28575">
            <a:solidFill>
              <a:srgbClr val="2B0AB6"/>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l="50000" t="22222" r="34444" b="49444"/>
          <a:stretch/>
        </p:blipFill>
        <p:spPr>
          <a:xfrm>
            <a:off x="7419977" y="562712"/>
            <a:ext cx="1805277" cy="2466833"/>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63500" sx="102000" sy="102000" algn="ctr" rotWithShape="0">
              <a:prstClr val="black">
                <a:alpha val="40000"/>
              </a:prstClr>
            </a:outerShdw>
          </a:effectLst>
        </p:spPr>
      </p:pic>
      <p:grpSp>
        <p:nvGrpSpPr>
          <p:cNvPr id="225" name="Group 224"/>
          <p:cNvGrpSpPr/>
          <p:nvPr/>
        </p:nvGrpSpPr>
        <p:grpSpPr>
          <a:xfrm>
            <a:off x="-4152" y="-27705"/>
            <a:ext cx="10972801" cy="7315217"/>
            <a:chOff x="0" y="0"/>
            <a:chExt cx="10058401" cy="5943614"/>
          </a:xfrm>
        </p:grpSpPr>
        <p:sp>
          <p:nvSpPr>
            <p:cNvPr id="227" name="TextBox 226"/>
            <p:cNvSpPr txBox="1"/>
            <p:nvPr/>
          </p:nvSpPr>
          <p:spPr>
            <a:xfrm>
              <a:off x="3017520" y="457201"/>
              <a:ext cx="2933700" cy="275075"/>
            </a:xfrm>
            <a:prstGeom prst="rect">
              <a:avLst/>
            </a:prstGeom>
            <a:noFill/>
          </p:spPr>
          <p:txBody>
            <a:bodyPr wrap="square" rtlCol="0">
              <a:spAutoFit/>
            </a:bodyPr>
            <a:lstStyle/>
            <a:p>
              <a:endParaRPr lang="en-US" dirty="0"/>
            </a:p>
          </p:txBody>
        </p:sp>
        <p:sp>
          <p:nvSpPr>
            <p:cNvPr id="228"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230"/>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231"/>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232"/>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233"/>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234"/>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235"/>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236"/>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237"/>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238"/>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240"/>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431"/>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432"/>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433"/>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434"/>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Rectangle 435"/>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Rectangle 436"/>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Rectangle 437"/>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Rectangle 438"/>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Rectangle 439"/>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440"/>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Rectangle 441"/>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Rectangle 442"/>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Rectangle 443"/>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23048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15" name="Down Arrow 14"/>
          <p:cNvSpPr/>
          <p:nvPr/>
        </p:nvSpPr>
        <p:spPr>
          <a:xfrm>
            <a:off x="740426" y="1859279"/>
            <a:ext cx="2306782" cy="1706880"/>
          </a:xfrm>
          <a:prstGeom prst="downArrow">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0" dirty="0" smtClean="0">
                <a:ln w="11430"/>
                <a:solidFill>
                  <a:srgbClr val="002060"/>
                </a:solidFill>
                <a:effectLst>
                  <a:outerShdw blurRad="76200" dist="50800" dir="5400000" algn="tl" rotWithShape="0">
                    <a:srgbClr val="000000">
                      <a:alpha val="65000"/>
                    </a:srgbClr>
                  </a:outerShdw>
                </a:effectLst>
              </a:rPr>
              <a:t>الوقت</a:t>
            </a:r>
            <a:endParaRPr lang="en-US" sz="3200" b="1" spc="50" dirty="0">
              <a:ln w="11430"/>
              <a:solidFill>
                <a:srgbClr val="002060"/>
              </a:solidFill>
              <a:effectLst>
                <a:outerShdw blurRad="76200" dist="50800" dir="5400000" algn="tl" rotWithShape="0">
                  <a:srgbClr val="000000">
                    <a:alpha val="65000"/>
                  </a:srgbClr>
                </a:outerShdw>
              </a:effectLst>
            </a:endParaRPr>
          </a:p>
        </p:txBody>
      </p:sp>
      <p:sp>
        <p:nvSpPr>
          <p:cNvPr id="18" name="Rounded Rectangle 17"/>
          <p:cNvSpPr/>
          <p:nvPr/>
        </p:nvSpPr>
        <p:spPr>
          <a:xfrm>
            <a:off x="1219200" y="562712"/>
            <a:ext cx="8482307" cy="994298"/>
          </a:xfrm>
          <a:prstGeom prst="roundRect">
            <a:avLst/>
          </a:prstGeom>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20" name="Rectangle 19"/>
          <p:cNvSpPr/>
          <p:nvPr/>
        </p:nvSpPr>
        <p:spPr>
          <a:xfrm>
            <a:off x="4146173" y="762000"/>
            <a:ext cx="244009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600" b="1" cap="none" spc="50" dirty="0">
                <a:ln w="11430"/>
                <a:solidFill>
                  <a:sysClr val="windowText" lastClr="000000"/>
                </a:solidFill>
                <a:effectLst>
                  <a:outerShdw blurRad="76200" dist="50800" dir="5400000" algn="tl" rotWithShape="0">
                    <a:srgbClr val="000000">
                      <a:alpha val="65000"/>
                    </a:srgbClr>
                  </a:outerShdw>
                </a:effectLst>
              </a:rPr>
              <a:t>العمل الجماعي</a:t>
            </a:r>
            <a:endParaRPr lang="en-US" sz="3600" b="1" cap="none" spc="50" dirty="0">
              <a:ln w="11430"/>
              <a:solidFill>
                <a:sysClr val="windowText" lastClr="000000"/>
              </a:solidFill>
              <a:effectLst>
                <a:outerShdw blurRad="76200" dist="50800" dir="5400000" algn="tl" rotWithShape="0">
                  <a:srgbClr val="000000">
                    <a:alpha val="65000"/>
                  </a:srgbClr>
                </a:outerShdw>
              </a:effectLst>
            </a:endParaRPr>
          </a:p>
        </p:txBody>
      </p:sp>
      <p:sp>
        <p:nvSpPr>
          <p:cNvPr id="21" name="Round Diagonal Corner Rectangle 20"/>
          <p:cNvSpPr/>
          <p:nvPr/>
        </p:nvSpPr>
        <p:spPr>
          <a:xfrm>
            <a:off x="3394364" y="1905000"/>
            <a:ext cx="3815196" cy="2061121"/>
          </a:xfrm>
          <a:prstGeom prst="round2DiagRect">
            <a:avLst/>
          </a:prstGeom>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b="1" dirty="0">
              <a:solidFill>
                <a:schemeClr val="bg1"/>
              </a:solidFill>
            </a:endParaRPr>
          </a:p>
        </p:txBody>
      </p:sp>
      <p:sp>
        <p:nvSpPr>
          <p:cNvPr id="23" name="Rectangle 22"/>
          <p:cNvSpPr/>
          <p:nvPr/>
        </p:nvSpPr>
        <p:spPr>
          <a:xfrm>
            <a:off x="3276600" y="2133600"/>
            <a:ext cx="3622816"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3200" b="1" u="sng" cap="none" spc="50" dirty="0">
                <a:ln w="11430"/>
                <a:effectLst>
                  <a:outerShdw blurRad="76200" dist="50800" dir="5400000" algn="tl" rotWithShape="0">
                    <a:srgbClr val="000000">
                      <a:alpha val="65000"/>
                    </a:srgbClr>
                  </a:outerShdw>
                </a:effectLst>
              </a:rPr>
              <a:t>العمل لفريق </a:t>
            </a:r>
            <a:r>
              <a:rPr lang="ar-MA" sz="3200" b="1" u="sng" cap="none" spc="50" dirty="0" smtClean="0">
                <a:ln w="11430"/>
                <a:effectLst>
                  <a:outerShdw blurRad="76200" dist="50800" dir="5400000" algn="tl" rotWithShape="0">
                    <a:srgbClr val="000000">
                      <a:alpha val="65000"/>
                    </a:srgbClr>
                  </a:outerShdw>
                </a:effectLst>
              </a:rPr>
              <a:t>الأحمر:</a:t>
            </a:r>
            <a:endParaRPr lang="ar-MA" sz="3200" b="1" u="sng" spc="50" dirty="0">
              <a:ln w="11430"/>
              <a:effectLst>
                <a:outerShdw blurRad="76200" dist="50800" dir="5400000" algn="tl" rotWithShape="0">
                  <a:srgbClr val="000000">
                    <a:alpha val="65000"/>
                  </a:srgbClr>
                </a:outerShdw>
              </a:effectLst>
            </a:endParaRPr>
          </a:p>
          <a:p>
            <a:pPr algn="r" rtl="1"/>
            <a:r>
              <a:rPr lang="en-US" sz="3200" b="1" spc="50" dirty="0" smtClean="0">
                <a:ln w="11430"/>
                <a:effectLst>
                  <a:outerShdw blurRad="76200" dist="50800" dir="5400000" algn="tl" rotWithShape="0">
                    <a:srgbClr val="000000">
                      <a:alpha val="65000"/>
                    </a:srgbClr>
                  </a:outerShdw>
                </a:effectLst>
              </a:rPr>
              <a:t> </a:t>
            </a:r>
            <a:r>
              <a:rPr lang="ar-MA" sz="3200" b="1" spc="50" dirty="0" smtClean="0">
                <a:ln w="11430"/>
                <a:effectLst>
                  <a:outerShdw blurRad="38100" dist="38100" dir="2700000" algn="tl">
                    <a:srgbClr val="000000">
                      <a:alpha val="43137"/>
                    </a:srgbClr>
                  </a:outerShdw>
                </a:effectLst>
              </a:rPr>
              <a:t>حقق كلمتين الأتيتين:</a:t>
            </a:r>
          </a:p>
          <a:p>
            <a:pPr algn="ctr" rtl="1"/>
            <a:r>
              <a:rPr lang="ar-MA" sz="3200" b="1" spc="50" dirty="0" smtClean="0">
                <a:ln w="11430"/>
                <a:effectLst>
                  <a:outerShdw blurRad="38100" dist="38100" dir="2700000" algn="tl">
                    <a:srgbClr val="000000">
                      <a:alpha val="43137"/>
                    </a:srgbClr>
                  </a:outerShdw>
                </a:effectLst>
              </a:rPr>
              <a:t>شاهت </a:t>
            </a:r>
            <a:r>
              <a:rPr lang="en-US" sz="3200" b="1" spc="50" dirty="0">
                <a:ln w="11430"/>
                <a:effectLst>
                  <a:outerShdw blurRad="38100" dist="38100" dir="2700000" algn="tl">
                    <a:srgbClr val="000000">
                      <a:alpha val="43137"/>
                    </a:srgbClr>
                  </a:outerShdw>
                </a:effectLst>
              </a:rPr>
              <a:t>–</a:t>
            </a:r>
            <a:r>
              <a:rPr lang="ar-MA" sz="3200" b="1" spc="50" dirty="0">
                <a:ln w="11430"/>
                <a:effectLst>
                  <a:outerShdw blurRad="38100" dist="38100" dir="2700000" algn="tl">
                    <a:srgbClr val="000000">
                      <a:alpha val="43137"/>
                    </a:srgbClr>
                  </a:outerShdw>
                </a:effectLst>
              </a:rPr>
              <a:t> </a:t>
            </a:r>
            <a:r>
              <a:rPr lang="ar-MA" sz="3200" b="1" spc="50" dirty="0" smtClean="0">
                <a:ln w="11430"/>
                <a:effectLst>
                  <a:outerShdw blurRad="38100" dist="38100" dir="2700000" algn="tl">
                    <a:srgbClr val="000000">
                      <a:alpha val="43137"/>
                    </a:srgbClr>
                  </a:outerShdw>
                </a:effectLst>
              </a:rPr>
              <a:t>تثكل</a:t>
            </a:r>
            <a:endParaRPr lang="en-US" sz="3200" b="1" spc="50" dirty="0">
              <a:ln w="11430"/>
              <a:effectLst>
                <a:outerShdw blurRad="38100" dist="38100" dir="2700000" algn="tl">
                  <a:srgbClr val="000000">
                    <a:alpha val="43137"/>
                  </a:srgbClr>
                </a:outerShdw>
              </a:effectLst>
            </a:endParaRPr>
          </a:p>
        </p:txBody>
      </p:sp>
      <p:sp>
        <p:nvSpPr>
          <p:cNvPr id="22" name="Round Diagonal Corner Rectangle 21"/>
          <p:cNvSpPr/>
          <p:nvPr/>
        </p:nvSpPr>
        <p:spPr>
          <a:xfrm>
            <a:off x="3352800" y="4471500"/>
            <a:ext cx="3856760" cy="1853100"/>
          </a:xfrm>
          <a:prstGeom prst="round2Diag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l"/>
            <a:endParaRPr lang="ar-MA" sz="2800" b="1" u="sng" dirty="0">
              <a:solidFill>
                <a:schemeClr val="bg1"/>
              </a:solidFill>
            </a:endParaRPr>
          </a:p>
        </p:txBody>
      </p:sp>
      <p:sp>
        <p:nvSpPr>
          <p:cNvPr id="24" name="Rectangle 23"/>
          <p:cNvSpPr/>
          <p:nvPr/>
        </p:nvSpPr>
        <p:spPr>
          <a:xfrm>
            <a:off x="3581400" y="4602540"/>
            <a:ext cx="3283383"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3200" b="1" u="sng" cap="none" spc="50" dirty="0">
                <a:ln w="11430"/>
                <a:effectLst>
                  <a:outerShdw blurRad="76200" dist="50800" dir="5400000" algn="tl" rotWithShape="0">
                    <a:srgbClr val="000000">
                      <a:alpha val="65000"/>
                    </a:srgbClr>
                  </a:outerShdw>
                </a:effectLst>
              </a:rPr>
              <a:t>العمل لفريق الأخضر:</a:t>
            </a:r>
          </a:p>
          <a:p>
            <a:pPr algn="r" rtl="1"/>
            <a:r>
              <a:rPr lang="en-US" sz="3200" b="1" spc="50" dirty="0">
                <a:ln w="11430"/>
                <a:effectLst>
                  <a:outerShdw blurRad="76200" dist="50800" dir="5400000" algn="tl" rotWithShape="0">
                    <a:srgbClr val="000000">
                      <a:alpha val="65000"/>
                    </a:srgbClr>
                  </a:outerShdw>
                </a:effectLst>
              </a:rPr>
              <a:t> </a:t>
            </a:r>
            <a:r>
              <a:rPr lang="ar-MA" sz="3200" b="1" spc="50" dirty="0" smtClean="0">
                <a:ln w="11430"/>
                <a:effectLst>
                  <a:outerShdw blurRad="38100" dist="38100" dir="2700000" algn="tl">
                    <a:srgbClr val="000000">
                      <a:alpha val="43137"/>
                    </a:srgbClr>
                  </a:outerShdw>
                </a:effectLst>
              </a:rPr>
              <a:t>حقق كلمتين الآتيتين:</a:t>
            </a:r>
          </a:p>
          <a:p>
            <a:pPr algn="ctr" rtl="1"/>
            <a:r>
              <a:rPr lang="ar-MA" sz="3200" b="1" spc="50" dirty="0" smtClean="0">
                <a:ln w="11430"/>
                <a:effectLst>
                  <a:outerShdw blurRad="38100" dist="38100" dir="2700000" algn="tl">
                    <a:srgbClr val="000000">
                      <a:alpha val="43137"/>
                    </a:srgbClr>
                  </a:outerShdw>
                </a:effectLst>
              </a:rPr>
              <a:t>يوتم </a:t>
            </a:r>
            <a:r>
              <a:rPr lang="en-US" sz="3200" b="1" spc="50" dirty="0" smtClean="0">
                <a:ln w="11430"/>
                <a:effectLst>
                  <a:outerShdw blurRad="38100" dist="38100" dir="2700000" algn="tl">
                    <a:srgbClr val="000000">
                      <a:alpha val="43137"/>
                    </a:srgbClr>
                  </a:outerShdw>
                </a:effectLst>
              </a:rPr>
              <a:t>–</a:t>
            </a:r>
            <a:r>
              <a:rPr lang="ar-MA" sz="3200" b="1" spc="50" dirty="0" smtClean="0">
                <a:ln w="11430"/>
                <a:effectLst>
                  <a:outerShdw blurRad="38100" dist="38100" dir="2700000" algn="tl">
                    <a:srgbClr val="000000">
                      <a:alpha val="43137"/>
                    </a:srgbClr>
                  </a:outerShdw>
                </a:effectLst>
              </a:rPr>
              <a:t> يرمل</a:t>
            </a:r>
            <a:endParaRPr lang="en-US" sz="3200" b="1" spc="50" dirty="0">
              <a:ln w="11430"/>
              <a:effectLst>
                <a:outerShdw blurRad="38100" dist="38100" dir="2700000" algn="tl">
                  <a:srgbClr val="000000">
                    <a:alpha val="43137"/>
                  </a:srgbClr>
                </a:outerShdw>
              </a:effectLst>
            </a:endParaRPr>
          </a:p>
        </p:txBody>
      </p:sp>
      <p:sp>
        <p:nvSpPr>
          <p:cNvPr id="14" name="12-Point Star 13"/>
          <p:cNvSpPr/>
          <p:nvPr/>
        </p:nvSpPr>
        <p:spPr>
          <a:xfrm>
            <a:off x="741221" y="3798666"/>
            <a:ext cx="2320634" cy="2525934"/>
          </a:xfrm>
          <a:prstGeom prst="star12">
            <a:avLst/>
          </a:prstGeom>
          <a:ln w="28575">
            <a:solidFill>
              <a:srgbClr val="FFFF0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3200" b="1" dirty="0" smtClean="0">
                <a:solidFill>
                  <a:schemeClr val="bg1"/>
                </a:solidFill>
              </a:rPr>
              <a:t>خمس دقائق</a:t>
            </a:r>
            <a:endParaRPr lang="en-US" sz="3200" b="1" dirty="0">
              <a:solidFill>
                <a:schemeClr val="bg1"/>
              </a:solidFill>
            </a:endParaRPr>
          </a:p>
        </p:txBody>
      </p:sp>
      <p:sp>
        <p:nvSpPr>
          <p:cNvPr id="16" name="Rectangle 15"/>
          <p:cNvSpPr/>
          <p:nvPr/>
        </p:nvSpPr>
        <p:spPr>
          <a:xfrm>
            <a:off x="1961188" y="6606588"/>
            <a:ext cx="7487612" cy="40381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b="1" dirty="0">
                <a:solidFill>
                  <a:schemeClr val="tx1"/>
                </a:solidFill>
              </a:rPr>
              <a:t>Abdul </a:t>
            </a:r>
            <a:r>
              <a:rPr lang="en-US" b="1" dirty="0" err="1">
                <a:solidFill>
                  <a:schemeClr val="tx1"/>
                </a:solidFill>
              </a:rPr>
              <a:t>Alim</a:t>
            </a:r>
            <a:r>
              <a:rPr lang="en-US" b="1" dirty="0">
                <a:solidFill>
                  <a:schemeClr val="tx1"/>
                </a:solidFill>
              </a:rPr>
              <a:t>, Lecturer (Arabic), </a:t>
            </a:r>
            <a:r>
              <a:rPr lang="en-US" b="1" dirty="0" err="1">
                <a:solidFill>
                  <a:schemeClr val="tx1"/>
                </a:solidFill>
              </a:rPr>
              <a:t>Patari</a:t>
            </a:r>
            <a:r>
              <a:rPr lang="en-US" b="1" dirty="0">
                <a:solidFill>
                  <a:schemeClr val="tx1"/>
                </a:solidFill>
              </a:rPr>
              <a:t> </a:t>
            </a:r>
            <a:r>
              <a:rPr lang="en-US" b="1" dirty="0" err="1">
                <a:solidFill>
                  <a:schemeClr val="tx1"/>
                </a:solidFill>
              </a:rPr>
              <a:t>Fazil</a:t>
            </a:r>
            <a:r>
              <a:rPr lang="en-US" b="1" dirty="0">
                <a:solidFill>
                  <a:schemeClr val="tx1"/>
                </a:solidFill>
              </a:rPr>
              <a:t> </a:t>
            </a:r>
            <a:r>
              <a:rPr lang="en-US" b="1" dirty="0" err="1">
                <a:solidFill>
                  <a:schemeClr val="tx1"/>
                </a:solidFill>
              </a:rPr>
              <a:t>Madrasha</a:t>
            </a:r>
            <a:r>
              <a:rPr lang="en-US" b="1" dirty="0">
                <a:solidFill>
                  <a:schemeClr val="tx1"/>
                </a:solidFill>
              </a:rPr>
              <a:t>, </a:t>
            </a:r>
            <a:r>
              <a:rPr lang="en-US" b="1" dirty="0" err="1">
                <a:solidFill>
                  <a:schemeClr val="tx1"/>
                </a:solidFill>
              </a:rPr>
              <a:t>Sapahar</a:t>
            </a:r>
            <a:r>
              <a:rPr lang="en-US" b="1" dirty="0">
                <a:solidFill>
                  <a:schemeClr val="tx1"/>
                </a:solidFill>
              </a:rPr>
              <a:t>, </a:t>
            </a:r>
            <a:r>
              <a:rPr lang="en-US" b="1" dirty="0" err="1">
                <a:solidFill>
                  <a:schemeClr val="tx1"/>
                </a:solidFill>
              </a:rPr>
              <a:t>Naogaon</a:t>
            </a:r>
            <a:r>
              <a:rPr lang="en-US" b="1" dirty="0">
                <a:solidFill>
                  <a:schemeClr val="tx1"/>
                </a:solidFill>
              </a:rPr>
              <a:t>, 01749944418</a:t>
            </a:r>
          </a:p>
        </p:txBody>
      </p:sp>
      <p:grpSp>
        <p:nvGrpSpPr>
          <p:cNvPr id="19" name="Group 18"/>
          <p:cNvGrpSpPr/>
          <p:nvPr/>
        </p:nvGrpSpPr>
        <p:grpSpPr>
          <a:xfrm>
            <a:off x="1" y="0"/>
            <a:ext cx="10972801" cy="7315217"/>
            <a:chOff x="0" y="0"/>
            <a:chExt cx="10058401" cy="5943614"/>
          </a:xfrm>
        </p:grpSpPr>
        <p:sp>
          <p:nvSpPr>
            <p:cNvPr id="25" name="TextBox 24"/>
            <p:cNvSpPr txBox="1"/>
            <p:nvPr/>
          </p:nvSpPr>
          <p:spPr>
            <a:xfrm>
              <a:off x="3017520" y="457201"/>
              <a:ext cx="2933700" cy="275075"/>
            </a:xfrm>
            <a:prstGeom prst="rect">
              <a:avLst/>
            </a:prstGeom>
            <a:noFill/>
          </p:spPr>
          <p:txBody>
            <a:bodyPr wrap="square" rtlCol="0">
              <a:spAutoFit/>
            </a:bodyPr>
            <a:lstStyle/>
            <a:p>
              <a:endParaRPr lang="en-US" dirty="0"/>
            </a:p>
          </p:txBody>
        </p:sp>
        <p:sp>
          <p:nvSpPr>
            <p:cNvPr id="26"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133" y="2067175"/>
            <a:ext cx="2905841" cy="4181225"/>
          </a:xfrm>
          <a:prstGeom prst="roundRect">
            <a:avLst>
              <a:gd name="adj" fmla="val 16667"/>
            </a:avLst>
          </a:prstGeom>
          <a:ln w="28575">
            <a:solidFill>
              <a:srgbClr val="C6FF25"/>
            </a:solidFill>
          </a:ln>
          <a:effectLst>
            <a:glow rad="1397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6861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0"/>
                                        </p:tgtEl>
                                        <p:attrNameLst>
                                          <p:attrName>ppt_y</p:attrName>
                                        </p:attrNameLst>
                                      </p:cBhvr>
                                      <p:tavLst>
                                        <p:tav tm="0">
                                          <p:val>
                                            <p:strVal val="#ppt_y"/>
                                          </p:val>
                                        </p:tav>
                                        <p:tav tm="100000">
                                          <p:val>
                                            <p:strVal val="#ppt_y"/>
                                          </p:val>
                                        </p:tav>
                                      </p:tavLst>
                                    </p:anim>
                                    <p:anim calcmode="lin" valueType="num">
                                      <p:cBhvr>
                                        <p:cTn id="2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anim calcmode="lin" valueType="num">
                                      <p:cBhvr>
                                        <p:cTn id="28" dur="250" fill="hold"/>
                                        <p:tgtEl>
                                          <p:spTgt spid="15"/>
                                        </p:tgtEl>
                                        <p:attrNameLst>
                                          <p:attrName>ppt_x</p:attrName>
                                        </p:attrNameLst>
                                      </p:cBhvr>
                                      <p:tavLst>
                                        <p:tav tm="0">
                                          <p:val>
                                            <p:strVal val="#ppt_x"/>
                                          </p:val>
                                        </p:tav>
                                        <p:tav tm="100000">
                                          <p:val>
                                            <p:strVal val="#ppt_x"/>
                                          </p:val>
                                        </p:tav>
                                      </p:tavLst>
                                    </p:anim>
                                    <p:anim calcmode="lin" valueType="num">
                                      <p:cBhvr>
                                        <p:cTn id="29"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style.rotation</p:attrName>
                                        </p:attrNameLst>
                                      </p:cBhvr>
                                      <p:tavLst>
                                        <p:tav tm="0">
                                          <p:val>
                                            <p:fltVal val="720"/>
                                          </p:val>
                                        </p:tav>
                                        <p:tav tm="100000">
                                          <p:val>
                                            <p:fltVal val="0"/>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750" fill="hold"/>
                                        <p:tgtEl>
                                          <p:spTgt spid="21"/>
                                        </p:tgtEl>
                                        <p:attrNameLst>
                                          <p:attrName>ppt_w</p:attrName>
                                        </p:attrNameLst>
                                      </p:cBhvr>
                                      <p:tavLst>
                                        <p:tav tm="0">
                                          <p:val>
                                            <p:fltVal val="0"/>
                                          </p:val>
                                        </p:tav>
                                        <p:tav tm="100000">
                                          <p:val>
                                            <p:strVal val="#ppt_w"/>
                                          </p:val>
                                        </p:tav>
                                      </p:tavLst>
                                    </p:anim>
                                    <p:anim calcmode="lin" valueType="num">
                                      <p:cBhvr>
                                        <p:cTn id="43" dur="750" fill="hold"/>
                                        <p:tgtEl>
                                          <p:spTgt spid="21"/>
                                        </p:tgtEl>
                                        <p:attrNameLst>
                                          <p:attrName>ppt_h</p:attrName>
                                        </p:attrNameLst>
                                      </p:cBhvr>
                                      <p:tavLst>
                                        <p:tav tm="0">
                                          <p:val>
                                            <p:fltVal val="0"/>
                                          </p:val>
                                        </p:tav>
                                        <p:tav tm="100000">
                                          <p:val>
                                            <p:strVal val="#ppt_h"/>
                                          </p:val>
                                        </p:tav>
                                      </p:tavLst>
                                    </p:anim>
                                    <p:animEffect transition="in" filter="fade">
                                      <p:cBhvr>
                                        <p:cTn id="44" dur="75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750" fill="hold"/>
                                        <p:tgtEl>
                                          <p:spTgt spid="22"/>
                                        </p:tgtEl>
                                        <p:attrNameLst>
                                          <p:attrName>ppt_w</p:attrName>
                                        </p:attrNameLst>
                                      </p:cBhvr>
                                      <p:tavLst>
                                        <p:tav tm="0">
                                          <p:val>
                                            <p:fltVal val="0"/>
                                          </p:val>
                                        </p:tav>
                                        <p:tav tm="100000">
                                          <p:val>
                                            <p:strVal val="#ppt_w"/>
                                          </p:val>
                                        </p:tav>
                                      </p:tavLst>
                                    </p:anim>
                                    <p:anim calcmode="lin" valueType="num">
                                      <p:cBhvr>
                                        <p:cTn id="57" dur="750" fill="hold"/>
                                        <p:tgtEl>
                                          <p:spTgt spid="22"/>
                                        </p:tgtEl>
                                        <p:attrNameLst>
                                          <p:attrName>ppt_h</p:attrName>
                                        </p:attrNameLst>
                                      </p:cBhvr>
                                      <p:tavLst>
                                        <p:tav tm="0">
                                          <p:val>
                                            <p:fltVal val="0"/>
                                          </p:val>
                                        </p:tav>
                                        <p:tav tm="100000">
                                          <p:val>
                                            <p:strVal val="#ppt_h"/>
                                          </p:val>
                                        </p:tav>
                                      </p:tavLst>
                                    </p:anim>
                                    <p:animEffect transition="in" filter="fade">
                                      <p:cBhvr>
                                        <p:cTn id="58" dur="75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p:bldP spid="21" grpId="0" animBg="1"/>
      <p:bldP spid="23" grpId="0"/>
      <p:bldP spid="22" grpId="0" animBg="1"/>
      <p:bldP spid="24"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5" name="Rounded Rectangle 4"/>
          <p:cNvSpPr/>
          <p:nvPr/>
        </p:nvSpPr>
        <p:spPr>
          <a:xfrm>
            <a:off x="838200" y="1752600"/>
            <a:ext cx="9220200" cy="609600"/>
          </a:xfrm>
          <a:prstGeom prst="roundRect">
            <a:avLst/>
          </a:prstGeom>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r" rtl="1"/>
            <a:r>
              <a:rPr lang="en-US" sz="3200" b="1" dirty="0" smtClean="0"/>
              <a:t>1</a:t>
            </a:r>
            <a:r>
              <a:rPr lang="ar-MA" sz="3200" b="1" dirty="0" smtClean="0"/>
              <a:t>. من هم هاجروا من مكة إلى المدينة خفياً ؟ </a:t>
            </a:r>
            <a:endParaRPr lang="ar-MA" sz="3200" b="1" dirty="0"/>
          </a:p>
        </p:txBody>
      </p:sp>
      <p:sp>
        <p:nvSpPr>
          <p:cNvPr id="9" name="Rounded Rectangle 8"/>
          <p:cNvSpPr/>
          <p:nvPr/>
        </p:nvSpPr>
        <p:spPr>
          <a:xfrm>
            <a:off x="809625" y="3429000"/>
            <a:ext cx="9220200" cy="609600"/>
          </a:xfrm>
          <a:prstGeom prst="roundRect">
            <a:avLst/>
          </a:prstGeom>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000" b="1" dirty="0"/>
              <a:t>3</a:t>
            </a:r>
            <a:r>
              <a:rPr lang="ar-MA" sz="3000" b="1" dirty="0" smtClean="0"/>
              <a:t>. من لبس سيفه ووضع قوسه على كتفه وحمل أسهما وعصاه القوية ؟ </a:t>
            </a:r>
            <a:endParaRPr lang="ar-MA" sz="3000" b="1" dirty="0"/>
          </a:p>
        </p:txBody>
      </p:sp>
      <p:sp>
        <p:nvSpPr>
          <p:cNvPr id="8" name="Rounded Rectangle 7"/>
          <p:cNvSpPr/>
          <p:nvPr/>
        </p:nvSpPr>
        <p:spPr>
          <a:xfrm>
            <a:off x="828675" y="2590800"/>
            <a:ext cx="9220200" cy="609600"/>
          </a:xfrm>
          <a:prstGeom prst="roundRect">
            <a:avLst/>
          </a:prstGeom>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smtClean="0"/>
              <a:t>2</a:t>
            </a:r>
            <a:r>
              <a:rPr lang="ar-MA" sz="3200" b="1" dirty="0" smtClean="0"/>
              <a:t>. </a:t>
            </a:r>
            <a:r>
              <a:rPr lang="ar-MA" sz="3200" b="1" dirty="0"/>
              <a:t>من هاجر من مكة إلى المدينة علنا ؟</a:t>
            </a:r>
          </a:p>
        </p:txBody>
      </p:sp>
      <p:sp>
        <p:nvSpPr>
          <p:cNvPr id="11" name="Rounded Rectangle 10"/>
          <p:cNvSpPr/>
          <p:nvPr/>
        </p:nvSpPr>
        <p:spPr>
          <a:xfrm>
            <a:off x="819150" y="4267200"/>
            <a:ext cx="9220200" cy="609600"/>
          </a:xfrm>
          <a:prstGeom prst="roundRect">
            <a:avLst/>
          </a:prstGeom>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200" b="1" dirty="0"/>
              <a:t>4</a:t>
            </a:r>
            <a:r>
              <a:rPr lang="ar-MA" sz="3200" b="1" dirty="0" smtClean="0"/>
              <a:t>. لما ذهب عمر بن الخطاب إلى الكعبة ؟ </a:t>
            </a:r>
            <a:endParaRPr lang="ar-MA" sz="3200" b="1" dirty="0"/>
          </a:p>
        </p:txBody>
      </p:sp>
      <p:sp>
        <p:nvSpPr>
          <p:cNvPr id="12" name="Rounded Rectangle 11"/>
          <p:cNvSpPr/>
          <p:nvPr/>
        </p:nvSpPr>
        <p:spPr>
          <a:xfrm>
            <a:off x="809625" y="5105400"/>
            <a:ext cx="9220200" cy="609600"/>
          </a:xfrm>
          <a:prstGeom prst="roundRect">
            <a:avLst/>
          </a:prstGeom>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smtClean="0"/>
              <a:t>5</a:t>
            </a:r>
            <a:r>
              <a:rPr lang="ar-MA" sz="3200" b="1" dirty="0" smtClean="0"/>
              <a:t>. من توجه إلى مقام إبراهيم ولماذا ؟</a:t>
            </a:r>
            <a:endParaRPr lang="ar-MA" sz="3200" b="1" dirty="0"/>
          </a:p>
        </p:txBody>
      </p:sp>
      <p:sp>
        <p:nvSpPr>
          <p:cNvPr id="13" name="Rounded Rectangle 12"/>
          <p:cNvSpPr/>
          <p:nvPr/>
        </p:nvSpPr>
        <p:spPr>
          <a:xfrm>
            <a:off x="809625" y="5943600"/>
            <a:ext cx="9220200" cy="609600"/>
          </a:xfrm>
          <a:prstGeom prst="roundRect">
            <a:avLst/>
          </a:prstGeom>
          <a:effectLst>
            <a:outerShdw blurRad="63500" sx="102000" sy="102000" algn="c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t>6</a:t>
            </a:r>
            <a:r>
              <a:rPr lang="ar-MA" sz="3200" b="1" dirty="0" smtClean="0"/>
              <a:t>. </a:t>
            </a:r>
            <a:r>
              <a:rPr lang="ar-MA" sz="3200" b="1" smtClean="0"/>
              <a:t>لماذا خاف كفار مكة عند هجرة عمر بن الخطاب رضي الله عنه </a:t>
            </a:r>
            <a:r>
              <a:rPr lang="ar-MA" sz="3200" b="1" dirty="0" smtClean="0"/>
              <a:t>؟</a:t>
            </a:r>
            <a:endParaRPr lang="ar-MA" sz="3200" b="1" dirty="0"/>
          </a:p>
        </p:txBody>
      </p:sp>
      <p:sp>
        <p:nvSpPr>
          <p:cNvPr id="14" name="Rounded Rectangle 13"/>
          <p:cNvSpPr/>
          <p:nvPr/>
        </p:nvSpPr>
        <p:spPr>
          <a:xfrm>
            <a:off x="838200" y="562712"/>
            <a:ext cx="9220200" cy="918098"/>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en-US" sz="3200" dirty="0"/>
          </a:p>
        </p:txBody>
      </p:sp>
      <p:sp>
        <p:nvSpPr>
          <p:cNvPr id="15" name="Rectangle 14"/>
          <p:cNvSpPr/>
          <p:nvPr/>
        </p:nvSpPr>
        <p:spPr>
          <a:xfrm>
            <a:off x="4558886" y="609600"/>
            <a:ext cx="1460914"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0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التقييم</a:t>
            </a:r>
            <a:endParaRPr lang="en-US" sz="40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
        <p:nvSpPr>
          <p:cNvPr id="16" name="Rectangle 15"/>
          <p:cNvSpPr/>
          <p:nvPr/>
        </p:nvSpPr>
        <p:spPr>
          <a:xfrm>
            <a:off x="1690696" y="6679228"/>
            <a:ext cx="7496079" cy="40381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grpSp>
        <p:nvGrpSpPr>
          <p:cNvPr id="17" name="Group 16"/>
          <p:cNvGrpSpPr/>
          <p:nvPr/>
        </p:nvGrpSpPr>
        <p:grpSpPr>
          <a:xfrm>
            <a:off x="1" y="0"/>
            <a:ext cx="10972801" cy="7315217"/>
            <a:chOff x="0" y="0"/>
            <a:chExt cx="10058401" cy="5943614"/>
          </a:xfrm>
        </p:grpSpPr>
        <p:sp>
          <p:nvSpPr>
            <p:cNvPr id="19" name="TextBox 18"/>
            <p:cNvSpPr txBox="1"/>
            <p:nvPr/>
          </p:nvSpPr>
          <p:spPr>
            <a:xfrm>
              <a:off x="3017520" y="457201"/>
              <a:ext cx="2933700" cy="275075"/>
            </a:xfrm>
            <a:prstGeom prst="rect">
              <a:avLst/>
            </a:prstGeom>
            <a:noFill/>
          </p:spPr>
          <p:txBody>
            <a:bodyPr wrap="square" rtlCol="0">
              <a:spAutoFit/>
            </a:bodyPr>
            <a:lstStyle/>
            <a:p>
              <a:endParaRPr lang="en-US" dirty="0"/>
            </a:p>
          </p:txBody>
        </p:sp>
        <p:sp>
          <p:nvSpPr>
            <p:cNvPr id="20"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81714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 calcmode="lin" valueType="num">
                                      <p:cBhvr>
                                        <p:cTn id="1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3"/>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3"/>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3"/>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strVal val="#ppt_w+.3"/>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Effect transition="in" filter="fade">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strVal val="#ppt_w+.3"/>
                                          </p:val>
                                        </p:tav>
                                        <p:tav tm="100000">
                                          <p:val>
                                            <p:strVal val="#ppt_w"/>
                                          </p:val>
                                        </p:tav>
                                      </p:tavLst>
                                    </p:anim>
                                    <p:anim calcmode="lin" valueType="num">
                                      <p:cBhvr>
                                        <p:cTn id="51" dur="1000" fill="hold"/>
                                        <p:tgtEl>
                                          <p:spTgt spid="12"/>
                                        </p:tgtEl>
                                        <p:attrNameLst>
                                          <p:attrName>ppt_h</p:attrName>
                                        </p:attrNameLst>
                                      </p:cBhvr>
                                      <p:tavLst>
                                        <p:tav tm="0">
                                          <p:val>
                                            <p:strVal val="#ppt_h"/>
                                          </p:val>
                                        </p:tav>
                                        <p:tav tm="100000">
                                          <p:val>
                                            <p:strVal val="#ppt_h"/>
                                          </p:val>
                                        </p:tav>
                                      </p:tavLst>
                                    </p:anim>
                                    <p:animEffect transition="in" filter="fade">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strVal val="#ppt_w+.3"/>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Effect transition="in" filter="fade">
                                      <p:cBhvr>
                                        <p:cTn id="5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8" grpId="0" animBg="1"/>
      <p:bldP spid="11" grpId="0" animBg="1"/>
      <p:bldP spid="12" grpId="0" animBg="1"/>
      <p:bldP spid="13" grpId="0" animBg="1"/>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8" name="Rounded Rectangle 7"/>
          <p:cNvSpPr/>
          <p:nvPr/>
        </p:nvSpPr>
        <p:spPr>
          <a:xfrm>
            <a:off x="762000" y="381000"/>
            <a:ext cx="9372600" cy="991054"/>
          </a:xfrm>
          <a:prstGeom prst="roundRect">
            <a:avLst/>
          </a:prstGeom>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9" name="Rectangle 8"/>
          <p:cNvSpPr/>
          <p:nvPr/>
        </p:nvSpPr>
        <p:spPr>
          <a:xfrm>
            <a:off x="3797877" y="553234"/>
            <a:ext cx="3229493"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cap="none" spc="50" dirty="0" smtClean="0">
                <a:ln w="11430"/>
                <a:effectLst>
                  <a:glow rad="101600">
                    <a:schemeClr val="accent2">
                      <a:satMod val="175000"/>
                      <a:alpha val="40000"/>
                    </a:schemeClr>
                  </a:glow>
                  <a:outerShdw blurRad="76200" dist="50800" dir="5400000" algn="tl" rotWithShape="0">
                    <a:srgbClr val="000000">
                      <a:alpha val="65000"/>
                    </a:srgbClr>
                  </a:outerShdw>
                </a:effectLst>
              </a:rPr>
              <a:t>الواجب المنزلي</a:t>
            </a:r>
            <a:endParaRPr lang="en-US" sz="3200" b="1" cap="none" spc="50" dirty="0">
              <a:ln w="11430"/>
              <a:effectLst>
                <a:glow rad="101600">
                  <a:schemeClr val="accent2">
                    <a:satMod val="175000"/>
                    <a:alpha val="40000"/>
                  </a:schemeClr>
                </a:glow>
                <a:outerShdw blurRad="76200" dist="50800" dir="5400000" algn="tl" rotWithShape="0">
                  <a:srgbClr val="000000">
                    <a:alpha val="65000"/>
                  </a:srgbClr>
                </a:outerShdw>
              </a:effectLst>
            </a:endParaRPr>
          </a:p>
        </p:txBody>
      </p:sp>
      <p:grpSp>
        <p:nvGrpSpPr>
          <p:cNvPr id="13" name="Group 12"/>
          <p:cNvGrpSpPr/>
          <p:nvPr/>
        </p:nvGrpSpPr>
        <p:grpSpPr>
          <a:xfrm>
            <a:off x="1" y="0"/>
            <a:ext cx="10972801" cy="7315217"/>
            <a:chOff x="0" y="0"/>
            <a:chExt cx="10058401" cy="5943614"/>
          </a:xfrm>
        </p:grpSpPr>
        <p:sp>
          <p:nvSpPr>
            <p:cNvPr id="14" name="Rectangle 13"/>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15" name="TextBox 14"/>
            <p:cNvSpPr txBox="1"/>
            <p:nvPr/>
          </p:nvSpPr>
          <p:spPr>
            <a:xfrm>
              <a:off x="3017520" y="457201"/>
              <a:ext cx="2933700" cy="275075"/>
            </a:xfrm>
            <a:prstGeom prst="rect">
              <a:avLst/>
            </a:prstGeom>
            <a:noFill/>
          </p:spPr>
          <p:txBody>
            <a:bodyPr wrap="square" rtlCol="0">
              <a:spAutoFit/>
            </a:bodyPr>
            <a:lstStyle/>
            <a:p>
              <a:endParaRPr lang="en-US" dirty="0"/>
            </a:p>
          </p:txBody>
        </p:sp>
        <p:sp>
          <p:nvSpPr>
            <p:cNvPr id="16"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457" y="1533673"/>
            <a:ext cx="8548255" cy="5171014"/>
          </a:xfrm>
          <a:prstGeom prst="rect">
            <a:avLst/>
          </a:prstGeom>
        </p:spPr>
      </p:pic>
      <p:sp>
        <p:nvSpPr>
          <p:cNvPr id="11" name="Rectangle 10"/>
          <p:cNvSpPr/>
          <p:nvPr/>
        </p:nvSpPr>
        <p:spPr>
          <a:xfrm>
            <a:off x="1976710" y="1447800"/>
            <a:ext cx="6797053"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0" dirty="0" smtClean="0">
                <a:ln w="11430">
                  <a:solidFill>
                    <a:schemeClr val="tx1"/>
                  </a:solidFill>
                </a:ln>
                <a:solidFill>
                  <a:sysClr val="windowText" lastClr="000000"/>
                </a:solidFill>
                <a:effectLst>
                  <a:outerShdw blurRad="76200" dist="50800" dir="5400000" algn="tl" rotWithShape="0">
                    <a:srgbClr val="000000">
                      <a:alpha val="65000"/>
                    </a:srgbClr>
                  </a:outerShdw>
                </a:effectLst>
              </a:rPr>
              <a:t>اكتب فقرة باللغة العربية لا تقل عن سبعة أشطر </a:t>
            </a:r>
          </a:p>
          <a:p>
            <a:pPr algn="ctr" rtl="1"/>
            <a:r>
              <a:rPr lang="ar-MA" sz="3200" b="1" spc="50" dirty="0" smtClean="0">
                <a:ln w="11430">
                  <a:solidFill>
                    <a:schemeClr val="tx1"/>
                  </a:solidFill>
                </a:ln>
                <a:solidFill>
                  <a:sysClr val="windowText" lastClr="000000"/>
                </a:solidFill>
                <a:effectLst>
                  <a:outerShdw blurRad="76200" dist="50800" dir="5400000" algn="tl" rotWithShape="0">
                    <a:srgbClr val="000000">
                      <a:alpha val="65000"/>
                    </a:srgbClr>
                  </a:outerShdw>
                </a:effectLst>
              </a:rPr>
              <a:t>عن هجرة عمر بن الخطاب رضي الله عنه.</a:t>
            </a:r>
            <a:endParaRPr lang="en-US" sz="3200" b="1" cap="none" spc="50" dirty="0">
              <a:ln w="11430">
                <a:solidFill>
                  <a:schemeClr val="tx1"/>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2845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 by="(-#ppt_w*2)" calcmode="lin" valueType="num">
                                      <p:cBhvr rctx="PPT">
                                        <p:cTn id="27" dur="500" autoRev="1" fill="hold">
                                          <p:stCondLst>
                                            <p:cond delay="0"/>
                                          </p:stCondLst>
                                        </p:cTn>
                                        <p:tgtEl>
                                          <p:spTgt spid="11"/>
                                        </p:tgtEl>
                                        <p:attrNameLst>
                                          <p:attrName>ppt_w</p:attrName>
                                        </p:attrNameLst>
                                      </p:cBhvr>
                                    </p:anim>
                                    <p:anim by="(#ppt_w*0.50)" calcmode="lin" valueType="num">
                                      <p:cBhvr>
                                        <p:cTn id="28" dur="500" decel="50000" autoRev="1" fill="hold">
                                          <p:stCondLst>
                                            <p:cond delay="0"/>
                                          </p:stCondLst>
                                        </p:cTn>
                                        <p:tgtEl>
                                          <p:spTgt spid="11"/>
                                        </p:tgtEl>
                                        <p:attrNameLst>
                                          <p:attrName>ppt_x</p:attrName>
                                        </p:attrNameLst>
                                      </p:cBhvr>
                                    </p:anim>
                                    <p:anim from="(-#ppt_h/2)" to="(#ppt_y)" calcmode="lin" valueType="num">
                                      <p:cBhvr>
                                        <p:cTn id="29" dur="1000" fill="hold">
                                          <p:stCondLst>
                                            <p:cond delay="0"/>
                                          </p:stCondLst>
                                        </p:cTn>
                                        <p:tgtEl>
                                          <p:spTgt spid="11"/>
                                        </p:tgtEl>
                                        <p:attrNameLst>
                                          <p:attrName>ppt_y</p:attrName>
                                        </p:attrNameLst>
                                      </p:cBhvr>
                                    </p:anim>
                                    <p:animRot by="21600000">
                                      <p:cBhvr>
                                        <p:cTn id="3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icture 2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12" y="541216"/>
            <a:ext cx="9322725" cy="6117489"/>
          </a:xfrm>
          <a:prstGeom prst="rect">
            <a:avLst/>
          </a:prstGeom>
        </p:spPr>
      </p:pic>
      <p:sp>
        <p:nvSpPr>
          <p:cNvPr id="204" name="TextBox 1">
            <a:extLst>
              <a:ext uri="{FF2B5EF4-FFF2-40B4-BE49-F238E27FC236}">
                <a16:creationId xmlns:a16="http://schemas.microsoft.com/office/drawing/2014/main" id="{8E457F3A-3CDA-42B0-B036-2A898D239837}"/>
              </a:ext>
            </a:extLst>
          </p:cNvPr>
          <p:cNvSpPr txBox="1"/>
          <p:nvPr/>
        </p:nvSpPr>
        <p:spPr>
          <a:xfrm>
            <a:off x="1197032" y="584537"/>
            <a:ext cx="855656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مع السلامة أيها الأحباب</a:t>
            </a:r>
            <a:endParaRPr lang="en-US" sz="6000" b="1" dirty="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grpSp>
        <p:nvGrpSpPr>
          <p:cNvPr id="12" name="Group 11"/>
          <p:cNvGrpSpPr/>
          <p:nvPr/>
        </p:nvGrpSpPr>
        <p:grpSpPr>
          <a:xfrm>
            <a:off x="1" y="0"/>
            <a:ext cx="10972801" cy="7315217"/>
            <a:chOff x="0" y="0"/>
            <a:chExt cx="10058401" cy="5943614"/>
          </a:xfrm>
        </p:grpSpPr>
        <p:sp>
          <p:nvSpPr>
            <p:cNvPr id="13" name="Rectangle 12"/>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15"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12547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3000">
        <p15:prstTrans prst="origami"/>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circle(out)">
                                      <p:cBhvr>
                                        <p:cTn id="7" dur="20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2.73148E-6 -1.11111E-6 L 2.73148E-6 -0.07205 " pathEditMode="relative" rAng="0" ptsTypes="AA">
                                      <p:cBhvr>
                                        <p:cTn id="11" dur="250" accel="50000" decel="50000" autoRev="1" fill="hold">
                                          <p:stCondLst>
                                            <p:cond delay="0"/>
                                          </p:stCondLst>
                                        </p:cTn>
                                        <p:tgtEl>
                                          <p:spTgt spid="204"/>
                                        </p:tgtEl>
                                        <p:attrNameLst>
                                          <p:attrName>ppt_x</p:attrName>
                                          <p:attrName>ppt_y</p:attrName>
                                        </p:attrNameLst>
                                      </p:cBhvr>
                                      <p:rCtr x="0" y="-3602"/>
                                    </p:animMotion>
                                    <p:animRot by="1500000">
                                      <p:cBhvr>
                                        <p:cTn id="12" dur="125" fill="hold">
                                          <p:stCondLst>
                                            <p:cond delay="0"/>
                                          </p:stCondLst>
                                        </p:cTn>
                                        <p:tgtEl>
                                          <p:spTgt spid="204"/>
                                        </p:tgtEl>
                                        <p:attrNameLst>
                                          <p:attrName>r</p:attrName>
                                        </p:attrNameLst>
                                      </p:cBhvr>
                                    </p:animRot>
                                    <p:animRot by="-1500000">
                                      <p:cBhvr>
                                        <p:cTn id="13" dur="125" fill="hold">
                                          <p:stCondLst>
                                            <p:cond delay="125"/>
                                          </p:stCondLst>
                                        </p:cTn>
                                        <p:tgtEl>
                                          <p:spTgt spid="204"/>
                                        </p:tgtEl>
                                        <p:attrNameLst>
                                          <p:attrName>r</p:attrName>
                                        </p:attrNameLst>
                                      </p:cBhvr>
                                    </p:animRot>
                                    <p:animRot by="-1500000">
                                      <p:cBhvr>
                                        <p:cTn id="14" dur="125" fill="hold">
                                          <p:stCondLst>
                                            <p:cond delay="250"/>
                                          </p:stCondLst>
                                        </p:cTn>
                                        <p:tgtEl>
                                          <p:spTgt spid="204"/>
                                        </p:tgtEl>
                                        <p:attrNameLst>
                                          <p:attrName>r</p:attrName>
                                        </p:attrNameLst>
                                      </p:cBhvr>
                                    </p:animRot>
                                    <p:animRot by="1500000">
                                      <p:cBhvr>
                                        <p:cTn id="15" dur="125" fill="hold">
                                          <p:stCondLst>
                                            <p:cond delay="375"/>
                                          </p:stCondLst>
                                        </p:cTn>
                                        <p:tgtEl>
                                          <p:spTgt spid="2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77744"/>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6" name="TextBox 205"/>
          <p:cNvSpPr txBox="1"/>
          <p:nvPr/>
        </p:nvSpPr>
        <p:spPr>
          <a:xfrm>
            <a:off x="2971800" y="212546"/>
            <a:ext cx="5172942" cy="646434"/>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bodyPr>
          <a:lstStyle/>
          <a:p>
            <a:pPr algn="ctr"/>
            <a:r>
              <a:rPr lang="ar-MA" sz="3200" b="1" dirty="0" smtClean="0">
                <a:ln w="0"/>
                <a:solidFill>
                  <a:schemeClr val="tx1"/>
                </a:solidFill>
                <a:effectLst>
                  <a:outerShdw blurRad="38100" dist="19050" dir="2700000" algn="tl" rotWithShape="0">
                    <a:schemeClr val="dk1">
                      <a:alpha val="40000"/>
                    </a:schemeClr>
                  </a:outerShdw>
                </a:effectLst>
              </a:rPr>
              <a:t>ماذا فهمتم بعد رؤية الصور التالية ؟</a:t>
            </a:r>
            <a:endParaRPr lang="en-US" sz="3200" b="1" dirty="0">
              <a:ln w="0"/>
              <a:solidFill>
                <a:schemeClr val="tx1"/>
              </a:solidFill>
              <a:effectLst>
                <a:outerShdw blurRad="38100" dist="19050" dir="2700000" algn="tl" rotWithShape="0">
                  <a:schemeClr val="dk1">
                    <a:alpha val="40000"/>
                  </a:schemeClr>
                </a:outerShdw>
              </a:effectLst>
            </a:endParaRPr>
          </a:p>
        </p:txBody>
      </p:sp>
      <p:pic>
        <p:nvPicPr>
          <p:cNvPr id="213" name="Picture 2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055" y="931507"/>
            <a:ext cx="4657724" cy="2723208"/>
          </a:xfrm>
          <a:prstGeom prst="roundRect">
            <a:avLst>
              <a:gd name="adj" fmla="val 16667"/>
            </a:avLst>
          </a:prstGeom>
          <a:ln w="38100">
            <a:solidFill>
              <a:srgbClr val="002060"/>
            </a:solidFill>
          </a:ln>
          <a:effectLst>
            <a:glow rad="635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6" name="Picture 2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943" y="3946104"/>
            <a:ext cx="4620835" cy="2805547"/>
          </a:xfrm>
          <a:prstGeom prst="roundRect">
            <a:avLst>
              <a:gd name="adj" fmla="val 16667"/>
            </a:avLst>
          </a:prstGeom>
          <a:ln w="38100">
            <a:solidFill>
              <a:srgbClr val="002060"/>
            </a:solidFill>
          </a:ln>
          <a:effectLst>
            <a:glow rad="635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5" name="Rectangle 204"/>
          <p:cNvSpPr/>
          <p:nvPr/>
        </p:nvSpPr>
        <p:spPr>
          <a:xfrm>
            <a:off x="674554" y="228600"/>
            <a:ext cx="9586279" cy="584775"/>
          </a:xfrm>
          <a:prstGeom prst="rect">
            <a:avLst/>
          </a:prstGeom>
          <a:noFill/>
        </p:spPr>
        <p:txBody>
          <a:bodyPr wrap="none" lIns="91440" tIns="45720" rIns="91440" bIns="45720">
            <a:spAutoFit/>
          </a:bodyPr>
          <a:lstStyle/>
          <a:p>
            <a:pPr algn="ctr" rtl="1"/>
            <a:r>
              <a:rPr lang="ar-MA" sz="3200" b="1" dirty="0" smtClean="0">
                <a:ln w="1905">
                  <a:solidFill>
                    <a:sysClr val="windowText" lastClr="000000"/>
                  </a:solidFill>
                </a:ln>
                <a:solidFill>
                  <a:sysClr val="windowText" lastClr="000000"/>
                </a:solidFill>
                <a:effectLst>
                  <a:innerShdw blurRad="69850" dist="43180" dir="5400000">
                    <a:srgbClr val="000000">
                      <a:alpha val="65000"/>
                    </a:srgbClr>
                  </a:innerShdw>
                </a:effectLst>
              </a:rPr>
              <a:t>فهمتم </a:t>
            </a:r>
            <a:r>
              <a:rPr lang="ar-MA" sz="3200" b="1" dirty="0">
                <a:ln w="1905">
                  <a:solidFill>
                    <a:sysClr val="windowText" lastClr="000000"/>
                  </a:solidFill>
                </a:ln>
                <a:solidFill>
                  <a:sysClr val="windowText" lastClr="000000"/>
                </a:solidFill>
                <a:effectLst>
                  <a:innerShdw blurRad="69850" dist="43180" dir="5400000">
                    <a:srgbClr val="000000">
                      <a:alpha val="65000"/>
                    </a:srgbClr>
                  </a:innerShdw>
                </a:effectLst>
              </a:rPr>
              <a:t>أ</a:t>
            </a:r>
            <a:r>
              <a:rPr lang="ar-MA" sz="3200" b="1" dirty="0" smtClean="0">
                <a:ln w="1905">
                  <a:solidFill>
                    <a:sysClr val="windowText" lastClr="000000"/>
                  </a:solidFill>
                </a:ln>
                <a:solidFill>
                  <a:sysClr val="windowText" lastClr="000000"/>
                </a:solidFill>
                <a:effectLst>
                  <a:innerShdw blurRad="69850" dist="43180" dir="5400000">
                    <a:srgbClr val="000000">
                      <a:alpha val="65000"/>
                    </a:srgbClr>
                  </a:innerShdw>
                </a:effectLst>
              </a:rPr>
              <a:t>ننا نتحدث اليوم</a:t>
            </a:r>
            <a:r>
              <a:rPr lang="en-US" sz="3200" b="1" dirty="0" smtClean="0">
                <a:ln w="1905">
                  <a:solidFill>
                    <a:sysClr val="windowText" lastClr="000000"/>
                  </a:solidFill>
                </a:ln>
                <a:solidFill>
                  <a:sysClr val="windowText" lastClr="000000"/>
                </a:solidFill>
                <a:effectLst>
                  <a:innerShdw blurRad="69850" dist="43180" dir="5400000">
                    <a:srgbClr val="000000">
                      <a:alpha val="65000"/>
                    </a:srgbClr>
                  </a:innerShdw>
                </a:effectLst>
              </a:rPr>
              <a:t> </a:t>
            </a:r>
            <a:r>
              <a:rPr lang="ar-MA" sz="3200" b="1" dirty="0" smtClean="0">
                <a:ln w="1905">
                  <a:solidFill>
                    <a:sysClr val="windowText" lastClr="000000"/>
                  </a:solidFill>
                </a:ln>
                <a:solidFill>
                  <a:sysClr val="windowText" lastClr="000000"/>
                </a:solidFill>
                <a:effectLst>
                  <a:innerShdw blurRad="69850" dist="43180" dir="5400000">
                    <a:srgbClr val="000000">
                      <a:alpha val="65000"/>
                    </a:srgbClr>
                  </a:innerShdw>
                </a:effectLst>
              </a:rPr>
              <a:t>أيضاً عن الهجرة لعمر بن الخطاب رضي الله عنه</a:t>
            </a:r>
            <a:endParaRPr lang="en-US" sz="3200" b="1" cap="none" spc="0" dirty="0">
              <a:ln w="1905">
                <a:solidFill>
                  <a:sysClr val="windowText" lastClr="000000"/>
                </a:solidFill>
              </a:ln>
              <a:solidFill>
                <a:sysClr val="windowText" lastClr="000000"/>
              </a:solidFill>
              <a:effectLst>
                <a:innerShdw blurRad="69850" dist="43180" dir="5400000">
                  <a:srgbClr val="000000">
                    <a:alpha val="65000"/>
                  </a:srgbClr>
                </a:innerShdw>
              </a:effectLst>
            </a:endParaRPr>
          </a:p>
        </p:txBody>
      </p:sp>
      <p:pic>
        <p:nvPicPr>
          <p:cNvPr id="219" name="Picture 2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53" y="858980"/>
            <a:ext cx="4715895" cy="2850483"/>
          </a:xfrm>
          <a:prstGeom prst="roundRect">
            <a:avLst>
              <a:gd name="adj" fmla="val 16667"/>
            </a:avLst>
          </a:prstGeom>
          <a:ln w="38100">
            <a:solidFill>
              <a:srgbClr val="002060"/>
            </a:solidFill>
          </a:ln>
          <a:effectLst>
            <a:glow rad="635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0" name="Picture 2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83" y="3946103"/>
            <a:ext cx="4709765" cy="2805547"/>
          </a:xfrm>
          <a:prstGeom prst="roundRect">
            <a:avLst>
              <a:gd name="adj" fmla="val 16667"/>
            </a:avLst>
          </a:prstGeom>
          <a:ln w="38100">
            <a:solidFill>
              <a:srgbClr val="002060"/>
            </a:solidFill>
          </a:ln>
          <a:effectLst>
            <a:glow rad="635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79651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diamond(out)">
                                      <p:cBhvr>
                                        <p:cTn id="7" dur="2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circle(out)">
                                      <p:cBhvr>
                                        <p:cTn id="12" dur="200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216"/>
                                        </p:tgtEl>
                                        <p:attrNameLst>
                                          <p:attrName>style.visibility</p:attrName>
                                        </p:attrNameLst>
                                      </p:cBhvr>
                                      <p:to>
                                        <p:strVal val="visible"/>
                                      </p:to>
                                    </p:set>
                                    <p:animEffect transition="in" filter="circle(out)">
                                      <p:cBhvr>
                                        <p:cTn id="17" dur="2000"/>
                                        <p:tgtEl>
                                          <p:spTgt spid="21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nodeType="clickEffect">
                                  <p:stCondLst>
                                    <p:cond delay="0"/>
                                  </p:stCondLst>
                                  <p:childTnLst>
                                    <p:set>
                                      <p:cBhvr>
                                        <p:cTn id="21" dur="1" fill="hold">
                                          <p:stCondLst>
                                            <p:cond delay="0"/>
                                          </p:stCondLst>
                                        </p:cTn>
                                        <p:tgtEl>
                                          <p:spTgt spid="220"/>
                                        </p:tgtEl>
                                        <p:attrNameLst>
                                          <p:attrName>style.visibility</p:attrName>
                                        </p:attrNameLst>
                                      </p:cBhvr>
                                      <p:to>
                                        <p:strVal val="visible"/>
                                      </p:to>
                                    </p:set>
                                    <p:animEffect transition="in" filter="diamond(out)">
                                      <p:cBhvr>
                                        <p:cTn id="22" dur="2000"/>
                                        <p:tgtEl>
                                          <p:spTgt spid="2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06"/>
                                        </p:tgtEl>
                                        <p:attrNameLst>
                                          <p:attrName>style.visibility</p:attrName>
                                        </p:attrNameLst>
                                      </p:cBhvr>
                                      <p:to>
                                        <p:strVal val="visible"/>
                                      </p:to>
                                    </p:set>
                                    <p:anim calcmode="lin" valueType="num">
                                      <p:cBhvr>
                                        <p:cTn id="27" dur="2000" fill="hold"/>
                                        <p:tgtEl>
                                          <p:spTgt spid="206"/>
                                        </p:tgtEl>
                                        <p:attrNameLst>
                                          <p:attrName>ppt_w</p:attrName>
                                        </p:attrNameLst>
                                      </p:cBhvr>
                                      <p:tavLst>
                                        <p:tav tm="0">
                                          <p:val>
                                            <p:fltVal val="0"/>
                                          </p:val>
                                        </p:tav>
                                        <p:tav tm="100000">
                                          <p:val>
                                            <p:strVal val="#ppt_w"/>
                                          </p:val>
                                        </p:tav>
                                      </p:tavLst>
                                    </p:anim>
                                    <p:anim calcmode="lin" valueType="num">
                                      <p:cBhvr>
                                        <p:cTn id="28" dur="2000" fill="hold"/>
                                        <p:tgtEl>
                                          <p:spTgt spid="206"/>
                                        </p:tgtEl>
                                        <p:attrNameLst>
                                          <p:attrName>ppt_h</p:attrName>
                                        </p:attrNameLst>
                                      </p:cBhvr>
                                      <p:tavLst>
                                        <p:tav tm="0">
                                          <p:val>
                                            <p:fltVal val="0"/>
                                          </p:val>
                                        </p:tav>
                                        <p:tav tm="100000">
                                          <p:val>
                                            <p:strVal val="#ppt_h"/>
                                          </p:val>
                                        </p:tav>
                                      </p:tavLst>
                                    </p:anim>
                                    <p:animEffect transition="in" filter="fade">
                                      <p:cBhvr>
                                        <p:cTn id="29" dur="2000"/>
                                        <p:tgtEl>
                                          <p:spTgt spid="20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2000"/>
                                        <p:tgtEl>
                                          <p:spTgt spid="206"/>
                                        </p:tgtEl>
                                        <p:attrNameLst>
                                          <p:attrName>ppt_w</p:attrName>
                                        </p:attrNameLst>
                                      </p:cBhvr>
                                      <p:tavLst>
                                        <p:tav tm="0">
                                          <p:val>
                                            <p:strVal val="ppt_w"/>
                                          </p:val>
                                        </p:tav>
                                        <p:tav tm="100000">
                                          <p:val>
                                            <p:fltVal val="0"/>
                                          </p:val>
                                        </p:tav>
                                      </p:tavLst>
                                    </p:anim>
                                    <p:anim calcmode="lin" valueType="num">
                                      <p:cBhvr>
                                        <p:cTn id="34" dur="2000"/>
                                        <p:tgtEl>
                                          <p:spTgt spid="206"/>
                                        </p:tgtEl>
                                        <p:attrNameLst>
                                          <p:attrName>ppt_h</p:attrName>
                                        </p:attrNameLst>
                                      </p:cBhvr>
                                      <p:tavLst>
                                        <p:tav tm="0">
                                          <p:val>
                                            <p:strVal val="ppt_h"/>
                                          </p:val>
                                        </p:tav>
                                        <p:tav tm="100000">
                                          <p:val>
                                            <p:fltVal val="0"/>
                                          </p:val>
                                        </p:tav>
                                      </p:tavLst>
                                    </p:anim>
                                    <p:animEffect transition="out" filter="fade">
                                      <p:cBhvr>
                                        <p:cTn id="35" dur="2000"/>
                                        <p:tgtEl>
                                          <p:spTgt spid="206"/>
                                        </p:tgtEl>
                                      </p:cBhvr>
                                    </p:animEffect>
                                    <p:set>
                                      <p:cBhvr>
                                        <p:cTn id="36" dur="1" fill="hold">
                                          <p:stCondLst>
                                            <p:cond delay="1999"/>
                                          </p:stCondLst>
                                        </p:cTn>
                                        <p:tgtEl>
                                          <p:spTgt spid="20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205"/>
                                        </p:tgtEl>
                                        <p:attrNameLst>
                                          <p:attrName>style.visibility</p:attrName>
                                        </p:attrNameLst>
                                      </p:cBhvr>
                                      <p:to>
                                        <p:strVal val="visible"/>
                                      </p:to>
                                    </p:set>
                                    <p:anim by="(-#ppt_w*2)" calcmode="lin" valueType="num">
                                      <p:cBhvr rctx="PPT">
                                        <p:cTn id="41" dur="250" autoRev="1" fill="hold">
                                          <p:stCondLst>
                                            <p:cond delay="0"/>
                                          </p:stCondLst>
                                        </p:cTn>
                                        <p:tgtEl>
                                          <p:spTgt spid="205"/>
                                        </p:tgtEl>
                                        <p:attrNameLst>
                                          <p:attrName>ppt_w</p:attrName>
                                        </p:attrNameLst>
                                      </p:cBhvr>
                                    </p:anim>
                                    <p:anim by="(#ppt_w*0.50)" calcmode="lin" valueType="num">
                                      <p:cBhvr>
                                        <p:cTn id="42" dur="250" decel="50000" autoRev="1" fill="hold">
                                          <p:stCondLst>
                                            <p:cond delay="0"/>
                                          </p:stCondLst>
                                        </p:cTn>
                                        <p:tgtEl>
                                          <p:spTgt spid="205"/>
                                        </p:tgtEl>
                                        <p:attrNameLst>
                                          <p:attrName>ppt_x</p:attrName>
                                        </p:attrNameLst>
                                      </p:cBhvr>
                                    </p:anim>
                                    <p:anim from="(-#ppt_h/2)" to="(#ppt_y)" calcmode="lin" valueType="num">
                                      <p:cBhvr>
                                        <p:cTn id="43" dur="500" fill="hold">
                                          <p:stCondLst>
                                            <p:cond delay="0"/>
                                          </p:stCondLst>
                                        </p:cTn>
                                        <p:tgtEl>
                                          <p:spTgt spid="205"/>
                                        </p:tgtEl>
                                        <p:attrNameLst>
                                          <p:attrName>ppt_y</p:attrName>
                                        </p:attrNameLst>
                                      </p:cBhvr>
                                    </p:anim>
                                    <p:animRot by="21600000">
                                      <p:cBhvr>
                                        <p:cTn id="44" dur="500" fill="hold">
                                          <p:stCondLst>
                                            <p:cond delay="0"/>
                                          </p:stCondLst>
                                        </p:cTn>
                                        <p:tgtEl>
                                          <p:spTgt spid="2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6" grpId="1"/>
      <p:bldP spid="2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45717" y="-15240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4" name="Rounded Rectangle 193"/>
          <p:cNvSpPr/>
          <p:nvPr/>
        </p:nvSpPr>
        <p:spPr>
          <a:xfrm>
            <a:off x="1636256" y="313730"/>
            <a:ext cx="7576325" cy="972457"/>
          </a:xfrm>
          <a:prstGeom prst="roundRect">
            <a:avLst/>
          </a:prstGeom>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95" name="Rectangle 194"/>
          <p:cNvSpPr/>
          <p:nvPr/>
        </p:nvSpPr>
        <p:spPr>
          <a:xfrm>
            <a:off x="3867176" y="387930"/>
            <a:ext cx="3147016"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0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إعلان</a:t>
            </a:r>
            <a:r>
              <a:rPr lang="ar-MA" sz="4000" b="1" cap="none" spc="50" dirty="0" smtClean="0">
                <a:ln w="11430"/>
                <a:solidFill>
                  <a:sysClr val="windowText" lastClr="000000"/>
                </a:solidFill>
                <a:effectLst>
                  <a:outerShdw blurRad="76200" dist="50800" dir="5400000" algn="tl" rotWithShape="0">
                    <a:srgbClr val="000000">
                      <a:alpha val="65000"/>
                    </a:srgbClr>
                  </a:outerShdw>
                </a:effectLst>
              </a:rPr>
              <a:t> درس اليوم</a:t>
            </a:r>
            <a:endParaRPr lang="en-US" sz="4000" b="1" cap="none" spc="50" dirty="0">
              <a:ln w="11430"/>
              <a:solidFill>
                <a:sysClr val="windowText" lastClr="000000"/>
              </a:solidFill>
              <a:effectLst>
                <a:outerShdw blurRad="76200" dist="50800" dir="5400000" algn="tl" rotWithShape="0">
                  <a:srgbClr val="000000">
                    <a:alpha val="65000"/>
                  </a:srgbClr>
                </a:outerShdw>
              </a:effectLst>
            </a:endParaRPr>
          </a:p>
        </p:txBody>
      </p:sp>
      <p:pic>
        <p:nvPicPr>
          <p:cNvPr id="199" name="Picture 19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40340" t="12219" r="28327" b="4447"/>
          <a:stretch/>
        </p:blipFill>
        <p:spPr>
          <a:xfrm rot="5400000">
            <a:off x="5388733" y="1655299"/>
            <a:ext cx="4926664" cy="4648200"/>
          </a:xfrm>
          <a:prstGeom prst="rect">
            <a:avLst/>
          </a:prstGeom>
          <a:ln w="38100">
            <a:solidFill>
              <a:srgbClr val="002060"/>
            </a:solidFill>
          </a:ln>
          <a:effectLst>
            <a:glow rad="101600">
              <a:schemeClr val="accent3">
                <a:satMod val="175000"/>
                <a:alpha val="40000"/>
              </a:schemeClr>
            </a:glow>
            <a:outerShdw blurRad="292100" dist="139700" dir="2700000" algn="tl" rotWithShape="0">
              <a:srgbClr val="333333">
                <a:alpha val="65000"/>
              </a:srgbClr>
            </a:outerShdw>
          </a:effectLst>
        </p:spPr>
      </p:pic>
      <p:pic>
        <p:nvPicPr>
          <p:cNvPr id="201" name="Picture 2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13" y="1482507"/>
            <a:ext cx="4628547" cy="4960224"/>
          </a:xfrm>
          <a:prstGeom prst="rect">
            <a:avLst/>
          </a:prstGeom>
          <a:ln w="38100">
            <a:solidFill>
              <a:srgbClr val="002060"/>
            </a:solidFill>
          </a:ln>
          <a:effectLst>
            <a:glow rad="101600">
              <a:schemeClr val="accent3">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69445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circle(out)">
                                      <p:cBhvr>
                                        <p:cTn id="7" dur="20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94"/>
                                        </p:tgtEl>
                                        <p:attrNameLst>
                                          <p:attrName>style.visibility</p:attrName>
                                        </p:attrNameLst>
                                      </p:cBhvr>
                                      <p:to>
                                        <p:strVal val="visible"/>
                                      </p:to>
                                    </p:set>
                                    <p:anim calcmode="lin" valueType="num">
                                      <p:cBhvr>
                                        <p:cTn id="12" dur="500" fill="hold"/>
                                        <p:tgtEl>
                                          <p:spTgt spid="194"/>
                                        </p:tgtEl>
                                        <p:attrNameLst>
                                          <p:attrName>ppt_w</p:attrName>
                                        </p:attrNameLst>
                                      </p:cBhvr>
                                      <p:tavLst>
                                        <p:tav tm="0">
                                          <p:val>
                                            <p:fltVal val="0"/>
                                          </p:val>
                                        </p:tav>
                                        <p:tav tm="100000">
                                          <p:val>
                                            <p:strVal val="#ppt_w"/>
                                          </p:val>
                                        </p:tav>
                                      </p:tavLst>
                                    </p:anim>
                                    <p:anim calcmode="lin" valueType="num">
                                      <p:cBhvr>
                                        <p:cTn id="13" dur="500" fill="hold"/>
                                        <p:tgtEl>
                                          <p:spTgt spid="19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95"/>
                                        </p:tgtEl>
                                        <p:attrNameLst>
                                          <p:attrName>style.visibility</p:attrName>
                                        </p:attrNameLst>
                                      </p:cBhvr>
                                      <p:to>
                                        <p:strVal val="visible"/>
                                      </p:to>
                                    </p:set>
                                    <p:anim calcmode="lin" valueType="num">
                                      <p:cBhvr>
                                        <p:cTn id="18" dur="1000" fill="hold"/>
                                        <p:tgtEl>
                                          <p:spTgt spid="195"/>
                                        </p:tgtEl>
                                        <p:attrNameLst>
                                          <p:attrName>ppt_w</p:attrName>
                                        </p:attrNameLst>
                                      </p:cBhvr>
                                      <p:tavLst>
                                        <p:tav tm="0">
                                          <p:val>
                                            <p:fltVal val="0"/>
                                          </p:val>
                                        </p:tav>
                                        <p:tav tm="100000">
                                          <p:val>
                                            <p:strVal val="#ppt_w"/>
                                          </p:val>
                                        </p:tav>
                                      </p:tavLst>
                                    </p:anim>
                                    <p:anim calcmode="lin" valueType="num">
                                      <p:cBhvr>
                                        <p:cTn id="19" dur="1000" fill="hold"/>
                                        <p:tgtEl>
                                          <p:spTgt spid="19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nodeType="clickEffect">
                                  <p:stCondLst>
                                    <p:cond delay="0"/>
                                  </p:stCondLst>
                                  <p:childTnLst>
                                    <p:set>
                                      <p:cBhvr>
                                        <p:cTn id="23" dur="1" fill="hold">
                                          <p:stCondLst>
                                            <p:cond delay="0"/>
                                          </p:stCondLst>
                                        </p:cTn>
                                        <p:tgtEl>
                                          <p:spTgt spid="201"/>
                                        </p:tgtEl>
                                        <p:attrNameLst>
                                          <p:attrName>style.visibility</p:attrName>
                                        </p:attrNameLst>
                                      </p:cBhvr>
                                      <p:to>
                                        <p:strVal val="visible"/>
                                      </p:to>
                                    </p:set>
                                    <p:animEffect transition="in" filter="diamond(out)">
                                      <p:cBhvr>
                                        <p:cTn id="24" dur="2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4" name="Rounded Rectangular Callout 193"/>
          <p:cNvSpPr/>
          <p:nvPr/>
        </p:nvSpPr>
        <p:spPr>
          <a:xfrm>
            <a:off x="1415999" y="535747"/>
            <a:ext cx="7897091" cy="988253"/>
          </a:xfrm>
          <a:prstGeom prst="wedgeRoundRectCallou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ar-SA" sz="3600" b="1" dirty="0">
              <a:ln w="10541" cmpd="sng">
                <a:solidFill>
                  <a:schemeClr val="tx1">
                    <a:lumMod val="95000"/>
                    <a:lumOff val="5000"/>
                  </a:schemeClr>
                </a:solidFill>
                <a:prstDash val="solid"/>
              </a:ln>
              <a:solidFill>
                <a:schemeClr val="tx1">
                  <a:lumMod val="95000"/>
                  <a:lumOff val="5000"/>
                </a:schemeClr>
              </a:solidFill>
            </a:endParaRPr>
          </a:p>
        </p:txBody>
      </p:sp>
      <p:sp>
        <p:nvSpPr>
          <p:cNvPr id="195" name="Rounded Rectangle 194"/>
          <p:cNvSpPr/>
          <p:nvPr/>
        </p:nvSpPr>
        <p:spPr>
          <a:xfrm>
            <a:off x="986507" y="2853396"/>
            <a:ext cx="8977746" cy="790905"/>
          </a:xfrm>
          <a:prstGeom prst="roundRect">
            <a:avLst/>
          </a:prstGeom>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l"/>
            <a:endParaRPr lang="en-US" sz="3200" dirty="0"/>
          </a:p>
        </p:txBody>
      </p:sp>
      <p:sp>
        <p:nvSpPr>
          <p:cNvPr id="196" name="Rounded Rectangle 195"/>
          <p:cNvSpPr/>
          <p:nvPr/>
        </p:nvSpPr>
        <p:spPr>
          <a:xfrm>
            <a:off x="986507" y="4834596"/>
            <a:ext cx="8977746" cy="790905"/>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l"/>
            <a:endParaRPr lang="en-US" sz="3200" dirty="0"/>
          </a:p>
        </p:txBody>
      </p:sp>
      <p:sp>
        <p:nvSpPr>
          <p:cNvPr id="197" name="Rounded Rectangle 196"/>
          <p:cNvSpPr/>
          <p:nvPr/>
        </p:nvSpPr>
        <p:spPr>
          <a:xfrm>
            <a:off x="986507" y="3852204"/>
            <a:ext cx="8977746" cy="790905"/>
          </a:xfrm>
          <a:prstGeom prst="roundRect">
            <a:avLst/>
          </a:prstGeom>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l"/>
            <a:r>
              <a:rPr lang="en-US" sz="2800" dirty="0"/>
              <a:t> </a:t>
            </a:r>
            <a:endParaRPr lang="en-US" sz="3200" dirty="0"/>
          </a:p>
        </p:txBody>
      </p:sp>
      <p:sp>
        <p:nvSpPr>
          <p:cNvPr id="198" name="Rounded Rectangle 197"/>
          <p:cNvSpPr/>
          <p:nvPr/>
        </p:nvSpPr>
        <p:spPr>
          <a:xfrm>
            <a:off x="988301" y="1875693"/>
            <a:ext cx="8993899" cy="784651"/>
          </a:xfrm>
          <a:prstGeom prst="roundRect">
            <a:avLst/>
          </a:prstGeom>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lvl="0" algn="l"/>
            <a:endParaRPr lang="ar-SA" sz="3200" b="1" dirty="0">
              <a:effectLst>
                <a:outerShdw blurRad="38100" dist="38100" dir="2700000" algn="tl">
                  <a:srgbClr val="000000">
                    <a:alpha val="43137"/>
                  </a:srgbClr>
                </a:outerShdw>
              </a:effectLst>
            </a:endParaRPr>
          </a:p>
        </p:txBody>
      </p:sp>
      <p:sp>
        <p:nvSpPr>
          <p:cNvPr id="199" name="Rectangle 198"/>
          <p:cNvSpPr/>
          <p:nvPr/>
        </p:nvSpPr>
        <p:spPr>
          <a:xfrm>
            <a:off x="3645606" y="685800"/>
            <a:ext cx="3331361" cy="707886"/>
          </a:xfrm>
          <a:prstGeom prst="rect">
            <a:avLst/>
          </a:prstGeom>
          <a:noFill/>
          <a:effectLst>
            <a:glow rad="228600">
              <a:schemeClr val="accent2">
                <a:satMod val="175000"/>
                <a:alpha val="40000"/>
              </a:schemeClr>
            </a:glow>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النتائج </a:t>
            </a:r>
            <a:r>
              <a:rPr lang="ar-SA" sz="40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من </a:t>
            </a:r>
            <a:r>
              <a:rPr lang="ar-SA" sz="40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الدرس</a:t>
            </a:r>
            <a:endParaRPr lang="en-US" sz="40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
        <p:nvSpPr>
          <p:cNvPr id="200" name="Rectangle 199"/>
          <p:cNvSpPr/>
          <p:nvPr/>
        </p:nvSpPr>
        <p:spPr>
          <a:xfrm>
            <a:off x="5207240" y="2000165"/>
            <a:ext cx="44246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200" b="1" cap="none" spc="50" dirty="0">
                <a:ln w="11430"/>
                <a:effectLst>
                  <a:outerShdw blurRad="76200" dist="50800" dir="5400000" algn="tl" rotWithShape="0">
                    <a:srgbClr val="000000">
                      <a:alpha val="65000"/>
                    </a:srgbClr>
                  </a:outerShdw>
                </a:effectLst>
              </a:rPr>
              <a:t>الطلاب بعد نهاية هذا الدرس...</a:t>
            </a:r>
            <a:endParaRPr lang="en-US" sz="3200" b="1" cap="none" spc="50" dirty="0">
              <a:ln w="11430"/>
              <a:effectLst>
                <a:outerShdw blurRad="76200" dist="50800" dir="5400000" algn="tl" rotWithShape="0">
                  <a:srgbClr val="000000">
                    <a:alpha val="65000"/>
                  </a:srgbClr>
                </a:outerShdw>
              </a:effectLst>
            </a:endParaRPr>
          </a:p>
        </p:txBody>
      </p:sp>
      <p:sp>
        <p:nvSpPr>
          <p:cNvPr id="202" name="Rectangle 201"/>
          <p:cNvSpPr/>
          <p:nvPr/>
        </p:nvSpPr>
        <p:spPr>
          <a:xfrm>
            <a:off x="1923963" y="3932986"/>
            <a:ext cx="8065028"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sz="3200" b="1" cap="none" spc="50" dirty="0">
                <a:ln w="11430"/>
                <a:effectLst>
                  <a:outerShdw blurRad="76200" dist="50800" dir="5400000" algn="tl" rotWithShape="0">
                    <a:srgbClr val="000000">
                      <a:alpha val="65000"/>
                    </a:srgbClr>
                  </a:outerShdw>
                </a:effectLst>
              </a:rPr>
              <a:t> </a:t>
            </a:r>
            <a:r>
              <a:rPr lang="en-US" sz="3200" b="1" cap="none" spc="50" dirty="0" smtClean="0">
                <a:ln w="11430"/>
                <a:effectLst>
                  <a:outerShdw blurRad="76200" dist="50800" dir="5400000" algn="tl" rotWithShape="0">
                    <a:srgbClr val="000000">
                      <a:alpha val="65000"/>
                    </a:srgbClr>
                  </a:outerShdw>
                </a:effectLst>
              </a:rPr>
              <a:t>-2</a:t>
            </a:r>
            <a:r>
              <a:rPr lang="ar-MA" sz="3200" b="1" spc="50" dirty="0" smtClean="0">
                <a:ln w="11430"/>
                <a:effectLst>
                  <a:outerShdw blurRad="76200" dist="50800" dir="5400000" algn="tl" rotWithShape="0">
                    <a:srgbClr val="000000">
                      <a:alpha val="65000"/>
                    </a:srgbClr>
                  </a:outerShdw>
                </a:effectLst>
              </a:rPr>
              <a:t>يتعلم </a:t>
            </a:r>
            <a:r>
              <a:rPr lang="ar-MA" sz="3200" b="1" spc="50" dirty="0">
                <a:ln w="11430"/>
                <a:effectLst>
                  <a:outerShdw blurRad="76200" dist="50800" dir="5400000" algn="tl" rotWithShape="0">
                    <a:srgbClr val="000000">
                      <a:alpha val="65000"/>
                    </a:srgbClr>
                  </a:outerShdw>
                </a:effectLst>
              </a:rPr>
              <a:t>معاني الكلمات </a:t>
            </a:r>
            <a:r>
              <a:rPr lang="ar-MA" sz="3200" b="1" spc="50" dirty="0" smtClean="0">
                <a:ln w="11430"/>
                <a:effectLst>
                  <a:outerShdw blurRad="76200" dist="50800" dir="5400000" algn="tl" rotWithShape="0">
                    <a:srgbClr val="000000">
                      <a:alpha val="65000"/>
                    </a:srgbClr>
                  </a:outerShdw>
                </a:effectLst>
              </a:rPr>
              <a:t>الجديدة مع تكوين الجمل المفيدة؛</a:t>
            </a:r>
            <a:endParaRPr lang="en-US" sz="3200" b="1" cap="none" spc="50" dirty="0">
              <a:ln w="11430"/>
              <a:effectLst>
                <a:outerShdw blurRad="76200" dist="50800" dir="5400000" algn="tl" rotWithShape="0">
                  <a:srgbClr val="000000">
                    <a:alpha val="65000"/>
                  </a:srgbClr>
                </a:outerShdw>
              </a:effectLst>
            </a:endParaRPr>
          </a:p>
        </p:txBody>
      </p:sp>
      <p:sp>
        <p:nvSpPr>
          <p:cNvPr id="203" name="Rectangle 202"/>
          <p:cNvSpPr/>
          <p:nvPr/>
        </p:nvSpPr>
        <p:spPr>
          <a:xfrm>
            <a:off x="1828800" y="2937165"/>
            <a:ext cx="804739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sz="3200" b="1" cap="none" spc="50" dirty="0">
                <a:ln w="11430"/>
                <a:effectLst>
                  <a:outerShdw blurRad="76200" dist="50800" dir="5400000" algn="tl" rotWithShape="0">
                    <a:srgbClr val="000000">
                      <a:alpha val="65000"/>
                    </a:srgbClr>
                  </a:outerShdw>
                </a:effectLst>
              </a:rPr>
              <a:t> </a:t>
            </a:r>
            <a:r>
              <a:rPr lang="en-US" sz="3200" b="1" cap="none" spc="50" dirty="0" smtClean="0">
                <a:ln w="11430"/>
                <a:effectLst>
                  <a:outerShdw blurRad="76200" dist="50800" dir="5400000" algn="tl" rotWithShape="0">
                    <a:srgbClr val="000000">
                      <a:alpha val="65000"/>
                    </a:srgbClr>
                  </a:outerShdw>
                </a:effectLst>
              </a:rPr>
              <a:t>-1</a:t>
            </a:r>
            <a:r>
              <a:rPr lang="ar-MA" sz="3200" b="1" spc="50" dirty="0" smtClean="0">
                <a:ln w="11430"/>
                <a:effectLst>
                  <a:outerShdw blurRad="76200" dist="50800" dir="5400000" algn="tl" rotWithShape="0">
                    <a:srgbClr val="000000">
                      <a:alpha val="65000"/>
                    </a:srgbClr>
                  </a:outerShdw>
                </a:effectLst>
              </a:rPr>
              <a:t>يستطيع قراءة العبارات على النطق الصحيح</a:t>
            </a:r>
            <a:r>
              <a:rPr lang="en-US" sz="3200" b="1" spc="50" dirty="0" smtClean="0">
                <a:ln w="11430"/>
                <a:effectLst>
                  <a:outerShdw blurRad="76200" dist="50800" dir="5400000" algn="tl" rotWithShape="0">
                    <a:srgbClr val="000000">
                      <a:alpha val="65000"/>
                    </a:srgbClr>
                  </a:outerShdw>
                </a:effectLst>
              </a:rPr>
              <a:t> </a:t>
            </a:r>
            <a:r>
              <a:rPr lang="ar-MA" sz="3200" b="1" spc="50" dirty="0" smtClean="0">
                <a:ln w="11430"/>
                <a:effectLst>
                  <a:outerShdw blurRad="76200" dist="50800" dir="5400000" algn="tl" rotWithShape="0">
                    <a:srgbClr val="000000">
                      <a:alpha val="65000"/>
                    </a:srgbClr>
                  </a:outerShdw>
                </a:effectLst>
              </a:rPr>
              <a:t>بالترجمة</a:t>
            </a:r>
            <a:r>
              <a:rPr lang="ar-MA" sz="3200" b="1" cap="none" spc="50" dirty="0" smtClean="0">
                <a:ln w="11430"/>
                <a:effectLst>
                  <a:outerShdw blurRad="76200" dist="50800" dir="5400000" algn="tl" rotWithShape="0">
                    <a:srgbClr val="000000">
                      <a:alpha val="65000"/>
                    </a:srgbClr>
                  </a:outerShdw>
                </a:effectLst>
              </a:rPr>
              <a:t>؛</a:t>
            </a:r>
            <a:endParaRPr lang="en-US" sz="3200" b="1" cap="none" spc="50" dirty="0">
              <a:ln w="11430"/>
              <a:effectLst>
                <a:outerShdw blurRad="76200" dist="50800" dir="5400000" algn="tl" rotWithShape="0">
                  <a:srgbClr val="000000">
                    <a:alpha val="65000"/>
                  </a:srgbClr>
                </a:outerShdw>
              </a:effectLst>
            </a:endParaRPr>
          </a:p>
        </p:txBody>
      </p:sp>
      <p:sp>
        <p:nvSpPr>
          <p:cNvPr id="204" name="Rounded Rectangle 203"/>
          <p:cNvSpPr/>
          <p:nvPr/>
        </p:nvSpPr>
        <p:spPr>
          <a:xfrm>
            <a:off x="986507" y="5790431"/>
            <a:ext cx="8977746" cy="790905"/>
          </a:xfrm>
          <a:prstGeom prst="roundRect">
            <a:avLst/>
          </a:prstGeom>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l"/>
            <a:endParaRPr lang="en-US" sz="3200" dirty="0"/>
          </a:p>
        </p:txBody>
      </p:sp>
      <p:sp>
        <p:nvSpPr>
          <p:cNvPr id="205" name="Rectangle 204"/>
          <p:cNvSpPr/>
          <p:nvPr/>
        </p:nvSpPr>
        <p:spPr>
          <a:xfrm>
            <a:off x="968937" y="4930599"/>
            <a:ext cx="893706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sz="3200" b="1" cap="none" spc="50" dirty="0">
                <a:ln w="11430"/>
                <a:effectLst>
                  <a:outerShdw blurRad="76200" dist="50800" dir="5400000" algn="tl" rotWithShape="0">
                    <a:srgbClr val="000000">
                      <a:alpha val="65000"/>
                    </a:srgbClr>
                  </a:outerShdw>
                </a:effectLst>
              </a:rPr>
              <a:t> </a:t>
            </a:r>
            <a:r>
              <a:rPr lang="en-US" sz="3200" b="1" cap="none" spc="50" dirty="0" smtClean="0">
                <a:ln w="11430"/>
                <a:effectLst>
                  <a:outerShdw blurRad="76200" dist="50800" dir="5400000" algn="tl" rotWithShape="0">
                    <a:srgbClr val="000000">
                      <a:alpha val="65000"/>
                    </a:srgbClr>
                  </a:outerShdw>
                </a:effectLst>
              </a:rPr>
              <a:t>-3</a:t>
            </a:r>
            <a:r>
              <a:rPr lang="ar-MA" sz="3200" b="1" spc="50" dirty="0" smtClean="0">
                <a:ln w="11430"/>
                <a:effectLst>
                  <a:outerShdw blurRad="76200" dist="50800" dir="5400000" algn="tl" rotWithShape="0">
                    <a:srgbClr val="000000">
                      <a:alpha val="65000"/>
                    </a:srgbClr>
                  </a:outerShdw>
                </a:effectLst>
              </a:rPr>
              <a:t>يستطيع تصحيح العبارات واملاء الفراغات وإخراج المرادف؛</a:t>
            </a:r>
            <a:endParaRPr lang="en-US" sz="3200" b="1" cap="none" spc="50" dirty="0">
              <a:ln w="11430"/>
              <a:effectLst>
                <a:outerShdw blurRad="76200" dist="50800" dir="5400000" algn="tl" rotWithShape="0">
                  <a:srgbClr val="000000">
                    <a:alpha val="65000"/>
                  </a:srgbClr>
                </a:outerShdw>
              </a:effectLst>
            </a:endParaRPr>
          </a:p>
        </p:txBody>
      </p:sp>
      <p:sp>
        <p:nvSpPr>
          <p:cNvPr id="201" name="Rectangle 200"/>
          <p:cNvSpPr/>
          <p:nvPr/>
        </p:nvSpPr>
        <p:spPr>
          <a:xfrm>
            <a:off x="3214686" y="5892225"/>
            <a:ext cx="671209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sz="3200" b="1" cap="none" spc="50" dirty="0">
                <a:ln w="11430"/>
                <a:effectLst>
                  <a:outerShdw blurRad="76200" dist="50800" dir="5400000" algn="tl" rotWithShape="0">
                    <a:srgbClr val="000000">
                      <a:alpha val="65000"/>
                    </a:srgbClr>
                  </a:outerShdw>
                </a:effectLst>
              </a:rPr>
              <a:t> </a:t>
            </a:r>
            <a:r>
              <a:rPr lang="en-US" sz="3200" b="1" cap="none" spc="50" dirty="0" smtClean="0">
                <a:ln w="11430"/>
                <a:effectLst>
                  <a:outerShdw blurRad="76200" dist="50800" dir="5400000" algn="tl" rotWithShape="0">
                    <a:srgbClr val="000000">
                      <a:alpha val="65000"/>
                    </a:srgbClr>
                  </a:outerShdw>
                </a:effectLst>
              </a:rPr>
              <a:t>-4</a:t>
            </a:r>
            <a:r>
              <a:rPr lang="ar-MA" sz="3200" b="1" spc="50" dirty="0" smtClean="0">
                <a:ln w="11430"/>
                <a:effectLst>
                  <a:outerShdw blurRad="76200" dist="50800" dir="5400000" algn="tl" rotWithShape="0">
                    <a:srgbClr val="000000">
                      <a:alpha val="65000"/>
                    </a:srgbClr>
                  </a:outerShdw>
                </a:effectLst>
              </a:rPr>
              <a:t>يتعلم كيفية تحقيق بعض الأفعال من الدرس.</a:t>
            </a:r>
            <a:endParaRPr lang="en-US" sz="3200" b="1" cap="none"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77264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4"/>
                                        </p:tgtEl>
                                        <p:attrNameLst>
                                          <p:attrName>style.visibility</p:attrName>
                                        </p:attrNameLst>
                                      </p:cBhvr>
                                      <p:to>
                                        <p:strVal val="visible"/>
                                      </p:to>
                                    </p:set>
                                    <p:anim calcmode="lin" valueType="num">
                                      <p:cBhvr>
                                        <p:cTn id="7" dur="500" fill="hold"/>
                                        <p:tgtEl>
                                          <p:spTgt spid="1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4"/>
                                        </p:tgtEl>
                                        <p:attrNameLst>
                                          <p:attrName>ppt_y</p:attrName>
                                        </p:attrNameLst>
                                      </p:cBhvr>
                                      <p:tavLst>
                                        <p:tav tm="0">
                                          <p:val>
                                            <p:strVal val="#ppt_y"/>
                                          </p:val>
                                        </p:tav>
                                        <p:tav tm="100000">
                                          <p:val>
                                            <p:strVal val="#ppt_y"/>
                                          </p:val>
                                        </p:tav>
                                      </p:tavLst>
                                    </p:anim>
                                    <p:anim calcmode="lin" valueType="num">
                                      <p:cBhvr>
                                        <p:cTn id="9" dur="500" fill="hold"/>
                                        <p:tgtEl>
                                          <p:spTgt spid="1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4"/>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99"/>
                                        </p:tgtEl>
                                        <p:attrNameLst>
                                          <p:attrName>style.visibility</p:attrName>
                                        </p:attrNameLst>
                                      </p:cBhvr>
                                      <p:to>
                                        <p:strVal val="visible"/>
                                      </p:to>
                                    </p:set>
                                    <p:animEffect transition="in" filter="fade">
                                      <p:cBhvr>
                                        <p:cTn id="16" dur="1000"/>
                                        <p:tgtEl>
                                          <p:spTgt spid="199"/>
                                        </p:tgtEl>
                                      </p:cBhvr>
                                    </p:animEffect>
                                    <p:anim calcmode="lin" valueType="num">
                                      <p:cBhvr>
                                        <p:cTn id="17" dur="1000" fill="hold"/>
                                        <p:tgtEl>
                                          <p:spTgt spid="199"/>
                                        </p:tgtEl>
                                        <p:attrNameLst>
                                          <p:attrName>ppt_x</p:attrName>
                                        </p:attrNameLst>
                                      </p:cBhvr>
                                      <p:tavLst>
                                        <p:tav tm="0">
                                          <p:val>
                                            <p:strVal val="#ppt_x"/>
                                          </p:val>
                                        </p:tav>
                                        <p:tav tm="100000">
                                          <p:val>
                                            <p:strVal val="#ppt_x"/>
                                          </p:val>
                                        </p:tav>
                                      </p:tavLst>
                                    </p:anim>
                                    <p:anim calcmode="lin" valueType="num">
                                      <p:cBhvr>
                                        <p:cTn id="18"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98"/>
                                        </p:tgtEl>
                                        <p:attrNameLst>
                                          <p:attrName>style.visibility</p:attrName>
                                        </p:attrNameLst>
                                      </p:cBhvr>
                                      <p:to>
                                        <p:strVal val="visible"/>
                                      </p:to>
                                    </p:set>
                                    <p:anim calcmode="lin" valueType="num">
                                      <p:cBhvr>
                                        <p:cTn id="23" dur="500" fill="hold"/>
                                        <p:tgtEl>
                                          <p:spTgt spid="198"/>
                                        </p:tgtEl>
                                        <p:attrNameLst>
                                          <p:attrName>ppt_w</p:attrName>
                                        </p:attrNameLst>
                                      </p:cBhvr>
                                      <p:tavLst>
                                        <p:tav tm="0">
                                          <p:val>
                                            <p:fltVal val="0"/>
                                          </p:val>
                                        </p:tav>
                                        <p:tav tm="100000">
                                          <p:val>
                                            <p:strVal val="#ppt_w"/>
                                          </p:val>
                                        </p:tav>
                                      </p:tavLst>
                                    </p:anim>
                                    <p:anim calcmode="lin" valueType="num">
                                      <p:cBhvr>
                                        <p:cTn id="24" dur="500" fill="hold"/>
                                        <p:tgtEl>
                                          <p:spTgt spid="19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00"/>
                                        </p:tgtEl>
                                        <p:attrNameLst>
                                          <p:attrName>style.visibility</p:attrName>
                                        </p:attrNameLst>
                                      </p:cBhvr>
                                      <p:to>
                                        <p:strVal val="visible"/>
                                      </p:to>
                                    </p:set>
                                    <p:anim calcmode="lin" valueType="num">
                                      <p:cBhvr>
                                        <p:cTn id="29" dur="500" fill="hold"/>
                                        <p:tgtEl>
                                          <p:spTgt spid="200"/>
                                        </p:tgtEl>
                                        <p:attrNameLst>
                                          <p:attrName>ppt_w</p:attrName>
                                        </p:attrNameLst>
                                      </p:cBhvr>
                                      <p:tavLst>
                                        <p:tav tm="0">
                                          <p:val>
                                            <p:fltVal val="0"/>
                                          </p:val>
                                        </p:tav>
                                        <p:tav tm="100000">
                                          <p:val>
                                            <p:strVal val="#ppt_w"/>
                                          </p:val>
                                        </p:tav>
                                      </p:tavLst>
                                    </p:anim>
                                    <p:anim calcmode="lin" valueType="num">
                                      <p:cBhvr>
                                        <p:cTn id="30" dur="500" fill="hold"/>
                                        <p:tgtEl>
                                          <p:spTgt spid="20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95"/>
                                        </p:tgtEl>
                                        <p:attrNameLst>
                                          <p:attrName>style.visibility</p:attrName>
                                        </p:attrNameLst>
                                      </p:cBhvr>
                                      <p:to>
                                        <p:strVal val="visible"/>
                                      </p:to>
                                    </p:set>
                                    <p:anim calcmode="lin" valueType="num">
                                      <p:cBhvr>
                                        <p:cTn id="35" dur="500" fill="hold"/>
                                        <p:tgtEl>
                                          <p:spTgt spid="195"/>
                                        </p:tgtEl>
                                        <p:attrNameLst>
                                          <p:attrName>ppt_w</p:attrName>
                                        </p:attrNameLst>
                                      </p:cBhvr>
                                      <p:tavLst>
                                        <p:tav tm="0">
                                          <p:val>
                                            <p:fltVal val="0"/>
                                          </p:val>
                                        </p:tav>
                                        <p:tav tm="100000">
                                          <p:val>
                                            <p:strVal val="#ppt_w"/>
                                          </p:val>
                                        </p:tav>
                                      </p:tavLst>
                                    </p:anim>
                                    <p:anim calcmode="lin" valueType="num">
                                      <p:cBhvr>
                                        <p:cTn id="36" dur="500" fill="hold"/>
                                        <p:tgtEl>
                                          <p:spTgt spid="19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03"/>
                                        </p:tgtEl>
                                        <p:attrNameLst>
                                          <p:attrName>style.visibility</p:attrName>
                                        </p:attrNameLst>
                                      </p:cBhvr>
                                      <p:to>
                                        <p:strVal val="visible"/>
                                      </p:to>
                                    </p:set>
                                    <p:anim calcmode="lin" valueType="num">
                                      <p:cBhvr>
                                        <p:cTn id="41" dur="500" fill="hold"/>
                                        <p:tgtEl>
                                          <p:spTgt spid="203"/>
                                        </p:tgtEl>
                                        <p:attrNameLst>
                                          <p:attrName>ppt_w</p:attrName>
                                        </p:attrNameLst>
                                      </p:cBhvr>
                                      <p:tavLst>
                                        <p:tav tm="0">
                                          <p:val>
                                            <p:fltVal val="0"/>
                                          </p:val>
                                        </p:tav>
                                        <p:tav tm="100000">
                                          <p:val>
                                            <p:strVal val="#ppt_w"/>
                                          </p:val>
                                        </p:tav>
                                      </p:tavLst>
                                    </p:anim>
                                    <p:anim calcmode="lin" valueType="num">
                                      <p:cBhvr>
                                        <p:cTn id="42" dur="500" fill="hold"/>
                                        <p:tgtEl>
                                          <p:spTgt spid="203"/>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197"/>
                                        </p:tgtEl>
                                        <p:attrNameLst>
                                          <p:attrName>style.visibility</p:attrName>
                                        </p:attrNameLst>
                                      </p:cBhvr>
                                      <p:to>
                                        <p:strVal val="visible"/>
                                      </p:to>
                                    </p:set>
                                    <p:anim calcmode="lin" valueType="num">
                                      <p:cBhvr>
                                        <p:cTn id="47" dur="500" fill="hold"/>
                                        <p:tgtEl>
                                          <p:spTgt spid="197"/>
                                        </p:tgtEl>
                                        <p:attrNameLst>
                                          <p:attrName>ppt_w</p:attrName>
                                        </p:attrNameLst>
                                      </p:cBhvr>
                                      <p:tavLst>
                                        <p:tav tm="0">
                                          <p:val>
                                            <p:fltVal val="0"/>
                                          </p:val>
                                        </p:tav>
                                        <p:tav tm="100000">
                                          <p:val>
                                            <p:strVal val="#ppt_w"/>
                                          </p:val>
                                        </p:tav>
                                      </p:tavLst>
                                    </p:anim>
                                    <p:anim calcmode="lin" valueType="num">
                                      <p:cBhvr>
                                        <p:cTn id="48" dur="500" fill="hold"/>
                                        <p:tgtEl>
                                          <p:spTgt spid="197"/>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202"/>
                                        </p:tgtEl>
                                        <p:attrNameLst>
                                          <p:attrName>style.visibility</p:attrName>
                                        </p:attrNameLst>
                                      </p:cBhvr>
                                      <p:to>
                                        <p:strVal val="visible"/>
                                      </p:to>
                                    </p:set>
                                    <p:anim calcmode="lin" valueType="num">
                                      <p:cBhvr>
                                        <p:cTn id="53" dur="500" fill="hold"/>
                                        <p:tgtEl>
                                          <p:spTgt spid="202"/>
                                        </p:tgtEl>
                                        <p:attrNameLst>
                                          <p:attrName>ppt_w</p:attrName>
                                        </p:attrNameLst>
                                      </p:cBhvr>
                                      <p:tavLst>
                                        <p:tav tm="0">
                                          <p:val>
                                            <p:fltVal val="0"/>
                                          </p:val>
                                        </p:tav>
                                        <p:tav tm="100000">
                                          <p:val>
                                            <p:strVal val="#ppt_w"/>
                                          </p:val>
                                        </p:tav>
                                      </p:tavLst>
                                    </p:anim>
                                    <p:anim calcmode="lin" valueType="num">
                                      <p:cBhvr>
                                        <p:cTn id="54" dur="500" fill="hold"/>
                                        <p:tgtEl>
                                          <p:spTgt spid="202"/>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96"/>
                                        </p:tgtEl>
                                        <p:attrNameLst>
                                          <p:attrName>style.visibility</p:attrName>
                                        </p:attrNameLst>
                                      </p:cBhvr>
                                      <p:to>
                                        <p:strVal val="visible"/>
                                      </p:to>
                                    </p:set>
                                    <p:anim calcmode="lin" valueType="num">
                                      <p:cBhvr>
                                        <p:cTn id="59" dur="500" fill="hold"/>
                                        <p:tgtEl>
                                          <p:spTgt spid="196"/>
                                        </p:tgtEl>
                                        <p:attrNameLst>
                                          <p:attrName>ppt_w</p:attrName>
                                        </p:attrNameLst>
                                      </p:cBhvr>
                                      <p:tavLst>
                                        <p:tav tm="0">
                                          <p:val>
                                            <p:fltVal val="0"/>
                                          </p:val>
                                        </p:tav>
                                        <p:tav tm="100000">
                                          <p:val>
                                            <p:strVal val="#ppt_w"/>
                                          </p:val>
                                        </p:tav>
                                      </p:tavLst>
                                    </p:anim>
                                    <p:anim calcmode="lin" valueType="num">
                                      <p:cBhvr>
                                        <p:cTn id="60" dur="500" fill="hold"/>
                                        <p:tgtEl>
                                          <p:spTgt spid="19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205"/>
                                        </p:tgtEl>
                                        <p:attrNameLst>
                                          <p:attrName>style.visibility</p:attrName>
                                        </p:attrNameLst>
                                      </p:cBhvr>
                                      <p:to>
                                        <p:strVal val="visible"/>
                                      </p:to>
                                    </p:set>
                                    <p:anim calcmode="lin" valueType="num">
                                      <p:cBhvr>
                                        <p:cTn id="65" dur="500" fill="hold"/>
                                        <p:tgtEl>
                                          <p:spTgt spid="205"/>
                                        </p:tgtEl>
                                        <p:attrNameLst>
                                          <p:attrName>ppt_w</p:attrName>
                                        </p:attrNameLst>
                                      </p:cBhvr>
                                      <p:tavLst>
                                        <p:tav tm="0">
                                          <p:val>
                                            <p:fltVal val="0"/>
                                          </p:val>
                                        </p:tav>
                                        <p:tav tm="100000">
                                          <p:val>
                                            <p:strVal val="#ppt_w"/>
                                          </p:val>
                                        </p:tav>
                                      </p:tavLst>
                                    </p:anim>
                                    <p:anim calcmode="lin" valueType="num">
                                      <p:cBhvr>
                                        <p:cTn id="66" dur="500" fill="hold"/>
                                        <p:tgtEl>
                                          <p:spTgt spid="205"/>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204"/>
                                        </p:tgtEl>
                                        <p:attrNameLst>
                                          <p:attrName>style.visibility</p:attrName>
                                        </p:attrNameLst>
                                      </p:cBhvr>
                                      <p:to>
                                        <p:strVal val="visible"/>
                                      </p:to>
                                    </p:set>
                                    <p:anim calcmode="lin" valueType="num">
                                      <p:cBhvr>
                                        <p:cTn id="71" dur="500" fill="hold"/>
                                        <p:tgtEl>
                                          <p:spTgt spid="204"/>
                                        </p:tgtEl>
                                        <p:attrNameLst>
                                          <p:attrName>ppt_w</p:attrName>
                                        </p:attrNameLst>
                                      </p:cBhvr>
                                      <p:tavLst>
                                        <p:tav tm="0">
                                          <p:val>
                                            <p:fltVal val="0"/>
                                          </p:val>
                                        </p:tav>
                                        <p:tav tm="100000">
                                          <p:val>
                                            <p:strVal val="#ppt_w"/>
                                          </p:val>
                                        </p:tav>
                                      </p:tavLst>
                                    </p:anim>
                                    <p:anim calcmode="lin" valueType="num">
                                      <p:cBhvr>
                                        <p:cTn id="72" dur="500" fill="hold"/>
                                        <p:tgtEl>
                                          <p:spTgt spid="204"/>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201"/>
                                        </p:tgtEl>
                                        <p:attrNameLst>
                                          <p:attrName>style.visibility</p:attrName>
                                        </p:attrNameLst>
                                      </p:cBhvr>
                                      <p:to>
                                        <p:strVal val="visible"/>
                                      </p:to>
                                    </p:set>
                                    <p:anim calcmode="lin" valueType="num">
                                      <p:cBhvr>
                                        <p:cTn id="77" dur="500" fill="hold"/>
                                        <p:tgtEl>
                                          <p:spTgt spid="201"/>
                                        </p:tgtEl>
                                        <p:attrNameLst>
                                          <p:attrName>ppt_w</p:attrName>
                                        </p:attrNameLst>
                                      </p:cBhvr>
                                      <p:tavLst>
                                        <p:tav tm="0">
                                          <p:val>
                                            <p:fltVal val="0"/>
                                          </p:val>
                                        </p:tav>
                                        <p:tav tm="100000">
                                          <p:val>
                                            <p:strVal val="#ppt_w"/>
                                          </p:val>
                                        </p:tav>
                                      </p:tavLst>
                                    </p:anim>
                                    <p:anim calcmode="lin" valueType="num">
                                      <p:cBhvr>
                                        <p:cTn id="78" dur="500" fill="hold"/>
                                        <p:tgtEl>
                                          <p:spTgt spid="2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animBg="1"/>
      <p:bldP spid="196" grpId="0" animBg="1"/>
      <p:bldP spid="197" grpId="0" animBg="1"/>
      <p:bldP spid="198" grpId="0" animBg="1"/>
      <p:bldP spid="199" grpId="0"/>
      <p:bldP spid="200" grpId="0"/>
      <p:bldP spid="202" grpId="0"/>
      <p:bldP spid="203" grpId="0"/>
      <p:bldP spid="204" grpId="0" animBg="1"/>
      <p:bldP spid="205" grpId="0"/>
      <p:bldP spid="2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98" name="Picture 2" descr="C:\Users\Abdul Alim\Desktop\صور فتاري\20171106_10515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09600" y="422033"/>
            <a:ext cx="4740651" cy="6142891"/>
          </a:xfrm>
          <a:prstGeom prst="roundRect">
            <a:avLst>
              <a:gd name="adj" fmla="val 4167"/>
            </a:avLst>
          </a:prstGeom>
          <a:solidFill>
            <a:srgbClr val="FFFFFF"/>
          </a:solidFill>
          <a:ln w="38100" cap="sq">
            <a:solidFill>
              <a:schemeClr val="accent2">
                <a:lumMod val="75000"/>
              </a:schemeClr>
            </a:solidFill>
            <a:miter lim="800000"/>
          </a:ln>
          <a:effectLst>
            <a:glow rad="635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0" name="Picture 199"/>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40340" t="12219" r="28327" b="4447"/>
          <a:stretch/>
        </p:blipFill>
        <p:spPr>
          <a:xfrm rot="5400000">
            <a:off x="4862347" y="1204747"/>
            <a:ext cx="6201106" cy="4648200"/>
          </a:xfrm>
          <a:prstGeom prst="roundRect">
            <a:avLst>
              <a:gd name="adj" fmla="val 4167"/>
            </a:avLst>
          </a:prstGeom>
          <a:solidFill>
            <a:srgbClr val="FFFFFF"/>
          </a:solidFill>
          <a:ln w="38100" cap="sq">
            <a:solidFill>
              <a:schemeClr val="accent2">
                <a:lumMod val="75000"/>
              </a:schemeClr>
            </a:solidFill>
            <a:miter lim="800000"/>
          </a:ln>
          <a:effectLst>
            <a:glow rad="635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6" name="8-Point Star 195"/>
          <p:cNvSpPr/>
          <p:nvPr/>
        </p:nvSpPr>
        <p:spPr>
          <a:xfrm>
            <a:off x="3531179" y="596131"/>
            <a:ext cx="1676400" cy="1672480"/>
          </a:xfrm>
          <a:prstGeom prst="star8">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2800" b="1" dirty="0" smtClean="0">
                <a:solidFill>
                  <a:schemeClr val="tx1"/>
                </a:solidFill>
              </a:rPr>
              <a:t>الدرس المثالي</a:t>
            </a:r>
            <a:endParaRPr lang="en-US" sz="2800" b="1" dirty="0">
              <a:solidFill>
                <a:schemeClr val="tx1"/>
              </a:solidFill>
            </a:endParaRPr>
          </a:p>
        </p:txBody>
      </p:sp>
    </p:spTree>
    <p:extLst>
      <p:ext uri="{BB962C8B-B14F-4D97-AF65-F5344CB8AC3E}">
        <p14:creationId xmlns:p14="http://schemas.microsoft.com/office/powerpoint/2010/main" val="2073639973"/>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circle(in)">
                                      <p:cBhvr>
                                        <p:cTn id="7" dur="2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diamond(in)">
                                      <p:cBhvr>
                                        <p:cTn id="12" dur="20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2000"/>
                                        <p:tgtEl>
                                          <p:spTgt spid="196"/>
                                        </p:tgtEl>
                                      </p:cBhvr>
                                    </p:animEffect>
                                    <p:anim calcmode="lin" valueType="num">
                                      <p:cBhvr>
                                        <p:cTn id="18" dur="2000" fill="hold"/>
                                        <p:tgtEl>
                                          <p:spTgt spid="196"/>
                                        </p:tgtEl>
                                        <p:attrNameLst>
                                          <p:attrName>ppt_w</p:attrName>
                                        </p:attrNameLst>
                                      </p:cBhvr>
                                      <p:tavLst>
                                        <p:tav tm="0" fmla="#ppt_w*sin(2.5*pi*$)">
                                          <p:val>
                                            <p:fltVal val="0"/>
                                          </p:val>
                                        </p:tav>
                                        <p:tav tm="100000">
                                          <p:val>
                                            <p:fltVal val="1"/>
                                          </p:val>
                                        </p:tav>
                                      </p:tavLst>
                                    </p:anim>
                                    <p:anim calcmode="lin" valueType="num">
                                      <p:cBhvr>
                                        <p:cTn id="19" dur="2000" fill="hold"/>
                                        <p:tgtEl>
                                          <p:spTgt spid="1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4" name="Rectangle 193"/>
          <p:cNvSpPr/>
          <p:nvPr/>
        </p:nvSpPr>
        <p:spPr>
          <a:xfrm>
            <a:off x="3581400" y="389208"/>
            <a:ext cx="3733800" cy="301459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400" dirty="0"/>
              <a:t>فخافت قريش ودخلت بيوتها خوفاً من إسلام عمر ومن الرسول وصحابته رضي الله </a:t>
            </a:r>
            <a:r>
              <a:rPr lang="ar-MA" sz="2400" dirty="0" smtClean="0"/>
              <a:t>عنهم.</a:t>
            </a:r>
            <a:r>
              <a:rPr lang="en-US" sz="2400" dirty="0" smtClean="0"/>
              <a:t> </a:t>
            </a:r>
            <a:r>
              <a:rPr lang="ar-MA" sz="2400" dirty="0" smtClean="0"/>
              <a:t>ومن </a:t>
            </a:r>
            <a:r>
              <a:rPr lang="ar-MA" sz="2400" dirty="0"/>
              <a:t>هنا بدأ نشر الإسلام علناً ثم هاجر جميع المسلمين خفياً إلا عمر بن الخطاب، </a:t>
            </a:r>
            <a:r>
              <a:rPr lang="ar-MA" sz="2400" dirty="0" smtClean="0"/>
              <a:t>حيث </a:t>
            </a:r>
            <a:r>
              <a:rPr lang="ar-MA" sz="2400" dirty="0"/>
              <a:t>لبس سيفه ووضع قوسه على كتفه وحمل أسهماً وعصاه القوية، وذهب إلى الكعبة حيث طاف سبع </a:t>
            </a:r>
            <a:r>
              <a:rPr lang="ar-MA" sz="2400" dirty="0" smtClean="0"/>
              <a:t>مرات...</a:t>
            </a:r>
            <a:endParaRPr lang="en-US" sz="2400" dirty="0" smtClean="0"/>
          </a:p>
        </p:txBody>
      </p:sp>
      <p:sp>
        <p:nvSpPr>
          <p:cNvPr id="202" name="Rectangle 201"/>
          <p:cNvSpPr/>
          <p:nvPr/>
        </p:nvSpPr>
        <p:spPr>
          <a:xfrm>
            <a:off x="3581400" y="3691596"/>
            <a:ext cx="3733800" cy="298000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400" dirty="0"/>
              <a:t>ثم توجه إلى مقام إبراهيم فصلى، ثم قال لحلقات المشركين المجتمعة شاهت الوجوه، لا يرغم الله إلا هذه المعاطس، من أراد أن تثكله أمه ويوتم ولده أو يرمل زوجته فليلقني وراء هذا الوادي، فما تبعه أحد، خوفاً منه رضي الله عنه وأرضاه.</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8258" y="403276"/>
            <a:ext cx="2810742" cy="2958324"/>
          </a:xfrm>
          <a:prstGeom prst="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436" name="Picture 114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74" y="3691594"/>
            <a:ext cx="2788226" cy="2926089"/>
          </a:xfrm>
          <a:prstGeom prst="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1" name="Picture 2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4303" y="423008"/>
            <a:ext cx="2818897" cy="2957764"/>
          </a:xfrm>
          <a:prstGeom prst="rect">
            <a:avLst/>
          </a:prstGeom>
          <a:solidFill>
            <a:srgbClr val="FFFFFF">
              <a:shade val="85000"/>
            </a:srgbClr>
          </a:solidFill>
          <a:ln w="38100" cap="sq">
            <a:solidFill>
              <a:srgbClr val="FFFFFF"/>
            </a:solidFill>
            <a:miter lim="800000"/>
          </a:ln>
          <a:effectLst>
            <a:glow rad="63500">
              <a:schemeClr val="accent2">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3" name="Picture 2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0254" y="3691596"/>
            <a:ext cx="2857500" cy="2967112"/>
          </a:xfrm>
          <a:prstGeom prst="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75291394"/>
      </p:ext>
    </p:extLst>
  </p:cSld>
  <p:clrMapOvr>
    <a:masterClrMapping/>
  </p:clrMapOvr>
  <mc:AlternateContent xmlns:mc="http://schemas.openxmlformats.org/markup-compatibility/2006" xmlns:p14="http://schemas.microsoft.com/office/powerpoint/2010/main">
    <mc:Choice Requires="p14">
      <p:transition spd="slow" p14:dur="1750" advTm="5000">
        <p14:doors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diamond(out)">
                                      <p:cBhvr>
                                        <p:cTn id="7" dur="20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94"/>
                                        </p:tgtEl>
                                        <p:attrNameLst>
                                          <p:attrName>style.visibility</p:attrName>
                                        </p:attrNameLst>
                                      </p:cBhvr>
                                      <p:to>
                                        <p:strVal val="visible"/>
                                      </p:to>
                                    </p:set>
                                    <p:anim calcmode="lin" valueType="num">
                                      <p:cBhvr>
                                        <p:cTn id="17" dur="250" fill="hold"/>
                                        <p:tgtEl>
                                          <p:spTgt spid="194"/>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194"/>
                                        </p:tgtEl>
                                        <p:attrNameLst>
                                          <p:attrName>ppt_y</p:attrName>
                                        </p:attrNameLst>
                                      </p:cBhvr>
                                      <p:tavLst>
                                        <p:tav tm="0">
                                          <p:val>
                                            <p:strVal val="#ppt_y"/>
                                          </p:val>
                                        </p:tav>
                                        <p:tav tm="100000">
                                          <p:val>
                                            <p:strVal val="#ppt_y"/>
                                          </p:val>
                                        </p:tav>
                                      </p:tavLst>
                                    </p:anim>
                                    <p:anim calcmode="lin" valueType="num">
                                      <p:cBhvr>
                                        <p:cTn id="19" dur="250" fill="hold"/>
                                        <p:tgtEl>
                                          <p:spTgt spid="194"/>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19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19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203"/>
                                        </p:tgtEl>
                                        <p:attrNameLst>
                                          <p:attrName>style.visibility</p:attrName>
                                        </p:attrNameLst>
                                      </p:cBhvr>
                                      <p:to>
                                        <p:strVal val="visible"/>
                                      </p:to>
                                    </p:set>
                                    <p:animEffect transition="in" filter="circle(out)">
                                      <p:cBhvr>
                                        <p:cTn id="26" dur="2000"/>
                                        <p:tgtEl>
                                          <p:spTgt spid="20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11436"/>
                                        </p:tgtEl>
                                        <p:attrNameLst>
                                          <p:attrName>style.visibility</p:attrName>
                                        </p:attrNameLst>
                                      </p:cBhvr>
                                      <p:to>
                                        <p:strVal val="visible"/>
                                      </p:to>
                                    </p:set>
                                    <p:animEffect transition="in" filter="diamond(out)">
                                      <p:cBhvr>
                                        <p:cTn id="31" dur="2000"/>
                                        <p:tgtEl>
                                          <p:spTgt spid="11436"/>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202"/>
                                        </p:tgtEl>
                                        <p:attrNameLst>
                                          <p:attrName>style.visibility</p:attrName>
                                        </p:attrNameLst>
                                      </p:cBhvr>
                                      <p:to>
                                        <p:strVal val="visible"/>
                                      </p:to>
                                    </p:set>
                                    <p:anim calcmode="lin" valueType="num">
                                      <p:cBhvr>
                                        <p:cTn id="36" dur="250" fill="hold"/>
                                        <p:tgtEl>
                                          <p:spTgt spid="202"/>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202"/>
                                        </p:tgtEl>
                                        <p:attrNameLst>
                                          <p:attrName>ppt_y</p:attrName>
                                        </p:attrNameLst>
                                      </p:cBhvr>
                                      <p:tavLst>
                                        <p:tav tm="0">
                                          <p:val>
                                            <p:strVal val="#ppt_y"/>
                                          </p:val>
                                        </p:tav>
                                        <p:tav tm="100000">
                                          <p:val>
                                            <p:strVal val="#ppt_y"/>
                                          </p:val>
                                        </p:tav>
                                      </p:tavLst>
                                    </p:anim>
                                    <p:anim calcmode="lin" valueType="num">
                                      <p:cBhvr>
                                        <p:cTn id="38" dur="250" fill="hold"/>
                                        <p:tgtEl>
                                          <p:spTgt spid="202"/>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20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2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95" name="Picture 2"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90062"/>
            <a:ext cx="9601200" cy="5974862"/>
          </a:xfrm>
          <a:prstGeom prst="round2DiagRect">
            <a:avLst>
              <a:gd name="adj1" fmla="val 16667"/>
              <a:gd name="adj2" fmla="val 0"/>
            </a:avLst>
          </a:prstGeom>
          <a:ln w="38100" cap="sq">
            <a:solidFill>
              <a:srgbClr val="00206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4" name="8-Point Star 193"/>
          <p:cNvSpPr/>
          <p:nvPr/>
        </p:nvSpPr>
        <p:spPr>
          <a:xfrm>
            <a:off x="2596170" y="846023"/>
            <a:ext cx="1676400" cy="1524000"/>
          </a:xfrm>
          <a:prstGeom prst="star8">
            <a:avLst/>
          </a:prstGeom>
          <a:ln w="28575">
            <a:solidFill>
              <a:srgbClr val="FFFF0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2800" b="1" dirty="0" smtClean="0">
                <a:solidFill>
                  <a:srgbClr val="2B0AB6"/>
                </a:solidFill>
              </a:rPr>
              <a:t>القراءة الصوتية</a:t>
            </a:r>
          </a:p>
        </p:txBody>
      </p:sp>
    </p:spTree>
    <p:extLst>
      <p:ext uri="{BB962C8B-B14F-4D97-AF65-F5344CB8AC3E}">
        <p14:creationId xmlns:p14="http://schemas.microsoft.com/office/powerpoint/2010/main" val="958272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p:cTn id="7" dur="500" fill="hold"/>
                                        <p:tgtEl>
                                          <p:spTgt spid="195"/>
                                        </p:tgtEl>
                                        <p:attrNameLst>
                                          <p:attrName>ppt_w</p:attrName>
                                        </p:attrNameLst>
                                      </p:cBhvr>
                                      <p:tavLst>
                                        <p:tav tm="0">
                                          <p:val>
                                            <p:strVal val="4*#ppt_w"/>
                                          </p:val>
                                        </p:tav>
                                        <p:tav tm="100000">
                                          <p:val>
                                            <p:strVal val="#ppt_w"/>
                                          </p:val>
                                        </p:tav>
                                      </p:tavLst>
                                    </p:anim>
                                    <p:anim calcmode="lin" valueType="num">
                                      <p:cBhvr>
                                        <p:cTn id="8" dur="500" fill="hold"/>
                                        <p:tgtEl>
                                          <p:spTgt spid="19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194"/>
                                        </p:tgtEl>
                                        <p:attrNameLst>
                                          <p:attrName>style.visibility</p:attrName>
                                        </p:attrNameLst>
                                      </p:cBhvr>
                                      <p:to>
                                        <p:strVal val="visible"/>
                                      </p:to>
                                    </p:set>
                                    <p:animEffect transition="in" filter="fade">
                                      <p:cBhvr>
                                        <p:cTn id="13" dur="500"/>
                                        <p:tgtEl>
                                          <p:spTgt spid="194"/>
                                        </p:tgtEl>
                                      </p:cBhvr>
                                    </p:animEffect>
                                    <p:anim calcmode="lin" valueType="num">
                                      <p:cBhvr>
                                        <p:cTn id="14" dur="500" fill="hold"/>
                                        <p:tgtEl>
                                          <p:spTgt spid="194"/>
                                        </p:tgtEl>
                                        <p:attrNameLst>
                                          <p:attrName>style.rotation</p:attrName>
                                        </p:attrNameLst>
                                      </p:cBhvr>
                                      <p:tavLst>
                                        <p:tav tm="0">
                                          <p:val>
                                            <p:fltVal val="720"/>
                                          </p:val>
                                        </p:tav>
                                        <p:tav tm="100000">
                                          <p:val>
                                            <p:fltVal val="0"/>
                                          </p:val>
                                        </p:tav>
                                      </p:tavLst>
                                    </p:anim>
                                    <p:anim calcmode="lin" valueType="num">
                                      <p:cBhvr>
                                        <p:cTn id="15" dur="500" fill="hold"/>
                                        <p:tgtEl>
                                          <p:spTgt spid="194"/>
                                        </p:tgtEl>
                                        <p:attrNameLst>
                                          <p:attrName>ppt_h</p:attrName>
                                        </p:attrNameLst>
                                      </p:cBhvr>
                                      <p:tavLst>
                                        <p:tav tm="0">
                                          <p:val>
                                            <p:fltVal val="0"/>
                                          </p:val>
                                        </p:tav>
                                        <p:tav tm="100000">
                                          <p:val>
                                            <p:strVal val="#ppt_h"/>
                                          </p:val>
                                        </p:tav>
                                      </p:tavLst>
                                    </p:anim>
                                    <p:anim calcmode="lin" valueType="num">
                                      <p:cBhvr>
                                        <p:cTn id="16" dur="500" fill="hold"/>
                                        <p:tgtEl>
                                          <p:spTgt spid="1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12" name="Rectangle 11"/>
          <p:cNvSpPr/>
          <p:nvPr/>
        </p:nvSpPr>
        <p:spPr>
          <a:xfrm>
            <a:off x="985811" y="304800"/>
            <a:ext cx="9001182" cy="584775"/>
          </a:xfrm>
          <a:prstGeom prst="rect">
            <a:avLst/>
          </a:prstGeom>
          <a:noFill/>
        </p:spPr>
        <p:txBody>
          <a:bodyPr wrap="none" lIns="91440" tIns="45720" rIns="91440" bIns="45720">
            <a:spAutoFit/>
          </a:bodyPr>
          <a:lstStyle/>
          <a:p>
            <a:pPr algn="ctr"/>
            <a:r>
              <a:rPr lang="ar-MA" sz="32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32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4" name="Rounded Rectangle 13"/>
          <p:cNvSpPr/>
          <p:nvPr/>
        </p:nvSpPr>
        <p:spPr>
          <a:xfrm>
            <a:off x="8078718" y="1049219"/>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b="1" dirty="0" smtClean="0"/>
              <a:t>شاهت</a:t>
            </a:r>
            <a:endParaRPr lang="en-US" sz="2800" b="1" dirty="0"/>
          </a:p>
        </p:txBody>
      </p:sp>
      <p:sp>
        <p:nvSpPr>
          <p:cNvPr id="16" name="Rounded Rectangle 15"/>
          <p:cNvSpPr/>
          <p:nvPr/>
        </p:nvSpPr>
        <p:spPr>
          <a:xfrm>
            <a:off x="8104695" y="5390272"/>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600" b="1" dirty="0" smtClean="0"/>
              <a:t>شاهت وجوه أعداء المسلمين بعد هزيمتهم</a:t>
            </a:r>
            <a:endParaRPr lang="en-US" sz="2600" b="1" dirty="0"/>
          </a:p>
        </p:txBody>
      </p:sp>
      <p:sp>
        <p:nvSpPr>
          <p:cNvPr id="18" name="Rounded Rectangle 17"/>
          <p:cNvSpPr/>
          <p:nvPr/>
        </p:nvSpPr>
        <p:spPr>
          <a:xfrm>
            <a:off x="8104695" y="1813945"/>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800" b="1" dirty="0" smtClean="0"/>
              <a:t>تغيرت</a:t>
            </a:r>
            <a:endParaRPr lang="en-US" sz="2800" b="1" dirty="0"/>
          </a:p>
        </p:txBody>
      </p:sp>
      <p:grpSp>
        <p:nvGrpSpPr>
          <p:cNvPr id="15" name="Group 14"/>
          <p:cNvGrpSpPr/>
          <p:nvPr/>
        </p:nvGrpSpPr>
        <p:grpSpPr>
          <a:xfrm>
            <a:off x="1" y="0"/>
            <a:ext cx="10972801" cy="7315217"/>
            <a:chOff x="0" y="0"/>
            <a:chExt cx="10058401" cy="5943614"/>
          </a:xfrm>
        </p:grpSpPr>
        <p:sp>
          <p:nvSpPr>
            <p:cNvPr id="20" name="Rectangle 19"/>
            <p:cNvSpPr/>
            <p:nvPr/>
          </p:nvSpPr>
          <p:spPr>
            <a:xfrm>
              <a:off x="1139952" y="5427663"/>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24" name="TextBox 23"/>
            <p:cNvSpPr txBox="1"/>
            <p:nvPr/>
          </p:nvSpPr>
          <p:spPr>
            <a:xfrm>
              <a:off x="3017520" y="457201"/>
              <a:ext cx="2933700" cy="275075"/>
            </a:xfrm>
            <a:prstGeom prst="rect">
              <a:avLst/>
            </a:prstGeom>
            <a:noFill/>
          </p:spPr>
          <p:txBody>
            <a:bodyPr wrap="square" rtlCol="0">
              <a:spAutoFit/>
            </a:bodyPr>
            <a:lstStyle/>
            <a:p>
              <a:endParaRPr lang="en-US" dirty="0"/>
            </a:p>
          </p:txBody>
        </p:sp>
        <p:sp>
          <p:nvSpPr>
            <p:cNvPr id="25"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4" name="Rounded Rectangle 213"/>
          <p:cNvSpPr/>
          <p:nvPr/>
        </p:nvSpPr>
        <p:spPr>
          <a:xfrm>
            <a:off x="5616950" y="1066800"/>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b="1" dirty="0" smtClean="0"/>
              <a:t>تثكل</a:t>
            </a:r>
            <a:endParaRPr lang="en-US" sz="2800" b="1" dirty="0"/>
          </a:p>
        </p:txBody>
      </p:sp>
      <p:sp>
        <p:nvSpPr>
          <p:cNvPr id="215" name="Rounded Rectangle 214"/>
          <p:cNvSpPr/>
          <p:nvPr/>
        </p:nvSpPr>
        <p:spPr>
          <a:xfrm>
            <a:off x="5629072" y="1831526"/>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800" b="1" dirty="0" smtClean="0"/>
              <a:t>تفقد</a:t>
            </a:r>
            <a:endParaRPr lang="en-US" sz="2800" b="1" dirty="0"/>
          </a:p>
        </p:txBody>
      </p:sp>
      <p:sp>
        <p:nvSpPr>
          <p:cNvPr id="217" name="Rounded Rectangle 216"/>
          <p:cNvSpPr/>
          <p:nvPr/>
        </p:nvSpPr>
        <p:spPr>
          <a:xfrm>
            <a:off x="5629072" y="5407853"/>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تثكل المرأة زوجها في الحرب</a:t>
            </a:r>
            <a:endParaRPr lang="en-US" sz="2800" b="1" dirty="0"/>
          </a:p>
        </p:txBody>
      </p:sp>
      <p:sp>
        <p:nvSpPr>
          <p:cNvPr id="218" name="Rounded Rectangle 217"/>
          <p:cNvSpPr/>
          <p:nvPr/>
        </p:nvSpPr>
        <p:spPr>
          <a:xfrm>
            <a:off x="3098010" y="1066800"/>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b="1" dirty="0" smtClean="0"/>
              <a:t>يوتم</a:t>
            </a:r>
            <a:endParaRPr lang="en-US" sz="2800" b="1" dirty="0"/>
          </a:p>
        </p:txBody>
      </p:sp>
      <p:sp>
        <p:nvSpPr>
          <p:cNvPr id="219" name="Rounded Rectangle 218"/>
          <p:cNvSpPr/>
          <p:nvPr/>
        </p:nvSpPr>
        <p:spPr>
          <a:xfrm>
            <a:off x="3110132" y="1831526"/>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800" b="1" dirty="0" smtClean="0"/>
              <a:t>ينفرد</a:t>
            </a:r>
            <a:endParaRPr lang="en-US" sz="2800" b="1" dirty="0"/>
          </a:p>
        </p:txBody>
      </p:sp>
      <p:sp>
        <p:nvSpPr>
          <p:cNvPr id="221" name="Rounded Rectangle 220"/>
          <p:cNvSpPr/>
          <p:nvPr/>
        </p:nvSpPr>
        <p:spPr>
          <a:xfrm>
            <a:off x="3110132" y="5407853"/>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جاهد البنغاليون ضد أعدائهم ولو يوتم أولادهم</a:t>
            </a:r>
            <a:endParaRPr lang="en-US" sz="2800" b="1" dirty="0"/>
          </a:p>
        </p:txBody>
      </p:sp>
      <p:sp>
        <p:nvSpPr>
          <p:cNvPr id="222" name="Rounded Rectangle 221"/>
          <p:cNvSpPr/>
          <p:nvPr/>
        </p:nvSpPr>
        <p:spPr>
          <a:xfrm>
            <a:off x="625188" y="1066800"/>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b="1" dirty="0" smtClean="0"/>
              <a:t>يرمل</a:t>
            </a:r>
            <a:endParaRPr lang="en-US" sz="2800" b="1" dirty="0"/>
          </a:p>
        </p:txBody>
      </p:sp>
      <p:sp>
        <p:nvSpPr>
          <p:cNvPr id="223" name="Rounded Rectangle 222"/>
          <p:cNvSpPr/>
          <p:nvPr/>
        </p:nvSpPr>
        <p:spPr>
          <a:xfrm>
            <a:off x="609600" y="1831526"/>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800" b="1" dirty="0" smtClean="0"/>
              <a:t>يفقد عنها زوجها</a:t>
            </a:r>
            <a:endParaRPr lang="en-US" sz="2800" b="1" dirty="0"/>
          </a:p>
        </p:txBody>
      </p:sp>
      <p:sp>
        <p:nvSpPr>
          <p:cNvPr id="225" name="Rounded Rectangle 224"/>
          <p:cNvSpPr/>
          <p:nvPr/>
        </p:nvSpPr>
        <p:spPr>
          <a:xfrm>
            <a:off x="609600" y="5407853"/>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جاهد المجاهدون في سبيل الله ولو يرمل زوجاتهم</a:t>
            </a:r>
            <a:endParaRPr lang="en-US" sz="2800" b="1" dirty="0"/>
          </a:p>
        </p:txBody>
      </p:sp>
      <p:pic>
        <p:nvPicPr>
          <p:cNvPr id="227" name="Picture 2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376" y="2582261"/>
            <a:ext cx="2233259" cy="2620389"/>
          </a:xfrm>
          <a:prstGeom prst="roundRect">
            <a:avLst>
              <a:gd name="adj" fmla="val 16667"/>
            </a:avLst>
          </a:prstGeom>
          <a:ln w="38100">
            <a:solidFill>
              <a:srgbClr val="00206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8" name="Picture 2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780" y="2606437"/>
            <a:ext cx="2196891" cy="2607352"/>
          </a:xfrm>
          <a:prstGeom prst="roundRect">
            <a:avLst>
              <a:gd name="adj" fmla="val 16667"/>
            </a:avLst>
          </a:prstGeom>
          <a:ln w="38100">
            <a:solidFill>
              <a:srgbClr val="00206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9" name="Picture 2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620852"/>
            <a:ext cx="2184334" cy="2584008"/>
          </a:xfrm>
          <a:prstGeom prst="roundRect">
            <a:avLst>
              <a:gd name="adj" fmla="val 16667"/>
            </a:avLst>
          </a:prstGeom>
          <a:ln w="38100">
            <a:solidFill>
              <a:srgbClr val="00206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0" name="Picture 2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5730" y="2589878"/>
            <a:ext cx="2243650" cy="2594884"/>
          </a:xfrm>
          <a:prstGeom prst="roundRect">
            <a:avLst>
              <a:gd name="adj" fmla="val 16667"/>
            </a:avLst>
          </a:prstGeom>
          <a:ln w="38100">
            <a:solidFill>
              <a:srgbClr val="00206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86747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125" autoRev="1" fill="hold">
                                          <p:stCondLst>
                                            <p:cond delay="0"/>
                                          </p:stCondLst>
                                        </p:cTn>
                                        <p:tgtEl>
                                          <p:spTgt spid="12"/>
                                        </p:tgtEl>
                                        <p:attrNameLst>
                                          <p:attrName>ppt_w</p:attrName>
                                        </p:attrNameLst>
                                      </p:cBhvr>
                                    </p:anim>
                                    <p:anim by="(#ppt_w*0.50)" calcmode="lin" valueType="num">
                                      <p:cBhvr>
                                        <p:cTn id="8" dur="125" decel="50000" autoRev="1" fill="hold">
                                          <p:stCondLst>
                                            <p:cond delay="0"/>
                                          </p:stCondLst>
                                        </p:cTn>
                                        <p:tgtEl>
                                          <p:spTgt spid="12"/>
                                        </p:tgtEl>
                                        <p:attrNameLst>
                                          <p:attrName>ppt_x</p:attrName>
                                        </p:attrNameLst>
                                      </p:cBhvr>
                                    </p:anim>
                                    <p:anim from="(-#ppt_h/2)" to="(#ppt_y)" calcmode="lin" valueType="num">
                                      <p:cBhvr>
                                        <p:cTn id="9" dur="250" fill="hold">
                                          <p:stCondLst>
                                            <p:cond delay="0"/>
                                          </p:stCondLst>
                                        </p:cTn>
                                        <p:tgtEl>
                                          <p:spTgt spid="12"/>
                                        </p:tgtEl>
                                        <p:attrNameLst>
                                          <p:attrName>ppt_y</p:attrName>
                                        </p:attrNameLst>
                                      </p:cBhvr>
                                    </p:anim>
                                    <p:animRot by="21600000">
                                      <p:cBhvr>
                                        <p:cTn id="10" dur="250" fill="hold">
                                          <p:stCondLst>
                                            <p:cond delay="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750" fill="hold"/>
                                        <p:tgtEl>
                                          <p:spTgt spid="14"/>
                                        </p:tgtEl>
                                        <p:attrNameLst>
                                          <p:attrName>ppt_w</p:attrName>
                                        </p:attrNameLst>
                                      </p:cBhvr>
                                      <p:tavLst>
                                        <p:tav tm="0">
                                          <p:val>
                                            <p:fltVal val="0"/>
                                          </p:val>
                                        </p:tav>
                                        <p:tav tm="100000">
                                          <p:val>
                                            <p:strVal val="#ppt_w"/>
                                          </p:val>
                                        </p:tav>
                                      </p:tavLst>
                                    </p:anim>
                                    <p:anim calcmode="lin" valueType="num">
                                      <p:cBhvr>
                                        <p:cTn id="16" dur="750" fill="hold"/>
                                        <p:tgtEl>
                                          <p:spTgt spid="14"/>
                                        </p:tgtEl>
                                        <p:attrNameLst>
                                          <p:attrName>ppt_h</p:attrName>
                                        </p:attrNameLst>
                                      </p:cBhvr>
                                      <p:tavLst>
                                        <p:tav tm="0">
                                          <p:val>
                                            <p:fltVal val="0"/>
                                          </p:val>
                                        </p:tav>
                                        <p:tav tm="100000">
                                          <p:val>
                                            <p:strVal val="#ppt_h"/>
                                          </p:val>
                                        </p:tav>
                                      </p:tavLst>
                                    </p:anim>
                                    <p:anim calcmode="lin" valueType="num">
                                      <p:cBhvr>
                                        <p:cTn id="17" dur="750" fill="hold"/>
                                        <p:tgtEl>
                                          <p:spTgt spid="14"/>
                                        </p:tgtEl>
                                        <p:attrNameLst>
                                          <p:attrName>style.rotation</p:attrName>
                                        </p:attrNameLst>
                                      </p:cBhvr>
                                      <p:tavLst>
                                        <p:tav tm="0">
                                          <p:val>
                                            <p:fltVal val="90"/>
                                          </p:val>
                                        </p:tav>
                                        <p:tav tm="100000">
                                          <p:val>
                                            <p:fltVal val="0"/>
                                          </p:val>
                                        </p:tav>
                                      </p:tavLst>
                                    </p:anim>
                                    <p:animEffect transition="in" filter="fade">
                                      <p:cBhvr>
                                        <p:cTn id="18" dur="7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375"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4" dur="375"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5" dur="375" accel="50000" fill="hold">
                                          <p:stCondLst>
                                            <p:cond delay="375"/>
                                          </p:stCondLst>
                                        </p:cTn>
                                        <p:tgtEl>
                                          <p:spTgt spid="18"/>
                                        </p:tgtEl>
                                        <p:attrNameLst>
                                          <p:attrName>ppt_w</p:attrName>
                                        </p:attrNameLst>
                                      </p:cBhvr>
                                      <p:tavLst>
                                        <p:tav tm="0">
                                          <p:val>
                                            <p:strVal val="#ppt_w*.05"/>
                                          </p:val>
                                        </p:tav>
                                        <p:tav tm="100000">
                                          <p:val>
                                            <p:strVal val="#ppt_w"/>
                                          </p:val>
                                        </p:tav>
                                      </p:tavLst>
                                    </p:anim>
                                    <p:anim calcmode="lin" valueType="num">
                                      <p:cBhvr>
                                        <p:cTn id="26" dur="750" fill="hold"/>
                                        <p:tgtEl>
                                          <p:spTgt spid="18"/>
                                        </p:tgtEl>
                                        <p:attrNameLst>
                                          <p:attrName>ppt_h</p:attrName>
                                        </p:attrNameLst>
                                      </p:cBhvr>
                                      <p:tavLst>
                                        <p:tav tm="0">
                                          <p:val>
                                            <p:strVal val="#ppt_h"/>
                                          </p:val>
                                        </p:tav>
                                        <p:tav tm="100000">
                                          <p:val>
                                            <p:strVal val="#ppt_h"/>
                                          </p:val>
                                        </p:tav>
                                      </p:tavLst>
                                    </p:anim>
                                    <p:anim calcmode="lin" valueType="num">
                                      <p:cBhvr>
                                        <p:cTn id="27" dur="375"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8" dur="375"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9" dur="375" accel="50000" fill="hold">
                                          <p:stCondLst>
                                            <p:cond delay="375"/>
                                          </p:stCondLst>
                                        </p:cTn>
                                        <p:tgtEl>
                                          <p:spTgt spid="18"/>
                                        </p:tgtEl>
                                        <p:attrNameLst>
                                          <p:attrName>ppt_y</p:attrName>
                                        </p:attrNameLst>
                                      </p:cBhvr>
                                      <p:tavLst>
                                        <p:tav tm="0">
                                          <p:val>
                                            <p:strVal val="#ppt_y+.1"/>
                                          </p:val>
                                        </p:tav>
                                        <p:tav tm="100000">
                                          <p:val>
                                            <p:strVal val="#ppt_y"/>
                                          </p:val>
                                        </p:tav>
                                      </p:tavLst>
                                    </p:anim>
                                    <p:animEffect transition="in" filter="fade">
                                      <p:cBhvr>
                                        <p:cTn id="30" dur="750" decel="50000">
                                          <p:stCondLst>
                                            <p:cond delay="0"/>
                                          </p:stCondLst>
                                        </p:cTn>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375"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6" dur="375"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7" dur="375" accel="50000" fill="hold">
                                          <p:stCondLst>
                                            <p:cond delay="375"/>
                                          </p:stCondLst>
                                        </p:cTn>
                                        <p:tgtEl>
                                          <p:spTgt spid="16"/>
                                        </p:tgtEl>
                                        <p:attrNameLst>
                                          <p:attrName>ppt_w</p:attrName>
                                        </p:attrNameLst>
                                      </p:cBhvr>
                                      <p:tavLst>
                                        <p:tav tm="0">
                                          <p:val>
                                            <p:strVal val="#ppt_w*.05"/>
                                          </p:val>
                                        </p:tav>
                                        <p:tav tm="100000">
                                          <p:val>
                                            <p:strVal val="#ppt_w"/>
                                          </p:val>
                                        </p:tav>
                                      </p:tavLst>
                                    </p:anim>
                                    <p:anim calcmode="lin" valueType="num">
                                      <p:cBhvr>
                                        <p:cTn id="38" dur="750" fill="hold"/>
                                        <p:tgtEl>
                                          <p:spTgt spid="16"/>
                                        </p:tgtEl>
                                        <p:attrNameLst>
                                          <p:attrName>ppt_h</p:attrName>
                                        </p:attrNameLst>
                                      </p:cBhvr>
                                      <p:tavLst>
                                        <p:tav tm="0">
                                          <p:val>
                                            <p:strVal val="#ppt_h"/>
                                          </p:val>
                                        </p:tav>
                                        <p:tav tm="100000">
                                          <p:val>
                                            <p:strVal val="#ppt_h"/>
                                          </p:val>
                                        </p:tav>
                                      </p:tavLst>
                                    </p:anim>
                                    <p:anim calcmode="lin" valueType="num">
                                      <p:cBhvr>
                                        <p:cTn id="39" dur="375"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0" dur="375"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1" dur="375" accel="50000" fill="hold">
                                          <p:stCondLst>
                                            <p:cond delay="375"/>
                                          </p:stCondLst>
                                        </p:cTn>
                                        <p:tgtEl>
                                          <p:spTgt spid="16"/>
                                        </p:tgtEl>
                                        <p:attrNameLst>
                                          <p:attrName>ppt_y</p:attrName>
                                        </p:attrNameLst>
                                      </p:cBhvr>
                                      <p:tavLst>
                                        <p:tav tm="0">
                                          <p:val>
                                            <p:strVal val="#ppt_y+.1"/>
                                          </p:val>
                                        </p:tav>
                                        <p:tav tm="100000">
                                          <p:val>
                                            <p:strVal val="#ppt_y"/>
                                          </p:val>
                                        </p:tav>
                                      </p:tavLst>
                                    </p:anim>
                                    <p:animEffect transition="in" filter="fade">
                                      <p:cBhvr>
                                        <p:cTn id="42" dur="750" decel="50000">
                                          <p:stCondLst>
                                            <p:cond delay="0"/>
                                          </p:stCondLst>
                                        </p:cTn>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nodeType="clickEffect">
                                  <p:stCondLst>
                                    <p:cond delay="0"/>
                                  </p:stCondLst>
                                  <p:childTnLst>
                                    <p:set>
                                      <p:cBhvr>
                                        <p:cTn id="46" dur="1" fill="hold">
                                          <p:stCondLst>
                                            <p:cond delay="0"/>
                                          </p:stCondLst>
                                        </p:cTn>
                                        <p:tgtEl>
                                          <p:spTgt spid="227"/>
                                        </p:tgtEl>
                                        <p:attrNameLst>
                                          <p:attrName>style.visibility</p:attrName>
                                        </p:attrNameLst>
                                      </p:cBhvr>
                                      <p:to>
                                        <p:strVal val="visible"/>
                                      </p:to>
                                    </p:set>
                                    <p:animEffect transition="in" filter="circle(out)">
                                      <p:cBhvr>
                                        <p:cTn id="47" dur="750"/>
                                        <p:tgtEl>
                                          <p:spTgt spid="22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14"/>
                                        </p:tgtEl>
                                        <p:attrNameLst>
                                          <p:attrName>style.visibility</p:attrName>
                                        </p:attrNameLst>
                                      </p:cBhvr>
                                      <p:to>
                                        <p:strVal val="visible"/>
                                      </p:to>
                                    </p:set>
                                    <p:anim calcmode="lin" valueType="num">
                                      <p:cBhvr>
                                        <p:cTn id="52" dur="750" fill="hold"/>
                                        <p:tgtEl>
                                          <p:spTgt spid="214"/>
                                        </p:tgtEl>
                                        <p:attrNameLst>
                                          <p:attrName>ppt_w</p:attrName>
                                        </p:attrNameLst>
                                      </p:cBhvr>
                                      <p:tavLst>
                                        <p:tav tm="0">
                                          <p:val>
                                            <p:fltVal val="0"/>
                                          </p:val>
                                        </p:tav>
                                        <p:tav tm="100000">
                                          <p:val>
                                            <p:strVal val="#ppt_w"/>
                                          </p:val>
                                        </p:tav>
                                      </p:tavLst>
                                    </p:anim>
                                    <p:anim calcmode="lin" valueType="num">
                                      <p:cBhvr>
                                        <p:cTn id="53" dur="750" fill="hold"/>
                                        <p:tgtEl>
                                          <p:spTgt spid="214"/>
                                        </p:tgtEl>
                                        <p:attrNameLst>
                                          <p:attrName>ppt_h</p:attrName>
                                        </p:attrNameLst>
                                      </p:cBhvr>
                                      <p:tavLst>
                                        <p:tav tm="0">
                                          <p:val>
                                            <p:fltVal val="0"/>
                                          </p:val>
                                        </p:tav>
                                        <p:tav tm="100000">
                                          <p:val>
                                            <p:strVal val="#ppt_h"/>
                                          </p:val>
                                        </p:tav>
                                      </p:tavLst>
                                    </p:anim>
                                    <p:anim calcmode="lin" valueType="num">
                                      <p:cBhvr>
                                        <p:cTn id="54" dur="750" fill="hold"/>
                                        <p:tgtEl>
                                          <p:spTgt spid="214"/>
                                        </p:tgtEl>
                                        <p:attrNameLst>
                                          <p:attrName>style.rotation</p:attrName>
                                        </p:attrNameLst>
                                      </p:cBhvr>
                                      <p:tavLst>
                                        <p:tav tm="0">
                                          <p:val>
                                            <p:fltVal val="90"/>
                                          </p:val>
                                        </p:tav>
                                        <p:tav tm="100000">
                                          <p:val>
                                            <p:fltVal val="0"/>
                                          </p:val>
                                        </p:tav>
                                      </p:tavLst>
                                    </p:anim>
                                    <p:animEffect transition="in" filter="fade">
                                      <p:cBhvr>
                                        <p:cTn id="55" dur="750"/>
                                        <p:tgtEl>
                                          <p:spTgt spid="214"/>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215"/>
                                        </p:tgtEl>
                                        <p:attrNameLst>
                                          <p:attrName>style.visibility</p:attrName>
                                        </p:attrNameLst>
                                      </p:cBhvr>
                                      <p:to>
                                        <p:strVal val="visible"/>
                                      </p:to>
                                    </p:set>
                                    <p:anim calcmode="lin" valueType="num">
                                      <p:cBhvr>
                                        <p:cTn id="60" dur="375" decel="50000" fill="hold">
                                          <p:stCondLst>
                                            <p:cond delay="0"/>
                                          </p:stCondLst>
                                        </p:cTn>
                                        <p:tgtEl>
                                          <p:spTgt spid="215"/>
                                        </p:tgtEl>
                                        <p:attrNameLst>
                                          <p:attrName>style.rotation</p:attrName>
                                        </p:attrNameLst>
                                      </p:cBhvr>
                                      <p:tavLst>
                                        <p:tav tm="0">
                                          <p:val>
                                            <p:fltVal val="-90"/>
                                          </p:val>
                                        </p:tav>
                                        <p:tav tm="100000">
                                          <p:val>
                                            <p:fltVal val="0"/>
                                          </p:val>
                                        </p:tav>
                                      </p:tavLst>
                                    </p:anim>
                                    <p:anim calcmode="lin" valueType="num">
                                      <p:cBhvr>
                                        <p:cTn id="61" dur="375" decel="50000" fill="hold">
                                          <p:stCondLst>
                                            <p:cond delay="0"/>
                                          </p:stCondLst>
                                        </p:cTn>
                                        <p:tgtEl>
                                          <p:spTgt spid="215"/>
                                        </p:tgtEl>
                                        <p:attrNameLst>
                                          <p:attrName>ppt_w</p:attrName>
                                        </p:attrNameLst>
                                      </p:cBhvr>
                                      <p:tavLst>
                                        <p:tav tm="0">
                                          <p:val>
                                            <p:strVal val="#ppt_w"/>
                                          </p:val>
                                        </p:tav>
                                        <p:tav tm="100000">
                                          <p:val>
                                            <p:strVal val="#ppt_w*.05"/>
                                          </p:val>
                                        </p:tav>
                                      </p:tavLst>
                                    </p:anim>
                                    <p:anim calcmode="lin" valueType="num">
                                      <p:cBhvr>
                                        <p:cTn id="62" dur="375" accel="50000" fill="hold">
                                          <p:stCondLst>
                                            <p:cond delay="375"/>
                                          </p:stCondLst>
                                        </p:cTn>
                                        <p:tgtEl>
                                          <p:spTgt spid="215"/>
                                        </p:tgtEl>
                                        <p:attrNameLst>
                                          <p:attrName>ppt_w</p:attrName>
                                        </p:attrNameLst>
                                      </p:cBhvr>
                                      <p:tavLst>
                                        <p:tav tm="0">
                                          <p:val>
                                            <p:strVal val="#ppt_w*.05"/>
                                          </p:val>
                                        </p:tav>
                                        <p:tav tm="100000">
                                          <p:val>
                                            <p:strVal val="#ppt_w"/>
                                          </p:val>
                                        </p:tav>
                                      </p:tavLst>
                                    </p:anim>
                                    <p:anim calcmode="lin" valueType="num">
                                      <p:cBhvr>
                                        <p:cTn id="63" dur="750" fill="hold"/>
                                        <p:tgtEl>
                                          <p:spTgt spid="215"/>
                                        </p:tgtEl>
                                        <p:attrNameLst>
                                          <p:attrName>ppt_h</p:attrName>
                                        </p:attrNameLst>
                                      </p:cBhvr>
                                      <p:tavLst>
                                        <p:tav tm="0">
                                          <p:val>
                                            <p:strVal val="#ppt_h"/>
                                          </p:val>
                                        </p:tav>
                                        <p:tav tm="100000">
                                          <p:val>
                                            <p:strVal val="#ppt_h"/>
                                          </p:val>
                                        </p:tav>
                                      </p:tavLst>
                                    </p:anim>
                                    <p:anim calcmode="lin" valueType="num">
                                      <p:cBhvr>
                                        <p:cTn id="64" dur="375" decel="50000" fill="hold">
                                          <p:stCondLst>
                                            <p:cond delay="0"/>
                                          </p:stCondLst>
                                        </p:cTn>
                                        <p:tgtEl>
                                          <p:spTgt spid="215"/>
                                        </p:tgtEl>
                                        <p:attrNameLst>
                                          <p:attrName>ppt_x</p:attrName>
                                        </p:attrNameLst>
                                      </p:cBhvr>
                                      <p:tavLst>
                                        <p:tav tm="0">
                                          <p:val>
                                            <p:strVal val="#ppt_x+.4"/>
                                          </p:val>
                                        </p:tav>
                                        <p:tav tm="100000">
                                          <p:val>
                                            <p:strVal val="#ppt_x"/>
                                          </p:val>
                                        </p:tav>
                                      </p:tavLst>
                                    </p:anim>
                                    <p:anim calcmode="lin" valueType="num">
                                      <p:cBhvr>
                                        <p:cTn id="65" dur="375" decel="50000" fill="hold">
                                          <p:stCondLst>
                                            <p:cond delay="0"/>
                                          </p:stCondLst>
                                        </p:cTn>
                                        <p:tgtEl>
                                          <p:spTgt spid="215"/>
                                        </p:tgtEl>
                                        <p:attrNameLst>
                                          <p:attrName>ppt_y</p:attrName>
                                        </p:attrNameLst>
                                      </p:cBhvr>
                                      <p:tavLst>
                                        <p:tav tm="0">
                                          <p:val>
                                            <p:strVal val="#ppt_y-.2"/>
                                          </p:val>
                                        </p:tav>
                                        <p:tav tm="100000">
                                          <p:val>
                                            <p:strVal val="#ppt_y+.1"/>
                                          </p:val>
                                        </p:tav>
                                      </p:tavLst>
                                    </p:anim>
                                    <p:anim calcmode="lin" valueType="num">
                                      <p:cBhvr>
                                        <p:cTn id="66" dur="375" accel="50000" fill="hold">
                                          <p:stCondLst>
                                            <p:cond delay="375"/>
                                          </p:stCondLst>
                                        </p:cTn>
                                        <p:tgtEl>
                                          <p:spTgt spid="215"/>
                                        </p:tgtEl>
                                        <p:attrNameLst>
                                          <p:attrName>ppt_y</p:attrName>
                                        </p:attrNameLst>
                                      </p:cBhvr>
                                      <p:tavLst>
                                        <p:tav tm="0">
                                          <p:val>
                                            <p:strVal val="#ppt_y+.1"/>
                                          </p:val>
                                        </p:tav>
                                        <p:tav tm="100000">
                                          <p:val>
                                            <p:strVal val="#ppt_y"/>
                                          </p:val>
                                        </p:tav>
                                      </p:tavLst>
                                    </p:anim>
                                    <p:animEffect transition="in" filter="fade">
                                      <p:cBhvr>
                                        <p:cTn id="67" dur="750" decel="50000">
                                          <p:stCondLst>
                                            <p:cond delay="0"/>
                                          </p:stCondLst>
                                        </p:cTn>
                                        <p:tgtEl>
                                          <p:spTgt spid="215"/>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217"/>
                                        </p:tgtEl>
                                        <p:attrNameLst>
                                          <p:attrName>style.visibility</p:attrName>
                                        </p:attrNameLst>
                                      </p:cBhvr>
                                      <p:to>
                                        <p:strVal val="visible"/>
                                      </p:to>
                                    </p:set>
                                    <p:anim calcmode="lin" valueType="num">
                                      <p:cBhvr>
                                        <p:cTn id="72" dur="375" decel="50000" fill="hold">
                                          <p:stCondLst>
                                            <p:cond delay="0"/>
                                          </p:stCondLst>
                                        </p:cTn>
                                        <p:tgtEl>
                                          <p:spTgt spid="217"/>
                                        </p:tgtEl>
                                        <p:attrNameLst>
                                          <p:attrName>style.rotation</p:attrName>
                                        </p:attrNameLst>
                                      </p:cBhvr>
                                      <p:tavLst>
                                        <p:tav tm="0">
                                          <p:val>
                                            <p:fltVal val="-90"/>
                                          </p:val>
                                        </p:tav>
                                        <p:tav tm="100000">
                                          <p:val>
                                            <p:fltVal val="0"/>
                                          </p:val>
                                        </p:tav>
                                      </p:tavLst>
                                    </p:anim>
                                    <p:anim calcmode="lin" valueType="num">
                                      <p:cBhvr>
                                        <p:cTn id="73" dur="375" decel="50000" fill="hold">
                                          <p:stCondLst>
                                            <p:cond delay="0"/>
                                          </p:stCondLst>
                                        </p:cTn>
                                        <p:tgtEl>
                                          <p:spTgt spid="217"/>
                                        </p:tgtEl>
                                        <p:attrNameLst>
                                          <p:attrName>ppt_w</p:attrName>
                                        </p:attrNameLst>
                                      </p:cBhvr>
                                      <p:tavLst>
                                        <p:tav tm="0">
                                          <p:val>
                                            <p:strVal val="#ppt_w"/>
                                          </p:val>
                                        </p:tav>
                                        <p:tav tm="100000">
                                          <p:val>
                                            <p:strVal val="#ppt_w*.05"/>
                                          </p:val>
                                        </p:tav>
                                      </p:tavLst>
                                    </p:anim>
                                    <p:anim calcmode="lin" valueType="num">
                                      <p:cBhvr>
                                        <p:cTn id="74" dur="375" accel="50000" fill="hold">
                                          <p:stCondLst>
                                            <p:cond delay="375"/>
                                          </p:stCondLst>
                                        </p:cTn>
                                        <p:tgtEl>
                                          <p:spTgt spid="217"/>
                                        </p:tgtEl>
                                        <p:attrNameLst>
                                          <p:attrName>ppt_w</p:attrName>
                                        </p:attrNameLst>
                                      </p:cBhvr>
                                      <p:tavLst>
                                        <p:tav tm="0">
                                          <p:val>
                                            <p:strVal val="#ppt_w*.05"/>
                                          </p:val>
                                        </p:tav>
                                        <p:tav tm="100000">
                                          <p:val>
                                            <p:strVal val="#ppt_w"/>
                                          </p:val>
                                        </p:tav>
                                      </p:tavLst>
                                    </p:anim>
                                    <p:anim calcmode="lin" valueType="num">
                                      <p:cBhvr>
                                        <p:cTn id="75" dur="750" fill="hold"/>
                                        <p:tgtEl>
                                          <p:spTgt spid="217"/>
                                        </p:tgtEl>
                                        <p:attrNameLst>
                                          <p:attrName>ppt_h</p:attrName>
                                        </p:attrNameLst>
                                      </p:cBhvr>
                                      <p:tavLst>
                                        <p:tav tm="0">
                                          <p:val>
                                            <p:strVal val="#ppt_h"/>
                                          </p:val>
                                        </p:tav>
                                        <p:tav tm="100000">
                                          <p:val>
                                            <p:strVal val="#ppt_h"/>
                                          </p:val>
                                        </p:tav>
                                      </p:tavLst>
                                    </p:anim>
                                    <p:anim calcmode="lin" valueType="num">
                                      <p:cBhvr>
                                        <p:cTn id="76" dur="375" decel="50000" fill="hold">
                                          <p:stCondLst>
                                            <p:cond delay="0"/>
                                          </p:stCondLst>
                                        </p:cTn>
                                        <p:tgtEl>
                                          <p:spTgt spid="217"/>
                                        </p:tgtEl>
                                        <p:attrNameLst>
                                          <p:attrName>ppt_x</p:attrName>
                                        </p:attrNameLst>
                                      </p:cBhvr>
                                      <p:tavLst>
                                        <p:tav tm="0">
                                          <p:val>
                                            <p:strVal val="#ppt_x+.4"/>
                                          </p:val>
                                        </p:tav>
                                        <p:tav tm="100000">
                                          <p:val>
                                            <p:strVal val="#ppt_x"/>
                                          </p:val>
                                        </p:tav>
                                      </p:tavLst>
                                    </p:anim>
                                    <p:anim calcmode="lin" valueType="num">
                                      <p:cBhvr>
                                        <p:cTn id="77" dur="375" decel="50000" fill="hold">
                                          <p:stCondLst>
                                            <p:cond delay="0"/>
                                          </p:stCondLst>
                                        </p:cTn>
                                        <p:tgtEl>
                                          <p:spTgt spid="217"/>
                                        </p:tgtEl>
                                        <p:attrNameLst>
                                          <p:attrName>ppt_y</p:attrName>
                                        </p:attrNameLst>
                                      </p:cBhvr>
                                      <p:tavLst>
                                        <p:tav tm="0">
                                          <p:val>
                                            <p:strVal val="#ppt_y-.2"/>
                                          </p:val>
                                        </p:tav>
                                        <p:tav tm="100000">
                                          <p:val>
                                            <p:strVal val="#ppt_y+.1"/>
                                          </p:val>
                                        </p:tav>
                                      </p:tavLst>
                                    </p:anim>
                                    <p:anim calcmode="lin" valueType="num">
                                      <p:cBhvr>
                                        <p:cTn id="78" dur="375" accel="50000" fill="hold">
                                          <p:stCondLst>
                                            <p:cond delay="375"/>
                                          </p:stCondLst>
                                        </p:cTn>
                                        <p:tgtEl>
                                          <p:spTgt spid="217"/>
                                        </p:tgtEl>
                                        <p:attrNameLst>
                                          <p:attrName>ppt_y</p:attrName>
                                        </p:attrNameLst>
                                      </p:cBhvr>
                                      <p:tavLst>
                                        <p:tav tm="0">
                                          <p:val>
                                            <p:strVal val="#ppt_y+.1"/>
                                          </p:val>
                                        </p:tav>
                                        <p:tav tm="100000">
                                          <p:val>
                                            <p:strVal val="#ppt_y"/>
                                          </p:val>
                                        </p:tav>
                                      </p:tavLst>
                                    </p:anim>
                                    <p:animEffect transition="in" filter="fade">
                                      <p:cBhvr>
                                        <p:cTn id="79" dur="750" decel="50000">
                                          <p:stCondLst>
                                            <p:cond delay="0"/>
                                          </p:stCondLst>
                                        </p:cTn>
                                        <p:tgtEl>
                                          <p:spTgt spid="217"/>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32" fill="hold" nodeType="clickEffect">
                                  <p:stCondLst>
                                    <p:cond delay="0"/>
                                  </p:stCondLst>
                                  <p:childTnLst>
                                    <p:set>
                                      <p:cBhvr>
                                        <p:cTn id="83" dur="1" fill="hold">
                                          <p:stCondLst>
                                            <p:cond delay="0"/>
                                          </p:stCondLst>
                                        </p:cTn>
                                        <p:tgtEl>
                                          <p:spTgt spid="230"/>
                                        </p:tgtEl>
                                        <p:attrNameLst>
                                          <p:attrName>style.visibility</p:attrName>
                                        </p:attrNameLst>
                                      </p:cBhvr>
                                      <p:to>
                                        <p:strVal val="visible"/>
                                      </p:to>
                                    </p:set>
                                    <p:animEffect transition="in" filter="diamond(out)">
                                      <p:cBhvr>
                                        <p:cTn id="84" dur="750"/>
                                        <p:tgtEl>
                                          <p:spTgt spid="230"/>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18"/>
                                        </p:tgtEl>
                                        <p:attrNameLst>
                                          <p:attrName>style.visibility</p:attrName>
                                        </p:attrNameLst>
                                      </p:cBhvr>
                                      <p:to>
                                        <p:strVal val="visible"/>
                                      </p:to>
                                    </p:set>
                                    <p:anim calcmode="lin" valueType="num">
                                      <p:cBhvr>
                                        <p:cTn id="89" dur="750" fill="hold"/>
                                        <p:tgtEl>
                                          <p:spTgt spid="218"/>
                                        </p:tgtEl>
                                        <p:attrNameLst>
                                          <p:attrName>ppt_w</p:attrName>
                                        </p:attrNameLst>
                                      </p:cBhvr>
                                      <p:tavLst>
                                        <p:tav tm="0">
                                          <p:val>
                                            <p:fltVal val="0"/>
                                          </p:val>
                                        </p:tav>
                                        <p:tav tm="100000">
                                          <p:val>
                                            <p:strVal val="#ppt_w"/>
                                          </p:val>
                                        </p:tav>
                                      </p:tavLst>
                                    </p:anim>
                                    <p:anim calcmode="lin" valueType="num">
                                      <p:cBhvr>
                                        <p:cTn id="90" dur="750" fill="hold"/>
                                        <p:tgtEl>
                                          <p:spTgt spid="218"/>
                                        </p:tgtEl>
                                        <p:attrNameLst>
                                          <p:attrName>ppt_h</p:attrName>
                                        </p:attrNameLst>
                                      </p:cBhvr>
                                      <p:tavLst>
                                        <p:tav tm="0">
                                          <p:val>
                                            <p:fltVal val="0"/>
                                          </p:val>
                                        </p:tav>
                                        <p:tav tm="100000">
                                          <p:val>
                                            <p:strVal val="#ppt_h"/>
                                          </p:val>
                                        </p:tav>
                                      </p:tavLst>
                                    </p:anim>
                                    <p:anim calcmode="lin" valueType="num">
                                      <p:cBhvr>
                                        <p:cTn id="91" dur="750" fill="hold"/>
                                        <p:tgtEl>
                                          <p:spTgt spid="218"/>
                                        </p:tgtEl>
                                        <p:attrNameLst>
                                          <p:attrName>style.rotation</p:attrName>
                                        </p:attrNameLst>
                                      </p:cBhvr>
                                      <p:tavLst>
                                        <p:tav tm="0">
                                          <p:val>
                                            <p:fltVal val="90"/>
                                          </p:val>
                                        </p:tav>
                                        <p:tav tm="100000">
                                          <p:val>
                                            <p:fltVal val="0"/>
                                          </p:val>
                                        </p:tav>
                                      </p:tavLst>
                                    </p:anim>
                                    <p:animEffect transition="in" filter="fade">
                                      <p:cBhvr>
                                        <p:cTn id="92" dur="750"/>
                                        <p:tgtEl>
                                          <p:spTgt spid="218"/>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grpId="0" nodeType="clickEffect">
                                  <p:stCondLst>
                                    <p:cond delay="0"/>
                                  </p:stCondLst>
                                  <p:childTnLst>
                                    <p:set>
                                      <p:cBhvr>
                                        <p:cTn id="96" dur="1" fill="hold">
                                          <p:stCondLst>
                                            <p:cond delay="0"/>
                                          </p:stCondLst>
                                        </p:cTn>
                                        <p:tgtEl>
                                          <p:spTgt spid="219"/>
                                        </p:tgtEl>
                                        <p:attrNameLst>
                                          <p:attrName>style.visibility</p:attrName>
                                        </p:attrNameLst>
                                      </p:cBhvr>
                                      <p:to>
                                        <p:strVal val="visible"/>
                                      </p:to>
                                    </p:set>
                                    <p:anim calcmode="lin" valueType="num">
                                      <p:cBhvr>
                                        <p:cTn id="97" dur="375"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98" dur="375"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99" dur="375" accel="50000" fill="hold">
                                          <p:stCondLst>
                                            <p:cond delay="375"/>
                                          </p:stCondLst>
                                        </p:cTn>
                                        <p:tgtEl>
                                          <p:spTgt spid="219"/>
                                        </p:tgtEl>
                                        <p:attrNameLst>
                                          <p:attrName>ppt_w</p:attrName>
                                        </p:attrNameLst>
                                      </p:cBhvr>
                                      <p:tavLst>
                                        <p:tav tm="0">
                                          <p:val>
                                            <p:strVal val="#ppt_w*.05"/>
                                          </p:val>
                                        </p:tav>
                                        <p:tav tm="100000">
                                          <p:val>
                                            <p:strVal val="#ppt_w"/>
                                          </p:val>
                                        </p:tav>
                                      </p:tavLst>
                                    </p:anim>
                                    <p:anim calcmode="lin" valueType="num">
                                      <p:cBhvr>
                                        <p:cTn id="100" dur="750" fill="hold"/>
                                        <p:tgtEl>
                                          <p:spTgt spid="219"/>
                                        </p:tgtEl>
                                        <p:attrNameLst>
                                          <p:attrName>ppt_h</p:attrName>
                                        </p:attrNameLst>
                                      </p:cBhvr>
                                      <p:tavLst>
                                        <p:tav tm="0">
                                          <p:val>
                                            <p:strVal val="#ppt_h"/>
                                          </p:val>
                                        </p:tav>
                                        <p:tav tm="100000">
                                          <p:val>
                                            <p:strVal val="#ppt_h"/>
                                          </p:val>
                                        </p:tav>
                                      </p:tavLst>
                                    </p:anim>
                                    <p:anim calcmode="lin" valueType="num">
                                      <p:cBhvr>
                                        <p:cTn id="101" dur="375"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102" dur="375"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103" dur="375" accel="50000" fill="hold">
                                          <p:stCondLst>
                                            <p:cond delay="375"/>
                                          </p:stCondLst>
                                        </p:cTn>
                                        <p:tgtEl>
                                          <p:spTgt spid="219"/>
                                        </p:tgtEl>
                                        <p:attrNameLst>
                                          <p:attrName>ppt_y</p:attrName>
                                        </p:attrNameLst>
                                      </p:cBhvr>
                                      <p:tavLst>
                                        <p:tav tm="0">
                                          <p:val>
                                            <p:strVal val="#ppt_y+.1"/>
                                          </p:val>
                                        </p:tav>
                                        <p:tav tm="100000">
                                          <p:val>
                                            <p:strVal val="#ppt_y"/>
                                          </p:val>
                                        </p:tav>
                                      </p:tavLst>
                                    </p:anim>
                                    <p:animEffect transition="in" filter="fade">
                                      <p:cBhvr>
                                        <p:cTn id="104" dur="750" decel="50000">
                                          <p:stCondLst>
                                            <p:cond delay="0"/>
                                          </p:stCondLst>
                                        </p:cTn>
                                        <p:tgtEl>
                                          <p:spTgt spid="219"/>
                                        </p:tgtEl>
                                      </p:cBhvr>
                                    </p:animEffect>
                                  </p:childTnLst>
                                </p:cTn>
                              </p:par>
                            </p:childTnLst>
                          </p:cTn>
                        </p:par>
                      </p:childTnLst>
                    </p:cTn>
                  </p:par>
                  <p:par>
                    <p:cTn id="105" fill="hold">
                      <p:stCondLst>
                        <p:cond delay="indefinite"/>
                      </p:stCondLst>
                      <p:childTnLst>
                        <p:par>
                          <p:cTn id="106" fill="hold">
                            <p:stCondLst>
                              <p:cond delay="0"/>
                            </p:stCondLst>
                            <p:childTnLst>
                              <p:par>
                                <p:cTn id="107" presetID="25" presetClass="entr" presetSubtype="0" fill="hold" grpId="0" nodeType="clickEffect">
                                  <p:stCondLst>
                                    <p:cond delay="0"/>
                                  </p:stCondLst>
                                  <p:childTnLst>
                                    <p:set>
                                      <p:cBhvr>
                                        <p:cTn id="108" dur="1" fill="hold">
                                          <p:stCondLst>
                                            <p:cond delay="0"/>
                                          </p:stCondLst>
                                        </p:cTn>
                                        <p:tgtEl>
                                          <p:spTgt spid="221"/>
                                        </p:tgtEl>
                                        <p:attrNameLst>
                                          <p:attrName>style.visibility</p:attrName>
                                        </p:attrNameLst>
                                      </p:cBhvr>
                                      <p:to>
                                        <p:strVal val="visible"/>
                                      </p:to>
                                    </p:set>
                                    <p:anim calcmode="lin" valueType="num">
                                      <p:cBhvr>
                                        <p:cTn id="109" dur="375" decel="50000" fill="hold">
                                          <p:stCondLst>
                                            <p:cond delay="0"/>
                                          </p:stCondLst>
                                        </p:cTn>
                                        <p:tgtEl>
                                          <p:spTgt spid="221"/>
                                        </p:tgtEl>
                                        <p:attrNameLst>
                                          <p:attrName>style.rotation</p:attrName>
                                        </p:attrNameLst>
                                      </p:cBhvr>
                                      <p:tavLst>
                                        <p:tav tm="0">
                                          <p:val>
                                            <p:fltVal val="-90"/>
                                          </p:val>
                                        </p:tav>
                                        <p:tav tm="100000">
                                          <p:val>
                                            <p:fltVal val="0"/>
                                          </p:val>
                                        </p:tav>
                                      </p:tavLst>
                                    </p:anim>
                                    <p:anim calcmode="lin" valueType="num">
                                      <p:cBhvr>
                                        <p:cTn id="110" dur="375" decel="50000" fill="hold">
                                          <p:stCondLst>
                                            <p:cond delay="0"/>
                                          </p:stCondLst>
                                        </p:cTn>
                                        <p:tgtEl>
                                          <p:spTgt spid="221"/>
                                        </p:tgtEl>
                                        <p:attrNameLst>
                                          <p:attrName>ppt_w</p:attrName>
                                        </p:attrNameLst>
                                      </p:cBhvr>
                                      <p:tavLst>
                                        <p:tav tm="0">
                                          <p:val>
                                            <p:strVal val="#ppt_w"/>
                                          </p:val>
                                        </p:tav>
                                        <p:tav tm="100000">
                                          <p:val>
                                            <p:strVal val="#ppt_w*.05"/>
                                          </p:val>
                                        </p:tav>
                                      </p:tavLst>
                                    </p:anim>
                                    <p:anim calcmode="lin" valueType="num">
                                      <p:cBhvr>
                                        <p:cTn id="111" dur="375" accel="50000" fill="hold">
                                          <p:stCondLst>
                                            <p:cond delay="375"/>
                                          </p:stCondLst>
                                        </p:cTn>
                                        <p:tgtEl>
                                          <p:spTgt spid="221"/>
                                        </p:tgtEl>
                                        <p:attrNameLst>
                                          <p:attrName>ppt_w</p:attrName>
                                        </p:attrNameLst>
                                      </p:cBhvr>
                                      <p:tavLst>
                                        <p:tav tm="0">
                                          <p:val>
                                            <p:strVal val="#ppt_w*.05"/>
                                          </p:val>
                                        </p:tav>
                                        <p:tav tm="100000">
                                          <p:val>
                                            <p:strVal val="#ppt_w"/>
                                          </p:val>
                                        </p:tav>
                                      </p:tavLst>
                                    </p:anim>
                                    <p:anim calcmode="lin" valueType="num">
                                      <p:cBhvr>
                                        <p:cTn id="112" dur="750" fill="hold"/>
                                        <p:tgtEl>
                                          <p:spTgt spid="221"/>
                                        </p:tgtEl>
                                        <p:attrNameLst>
                                          <p:attrName>ppt_h</p:attrName>
                                        </p:attrNameLst>
                                      </p:cBhvr>
                                      <p:tavLst>
                                        <p:tav tm="0">
                                          <p:val>
                                            <p:strVal val="#ppt_h"/>
                                          </p:val>
                                        </p:tav>
                                        <p:tav tm="100000">
                                          <p:val>
                                            <p:strVal val="#ppt_h"/>
                                          </p:val>
                                        </p:tav>
                                      </p:tavLst>
                                    </p:anim>
                                    <p:anim calcmode="lin" valueType="num">
                                      <p:cBhvr>
                                        <p:cTn id="113" dur="375" decel="50000" fill="hold">
                                          <p:stCondLst>
                                            <p:cond delay="0"/>
                                          </p:stCondLst>
                                        </p:cTn>
                                        <p:tgtEl>
                                          <p:spTgt spid="221"/>
                                        </p:tgtEl>
                                        <p:attrNameLst>
                                          <p:attrName>ppt_x</p:attrName>
                                        </p:attrNameLst>
                                      </p:cBhvr>
                                      <p:tavLst>
                                        <p:tav tm="0">
                                          <p:val>
                                            <p:strVal val="#ppt_x+.4"/>
                                          </p:val>
                                        </p:tav>
                                        <p:tav tm="100000">
                                          <p:val>
                                            <p:strVal val="#ppt_x"/>
                                          </p:val>
                                        </p:tav>
                                      </p:tavLst>
                                    </p:anim>
                                    <p:anim calcmode="lin" valueType="num">
                                      <p:cBhvr>
                                        <p:cTn id="114" dur="375" decel="50000" fill="hold">
                                          <p:stCondLst>
                                            <p:cond delay="0"/>
                                          </p:stCondLst>
                                        </p:cTn>
                                        <p:tgtEl>
                                          <p:spTgt spid="221"/>
                                        </p:tgtEl>
                                        <p:attrNameLst>
                                          <p:attrName>ppt_y</p:attrName>
                                        </p:attrNameLst>
                                      </p:cBhvr>
                                      <p:tavLst>
                                        <p:tav tm="0">
                                          <p:val>
                                            <p:strVal val="#ppt_y-.2"/>
                                          </p:val>
                                        </p:tav>
                                        <p:tav tm="100000">
                                          <p:val>
                                            <p:strVal val="#ppt_y+.1"/>
                                          </p:val>
                                        </p:tav>
                                      </p:tavLst>
                                    </p:anim>
                                    <p:anim calcmode="lin" valueType="num">
                                      <p:cBhvr>
                                        <p:cTn id="115" dur="375" accel="50000" fill="hold">
                                          <p:stCondLst>
                                            <p:cond delay="375"/>
                                          </p:stCondLst>
                                        </p:cTn>
                                        <p:tgtEl>
                                          <p:spTgt spid="221"/>
                                        </p:tgtEl>
                                        <p:attrNameLst>
                                          <p:attrName>ppt_y</p:attrName>
                                        </p:attrNameLst>
                                      </p:cBhvr>
                                      <p:tavLst>
                                        <p:tav tm="0">
                                          <p:val>
                                            <p:strVal val="#ppt_y+.1"/>
                                          </p:val>
                                        </p:tav>
                                        <p:tav tm="100000">
                                          <p:val>
                                            <p:strVal val="#ppt_y"/>
                                          </p:val>
                                        </p:tav>
                                      </p:tavLst>
                                    </p:anim>
                                    <p:animEffect transition="in" filter="fade">
                                      <p:cBhvr>
                                        <p:cTn id="116" dur="750" decel="50000">
                                          <p:stCondLst>
                                            <p:cond delay="0"/>
                                          </p:stCondLst>
                                        </p:cTn>
                                        <p:tgtEl>
                                          <p:spTgt spid="221"/>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32" fill="hold" nodeType="clickEffect">
                                  <p:stCondLst>
                                    <p:cond delay="0"/>
                                  </p:stCondLst>
                                  <p:childTnLst>
                                    <p:set>
                                      <p:cBhvr>
                                        <p:cTn id="120" dur="1" fill="hold">
                                          <p:stCondLst>
                                            <p:cond delay="0"/>
                                          </p:stCondLst>
                                        </p:cTn>
                                        <p:tgtEl>
                                          <p:spTgt spid="228"/>
                                        </p:tgtEl>
                                        <p:attrNameLst>
                                          <p:attrName>style.visibility</p:attrName>
                                        </p:attrNameLst>
                                      </p:cBhvr>
                                      <p:to>
                                        <p:strVal val="visible"/>
                                      </p:to>
                                    </p:set>
                                    <p:animEffect transition="in" filter="circle(out)">
                                      <p:cBhvr>
                                        <p:cTn id="121" dur="750"/>
                                        <p:tgtEl>
                                          <p:spTgt spid="228"/>
                                        </p:tgtEl>
                                      </p:cBhvr>
                                    </p:animEffect>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grpId="0" nodeType="clickEffect">
                                  <p:stCondLst>
                                    <p:cond delay="0"/>
                                  </p:stCondLst>
                                  <p:childTnLst>
                                    <p:set>
                                      <p:cBhvr>
                                        <p:cTn id="125" dur="1" fill="hold">
                                          <p:stCondLst>
                                            <p:cond delay="0"/>
                                          </p:stCondLst>
                                        </p:cTn>
                                        <p:tgtEl>
                                          <p:spTgt spid="222"/>
                                        </p:tgtEl>
                                        <p:attrNameLst>
                                          <p:attrName>style.visibility</p:attrName>
                                        </p:attrNameLst>
                                      </p:cBhvr>
                                      <p:to>
                                        <p:strVal val="visible"/>
                                      </p:to>
                                    </p:set>
                                    <p:anim calcmode="lin" valueType="num">
                                      <p:cBhvr>
                                        <p:cTn id="126" dur="750" fill="hold"/>
                                        <p:tgtEl>
                                          <p:spTgt spid="222"/>
                                        </p:tgtEl>
                                        <p:attrNameLst>
                                          <p:attrName>ppt_w</p:attrName>
                                        </p:attrNameLst>
                                      </p:cBhvr>
                                      <p:tavLst>
                                        <p:tav tm="0">
                                          <p:val>
                                            <p:fltVal val="0"/>
                                          </p:val>
                                        </p:tav>
                                        <p:tav tm="100000">
                                          <p:val>
                                            <p:strVal val="#ppt_w"/>
                                          </p:val>
                                        </p:tav>
                                      </p:tavLst>
                                    </p:anim>
                                    <p:anim calcmode="lin" valueType="num">
                                      <p:cBhvr>
                                        <p:cTn id="127" dur="750" fill="hold"/>
                                        <p:tgtEl>
                                          <p:spTgt spid="222"/>
                                        </p:tgtEl>
                                        <p:attrNameLst>
                                          <p:attrName>ppt_h</p:attrName>
                                        </p:attrNameLst>
                                      </p:cBhvr>
                                      <p:tavLst>
                                        <p:tav tm="0">
                                          <p:val>
                                            <p:fltVal val="0"/>
                                          </p:val>
                                        </p:tav>
                                        <p:tav tm="100000">
                                          <p:val>
                                            <p:strVal val="#ppt_h"/>
                                          </p:val>
                                        </p:tav>
                                      </p:tavLst>
                                    </p:anim>
                                    <p:anim calcmode="lin" valueType="num">
                                      <p:cBhvr>
                                        <p:cTn id="128" dur="750" fill="hold"/>
                                        <p:tgtEl>
                                          <p:spTgt spid="222"/>
                                        </p:tgtEl>
                                        <p:attrNameLst>
                                          <p:attrName>style.rotation</p:attrName>
                                        </p:attrNameLst>
                                      </p:cBhvr>
                                      <p:tavLst>
                                        <p:tav tm="0">
                                          <p:val>
                                            <p:fltVal val="90"/>
                                          </p:val>
                                        </p:tav>
                                        <p:tav tm="100000">
                                          <p:val>
                                            <p:fltVal val="0"/>
                                          </p:val>
                                        </p:tav>
                                      </p:tavLst>
                                    </p:anim>
                                    <p:animEffect transition="in" filter="fade">
                                      <p:cBhvr>
                                        <p:cTn id="129" dur="750"/>
                                        <p:tgtEl>
                                          <p:spTgt spid="222"/>
                                        </p:tgtEl>
                                      </p:cBhvr>
                                    </p:animEffect>
                                  </p:childTnLst>
                                </p:cTn>
                              </p:par>
                            </p:childTnLst>
                          </p:cTn>
                        </p:par>
                      </p:childTnLst>
                    </p:cTn>
                  </p:par>
                  <p:par>
                    <p:cTn id="130" fill="hold">
                      <p:stCondLst>
                        <p:cond delay="indefinite"/>
                      </p:stCondLst>
                      <p:childTnLst>
                        <p:par>
                          <p:cTn id="131" fill="hold">
                            <p:stCondLst>
                              <p:cond delay="0"/>
                            </p:stCondLst>
                            <p:childTnLst>
                              <p:par>
                                <p:cTn id="132" presetID="25" presetClass="entr" presetSubtype="0" fill="hold" grpId="0" nodeType="clickEffect">
                                  <p:stCondLst>
                                    <p:cond delay="0"/>
                                  </p:stCondLst>
                                  <p:childTnLst>
                                    <p:set>
                                      <p:cBhvr>
                                        <p:cTn id="133" dur="1" fill="hold">
                                          <p:stCondLst>
                                            <p:cond delay="0"/>
                                          </p:stCondLst>
                                        </p:cTn>
                                        <p:tgtEl>
                                          <p:spTgt spid="223"/>
                                        </p:tgtEl>
                                        <p:attrNameLst>
                                          <p:attrName>style.visibility</p:attrName>
                                        </p:attrNameLst>
                                      </p:cBhvr>
                                      <p:to>
                                        <p:strVal val="visible"/>
                                      </p:to>
                                    </p:set>
                                    <p:anim calcmode="lin" valueType="num">
                                      <p:cBhvr>
                                        <p:cTn id="134" dur="375" decel="50000" fill="hold">
                                          <p:stCondLst>
                                            <p:cond delay="0"/>
                                          </p:stCondLst>
                                        </p:cTn>
                                        <p:tgtEl>
                                          <p:spTgt spid="223"/>
                                        </p:tgtEl>
                                        <p:attrNameLst>
                                          <p:attrName>style.rotation</p:attrName>
                                        </p:attrNameLst>
                                      </p:cBhvr>
                                      <p:tavLst>
                                        <p:tav tm="0">
                                          <p:val>
                                            <p:fltVal val="-90"/>
                                          </p:val>
                                        </p:tav>
                                        <p:tav tm="100000">
                                          <p:val>
                                            <p:fltVal val="0"/>
                                          </p:val>
                                        </p:tav>
                                      </p:tavLst>
                                    </p:anim>
                                    <p:anim calcmode="lin" valueType="num">
                                      <p:cBhvr>
                                        <p:cTn id="135" dur="375" decel="50000" fill="hold">
                                          <p:stCondLst>
                                            <p:cond delay="0"/>
                                          </p:stCondLst>
                                        </p:cTn>
                                        <p:tgtEl>
                                          <p:spTgt spid="223"/>
                                        </p:tgtEl>
                                        <p:attrNameLst>
                                          <p:attrName>ppt_w</p:attrName>
                                        </p:attrNameLst>
                                      </p:cBhvr>
                                      <p:tavLst>
                                        <p:tav tm="0">
                                          <p:val>
                                            <p:strVal val="#ppt_w"/>
                                          </p:val>
                                        </p:tav>
                                        <p:tav tm="100000">
                                          <p:val>
                                            <p:strVal val="#ppt_w*.05"/>
                                          </p:val>
                                        </p:tav>
                                      </p:tavLst>
                                    </p:anim>
                                    <p:anim calcmode="lin" valueType="num">
                                      <p:cBhvr>
                                        <p:cTn id="136" dur="375" accel="50000" fill="hold">
                                          <p:stCondLst>
                                            <p:cond delay="375"/>
                                          </p:stCondLst>
                                        </p:cTn>
                                        <p:tgtEl>
                                          <p:spTgt spid="223"/>
                                        </p:tgtEl>
                                        <p:attrNameLst>
                                          <p:attrName>ppt_w</p:attrName>
                                        </p:attrNameLst>
                                      </p:cBhvr>
                                      <p:tavLst>
                                        <p:tav tm="0">
                                          <p:val>
                                            <p:strVal val="#ppt_w*.05"/>
                                          </p:val>
                                        </p:tav>
                                        <p:tav tm="100000">
                                          <p:val>
                                            <p:strVal val="#ppt_w"/>
                                          </p:val>
                                        </p:tav>
                                      </p:tavLst>
                                    </p:anim>
                                    <p:anim calcmode="lin" valueType="num">
                                      <p:cBhvr>
                                        <p:cTn id="137" dur="750" fill="hold"/>
                                        <p:tgtEl>
                                          <p:spTgt spid="223"/>
                                        </p:tgtEl>
                                        <p:attrNameLst>
                                          <p:attrName>ppt_h</p:attrName>
                                        </p:attrNameLst>
                                      </p:cBhvr>
                                      <p:tavLst>
                                        <p:tav tm="0">
                                          <p:val>
                                            <p:strVal val="#ppt_h"/>
                                          </p:val>
                                        </p:tav>
                                        <p:tav tm="100000">
                                          <p:val>
                                            <p:strVal val="#ppt_h"/>
                                          </p:val>
                                        </p:tav>
                                      </p:tavLst>
                                    </p:anim>
                                    <p:anim calcmode="lin" valueType="num">
                                      <p:cBhvr>
                                        <p:cTn id="138" dur="375" decel="50000" fill="hold">
                                          <p:stCondLst>
                                            <p:cond delay="0"/>
                                          </p:stCondLst>
                                        </p:cTn>
                                        <p:tgtEl>
                                          <p:spTgt spid="223"/>
                                        </p:tgtEl>
                                        <p:attrNameLst>
                                          <p:attrName>ppt_x</p:attrName>
                                        </p:attrNameLst>
                                      </p:cBhvr>
                                      <p:tavLst>
                                        <p:tav tm="0">
                                          <p:val>
                                            <p:strVal val="#ppt_x+.4"/>
                                          </p:val>
                                        </p:tav>
                                        <p:tav tm="100000">
                                          <p:val>
                                            <p:strVal val="#ppt_x"/>
                                          </p:val>
                                        </p:tav>
                                      </p:tavLst>
                                    </p:anim>
                                    <p:anim calcmode="lin" valueType="num">
                                      <p:cBhvr>
                                        <p:cTn id="139" dur="375" decel="50000" fill="hold">
                                          <p:stCondLst>
                                            <p:cond delay="0"/>
                                          </p:stCondLst>
                                        </p:cTn>
                                        <p:tgtEl>
                                          <p:spTgt spid="223"/>
                                        </p:tgtEl>
                                        <p:attrNameLst>
                                          <p:attrName>ppt_y</p:attrName>
                                        </p:attrNameLst>
                                      </p:cBhvr>
                                      <p:tavLst>
                                        <p:tav tm="0">
                                          <p:val>
                                            <p:strVal val="#ppt_y-.2"/>
                                          </p:val>
                                        </p:tav>
                                        <p:tav tm="100000">
                                          <p:val>
                                            <p:strVal val="#ppt_y+.1"/>
                                          </p:val>
                                        </p:tav>
                                      </p:tavLst>
                                    </p:anim>
                                    <p:anim calcmode="lin" valueType="num">
                                      <p:cBhvr>
                                        <p:cTn id="140" dur="375" accel="50000" fill="hold">
                                          <p:stCondLst>
                                            <p:cond delay="375"/>
                                          </p:stCondLst>
                                        </p:cTn>
                                        <p:tgtEl>
                                          <p:spTgt spid="223"/>
                                        </p:tgtEl>
                                        <p:attrNameLst>
                                          <p:attrName>ppt_y</p:attrName>
                                        </p:attrNameLst>
                                      </p:cBhvr>
                                      <p:tavLst>
                                        <p:tav tm="0">
                                          <p:val>
                                            <p:strVal val="#ppt_y+.1"/>
                                          </p:val>
                                        </p:tav>
                                        <p:tav tm="100000">
                                          <p:val>
                                            <p:strVal val="#ppt_y"/>
                                          </p:val>
                                        </p:tav>
                                      </p:tavLst>
                                    </p:anim>
                                    <p:animEffect transition="in" filter="fade">
                                      <p:cBhvr>
                                        <p:cTn id="141" dur="750" decel="50000">
                                          <p:stCondLst>
                                            <p:cond delay="0"/>
                                          </p:stCondLst>
                                        </p:cTn>
                                        <p:tgtEl>
                                          <p:spTgt spid="223"/>
                                        </p:tgtEl>
                                      </p:cBhvr>
                                    </p:animEffect>
                                  </p:childTnLst>
                                </p:cTn>
                              </p:par>
                            </p:childTnLst>
                          </p:cTn>
                        </p:par>
                      </p:childTnLst>
                    </p:cTn>
                  </p:par>
                  <p:par>
                    <p:cTn id="142" fill="hold">
                      <p:stCondLst>
                        <p:cond delay="indefinite"/>
                      </p:stCondLst>
                      <p:childTnLst>
                        <p:par>
                          <p:cTn id="143" fill="hold">
                            <p:stCondLst>
                              <p:cond delay="0"/>
                            </p:stCondLst>
                            <p:childTnLst>
                              <p:par>
                                <p:cTn id="144" presetID="25" presetClass="entr" presetSubtype="0" fill="hold" grpId="0" nodeType="clickEffect">
                                  <p:stCondLst>
                                    <p:cond delay="0"/>
                                  </p:stCondLst>
                                  <p:childTnLst>
                                    <p:set>
                                      <p:cBhvr>
                                        <p:cTn id="145" dur="1" fill="hold">
                                          <p:stCondLst>
                                            <p:cond delay="0"/>
                                          </p:stCondLst>
                                        </p:cTn>
                                        <p:tgtEl>
                                          <p:spTgt spid="225"/>
                                        </p:tgtEl>
                                        <p:attrNameLst>
                                          <p:attrName>style.visibility</p:attrName>
                                        </p:attrNameLst>
                                      </p:cBhvr>
                                      <p:to>
                                        <p:strVal val="visible"/>
                                      </p:to>
                                    </p:set>
                                    <p:anim calcmode="lin" valueType="num">
                                      <p:cBhvr>
                                        <p:cTn id="146" dur="375"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47" dur="375"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48" dur="375" accel="50000" fill="hold">
                                          <p:stCondLst>
                                            <p:cond delay="375"/>
                                          </p:stCondLst>
                                        </p:cTn>
                                        <p:tgtEl>
                                          <p:spTgt spid="225"/>
                                        </p:tgtEl>
                                        <p:attrNameLst>
                                          <p:attrName>ppt_w</p:attrName>
                                        </p:attrNameLst>
                                      </p:cBhvr>
                                      <p:tavLst>
                                        <p:tav tm="0">
                                          <p:val>
                                            <p:strVal val="#ppt_w*.05"/>
                                          </p:val>
                                        </p:tav>
                                        <p:tav tm="100000">
                                          <p:val>
                                            <p:strVal val="#ppt_w"/>
                                          </p:val>
                                        </p:tav>
                                      </p:tavLst>
                                    </p:anim>
                                    <p:anim calcmode="lin" valueType="num">
                                      <p:cBhvr>
                                        <p:cTn id="149" dur="750" fill="hold"/>
                                        <p:tgtEl>
                                          <p:spTgt spid="225"/>
                                        </p:tgtEl>
                                        <p:attrNameLst>
                                          <p:attrName>ppt_h</p:attrName>
                                        </p:attrNameLst>
                                      </p:cBhvr>
                                      <p:tavLst>
                                        <p:tav tm="0">
                                          <p:val>
                                            <p:strVal val="#ppt_h"/>
                                          </p:val>
                                        </p:tav>
                                        <p:tav tm="100000">
                                          <p:val>
                                            <p:strVal val="#ppt_h"/>
                                          </p:val>
                                        </p:tav>
                                      </p:tavLst>
                                    </p:anim>
                                    <p:anim calcmode="lin" valueType="num">
                                      <p:cBhvr>
                                        <p:cTn id="150" dur="375"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51" dur="375"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52" dur="375" accel="50000" fill="hold">
                                          <p:stCondLst>
                                            <p:cond delay="375"/>
                                          </p:stCondLst>
                                        </p:cTn>
                                        <p:tgtEl>
                                          <p:spTgt spid="225"/>
                                        </p:tgtEl>
                                        <p:attrNameLst>
                                          <p:attrName>ppt_y</p:attrName>
                                        </p:attrNameLst>
                                      </p:cBhvr>
                                      <p:tavLst>
                                        <p:tav tm="0">
                                          <p:val>
                                            <p:strVal val="#ppt_y+.1"/>
                                          </p:val>
                                        </p:tav>
                                        <p:tav tm="100000">
                                          <p:val>
                                            <p:strVal val="#ppt_y"/>
                                          </p:val>
                                        </p:tav>
                                      </p:tavLst>
                                    </p:anim>
                                    <p:animEffect transition="in" filter="fade">
                                      <p:cBhvr>
                                        <p:cTn id="153" dur="750" decel="50000">
                                          <p:stCondLst>
                                            <p:cond delay="0"/>
                                          </p:stCondLst>
                                        </p:cTn>
                                        <p:tgtEl>
                                          <p:spTgt spid="225"/>
                                        </p:tgtEl>
                                      </p:cBhvr>
                                    </p:animEffect>
                                  </p:childTnLst>
                                </p:cTn>
                              </p:par>
                            </p:childTnLst>
                          </p:cTn>
                        </p:par>
                      </p:childTnLst>
                    </p:cTn>
                  </p:par>
                  <p:par>
                    <p:cTn id="154" fill="hold">
                      <p:stCondLst>
                        <p:cond delay="indefinite"/>
                      </p:stCondLst>
                      <p:childTnLst>
                        <p:par>
                          <p:cTn id="155" fill="hold">
                            <p:stCondLst>
                              <p:cond delay="0"/>
                            </p:stCondLst>
                            <p:childTnLst>
                              <p:par>
                                <p:cTn id="156" presetID="8" presetClass="entr" presetSubtype="32" fill="hold" nodeType="clickEffect">
                                  <p:stCondLst>
                                    <p:cond delay="0"/>
                                  </p:stCondLst>
                                  <p:childTnLst>
                                    <p:set>
                                      <p:cBhvr>
                                        <p:cTn id="157" dur="1" fill="hold">
                                          <p:stCondLst>
                                            <p:cond delay="0"/>
                                          </p:stCondLst>
                                        </p:cTn>
                                        <p:tgtEl>
                                          <p:spTgt spid="229"/>
                                        </p:tgtEl>
                                        <p:attrNameLst>
                                          <p:attrName>style.visibility</p:attrName>
                                        </p:attrNameLst>
                                      </p:cBhvr>
                                      <p:to>
                                        <p:strVal val="visible"/>
                                      </p:to>
                                    </p:set>
                                    <p:animEffect transition="in" filter="diamond(out)">
                                      <p:cBhvr>
                                        <p:cTn id="158" dur="75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6" grpId="0" animBg="1"/>
      <p:bldP spid="18" grpId="0" animBg="1"/>
      <p:bldP spid="214" grpId="0" animBg="1"/>
      <p:bldP spid="215" grpId="0" animBg="1"/>
      <p:bldP spid="217" grpId="0" animBg="1"/>
      <p:bldP spid="218" grpId="0" animBg="1"/>
      <p:bldP spid="219" grpId="0" animBg="1"/>
      <p:bldP spid="221" grpId="0" animBg="1"/>
      <p:bldP spid="222" grpId="0" animBg="1"/>
      <p:bldP spid="223" grpId="0" animBg="1"/>
      <p:bldP spid="2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6698</TotalTime>
  <Words>1323</Words>
  <Application>Microsoft Office PowerPoint</Application>
  <PresentationFormat>Custom</PresentationFormat>
  <Paragraphs>276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 Math</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 Alim</dc:creator>
  <cp:lastModifiedBy>Windows User</cp:lastModifiedBy>
  <cp:revision>1977</cp:revision>
  <dcterms:created xsi:type="dcterms:W3CDTF">2006-08-16T00:00:00Z</dcterms:created>
  <dcterms:modified xsi:type="dcterms:W3CDTF">2020-05-21T15:38:52Z</dcterms:modified>
</cp:coreProperties>
</file>