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diagrams/layout2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  <Override PartName="/ppt/diagrams/colors2.xml" ContentType="application/vnd.openxmlformats-officedocument.drawingml.diagramColor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0"/>
  </p:notesMasterIdLst>
  <p:sldIdLst>
    <p:sldId id="256" r:id="rId2"/>
    <p:sldId id="257" r:id="rId3"/>
    <p:sldId id="259" r:id="rId4"/>
    <p:sldId id="260" r:id="rId5"/>
    <p:sldId id="307" r:id="rId6"/>
    <p:sldId id="284" r:id="rId7"/>
    <p:sldId id="286" r:id="rId8"/>
    <p:sldId id="277" r:id="rId9"/>
    <p:sldId id="287" r:id="rId10"/>
    <p:sldId id="288" r:id="rId11"/>
    <p:sldId id="290" r:id="rId12"/>
    <p:sldId id="291" r:id="rId13"/>
    <p:sldId id="293" r:id="rId14"/>
    <p:sldId id="294" r:id="rId15"/>
    <p:sldId id="295" r:id="rId16"/>
    <p:sldId id="310" r:id="rId17"/>
    <p:sldId id="298" r:id="rId18"/>
    <p:sldId id="301" r:id="rId19"/>
    <p:sldId id="306" r:id="rId20"/>
    <p:sldId id="311" r:id="rId21"/>
    <p:sldId id="302" r:id="rId22"/>
    <p:sldId id="303" r:id="rId23"/>
    <p:sldId id="304" r:id="rId24"/>
    <p:sldId id="308" r:id="rId25"/>
    <p:sldId id="309" r:id="rId26"/>
    <p:sldId id="296" r:id="rId27"/>
    <p:sldId id="305" r:id="rId28"/>
    <p:sldId id="300" r:id="rId2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FF66"/>
    <a:srgbClr val="C5750B"/>
    <a:srgbClr val="99FF33"/>
    <a:srgbClr val="66FFCC"/>
    <a:srgbClr val="FF00FF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AF606853-7671-496A-8E4F-DF71F8EC918B}" styleName="Dark Style 1 - Accent 6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wholeTbl>
    <a:band1H>
      <a:tcStyle>
        <a:tcBdr/>
        <a:fill>
          <a:solidFill>
            <a:schemeClr val="accent6">
              <a:shade val="60000"/>
            </a:schemeClr>
          </a:solidFill>
        </a:fill>
      </a:tcStyle>
    </a:band1H>
    <a:band1V>
      <a:tcStyle>
        <a:tcBdr/>
        <a:fill>
          <a:solidFill>
            <a:schemeClr val="accent6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6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6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6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18603FDC-E32A-4AB5-989C-0864C3EAD2B8}" styleName="Themed Style 2 - Accent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E269D01E-BC32-4049-B463-5C60D7B0CCD2}" styleName="Themed Style 2 - Accent 4">
    <a:tblBg>
      <a:fillRef idx="3">
        <a:schemeClr val="accent4"/>
      </a:fillRef>
      <a:effectRef idx="3">
        <a:schemeClr val="accent4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4">
                <a:tint val="50000"/>
              </a:schemeClr>
            </a:lnRef>
          </a:left>
          <a:right>
            <a:lnRef idx="1">
              <a:schemeClr val="accent4">
                <a:tint val="50000"/>
              </a:schemeClr>
            </a:lnRef>
          </a:right>
          <a:top>
            <a:lnRef idx="1">
              <a:schemeClr val="accent4">
                <a:tint val="50000"/>
              </a:schemeClr>
            </a:lnRef>
          </a:top>
          <a:bottom>
            <a:lnRef idx="1">
              <a:schemeClr val="accent4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5620"/>
    <p:restoredTop sz="68902" autoAdjust="0"/>
  </p:normalViewPr>
  <p:slideViewPr>
    <p:cSldViewPr snapToGrid="0">
      <p:cViewPr varScale="1">
        <p:scale>
          <a:sx n="49" d="100"/>
          <a:sy n="49" d="100"/>
        </p:scale>
        <p:origin x="-90" y="-61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C942DE9-74F8-4233-B145-84BD430C42AF}" type="doc">
      <dgm:prSet loTypeId="urn:microsoft.com/office/officeart/2005/8/layout/radial6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ECC1091-DC7D-48EB-A1E8-6B4638DB4023}">
      <dgm:prSet phldrT="[Text]" custT="1"/>
      <dgm:spPr/>
      <dgm:t>
        <a:bodyPr/>
        <a:lstStyle/>
        <a:p>
          <a:r>
            <a:rPr lang="en-US" sz="4800" dirty="0" err="1" smtClean="0">
              <a:latin typeface="NikoshBAN"/>
            </a:rPr>
            <a:t>সংখ্যা</a:t>
          </a:r>
          <a:r>
            <a:rPr lang="en-US" sz="4600" dirty="0" smtClean="0">
              <a:latin typeface="NikoshBAN"/>
            </a:rPr>
            <a:t> </a:t>
          </a:r>
          <a:endParaRPr lang="en-US" sz="4600" dirty="0">
            <a:latin typeface="NikoshBAN"/>
          </a:endParaRPr>
        </a:p>
      </dgm:t>
    </dgm:pt>
    <dgm:pt modelId="{F61EF5DD-F809-4F03-AC02-1F0A969597D4}" type="parTrans" cxnId="{5DB93E94-2D6C-44D5-8FF0-1BE2BCF2EED0}">
      <dgm:prSet/>
      <dgm:spPr/>
      <dgm:t>
        <a:bodyPr/>
        <a:lstStyle/>
        <a:p>
          <a:endParaRPr lang="en-US"/>
        </a:p>
      </dgm:t>
    </dgm:pt>
    <dgm:pt modelId="{F0DDBE0A-9121-421A-8B3A-509A92958B29}" type="sibTrans" cxnId="{5DB93E94-2D6C-44D5-8FF0-1BE2BCF2EED0}">
      <dgm:prSet/>
      <dgm:spPr/>
      <dgm:t>
        <a:bodyPr/>
        <a:lstStyle/>
        <a:p>
          <a:endParaRPr lang="en-US"/>
        </a:p>
      </dgm:t>
    </dgm:pt>
    <dgm:pt modelId="{81AD3685-2A89-4BA0-8B86-17FEDE7B66A6}">
      <dgm:prSet phldrT="[Text]"/>
      <dgm:spPr/>
      <dgm:t>
        <a:bodyPr/>
        <a:lstStyle/>
        <a:p>
          <a:r>
            <a:rPr lang="en-US" dirty="0" smtClean="0">
              <a:latin typeface=" NikhoshBAn"/>
            </a:rPr>
            <a:t>১৬</a:t>
          </a:r>
          <a:endParaRPr lang="en-US" dirty="0">
            <a:latin typeface=" NikhoshBAn"/>
          </a:endParaRPr>
        </a:p>
      </dgm:t>
    </dgm:pt>
    <dgm:pt modelId="{AE519D21-4949-4CD5-914C-0A5D5FABD747}" type="parTrans" cxnId="{B2D9DA6E-1112-4E02-AFF6-35B179D23234}">
      <dgm:prSet/>
      <dgm:spPr/>
      <dgm:t>
        <a:bodyPr/>
        <a:lstStyle/>
        <a:p>
          <a:endParaRPr lang="en-US"/>
        </a:p>
      </dgm:t>
    </dgm:pt>
    <dgm:pt modelId="{6A004F1C-911B-4033-A8E6-E24AC813B2F0}" type="sibTrans" cxnId="{B2D9DA6E-1112-4E02-AFF6-35B179D23234}">
      <dgm:prSet/>
      <dgm:spPr/>
      <dgm:t>
        <a:bodyPr/>
        <a:lstStyle/>
        <a:p>
          <a:endParaRPr lang="en-US"/>
        </a:p>
      </dgm:t>
    </dgm:pt>
    <dgm:pt modelId="{0397471B-F674-4FDC-8504-9D9E12B6D794}">
      <dgm:prSet phldrT="[Text]"/>
      <dgm:spPr/>
      <dgm:t>
        <a:bodyPr/>
        <a:lstStyle/>
        <a:p>
          <a:r>
            <a:rPr lang="en-US" dirty="0" smtClean="0">
              <a:latin typeface="NikoshBAN"/>
            </a:rPr>
            <a:t>২০</a:t>
          </a:r>
          <a:endParaRPr lang="en-US" dirty="0">
            <a:latin typeface="NikoshBAN"/>
          </a:endParaRPr>
        </a:p>
      </dgm:t>
    </dgm:pt>
    <dgm:pt modelId="{CFB09639-63A3-417A-BE8B-FDD5E1929C25}" type="parTrans" cxnId="{58DE7AFA-48F4-49BA-8959-CDDEFE98C072}">
      <dgm:prSet/>
      <dgm:spPr/>
      <dgm:t>
        <a:bodyPr/>
        <a:lstStyle/>
        <a:p>
          <a:endParaRPr lang="en-US"/>
        </a:p>
      </dgm:t>
    </dgm:pt>
    <dgm:pt modelId="{832AE875-9E0B-476B-8203-18D49D8EB5FA}" type="sibTrans" cxnId="{58DE7AFA-48F4-49BA-8959-CDDEFE98C072}">
      <dgm:prSet/>
      <dgm:spPr/>
      <dgm:t>
        <a:bodyPr/>
        <a:lstStyle/>
        <a:p>
          <a:endParaRPr lang="en-US"/>
        </a:p>
      </dgm:t>
    </dgm:pt>
    <dgm:pt modelId="{1A8442DA-729A-4BE3-A031-8A2EEF835198}">
      <dgm:prSet/>
      <dgm:spPr/>
      <dgm:t>
        <a:bodyPr/>
        <a:lstStyle/>
        <a:p>
          <a:r>
            <a:rPr lang="en-US" dirty="0" smtClean="0">
              <a:latin typeface=" NikhoshBAn"/>
            </a:rPr>
            <a:t>১৯</a:t>
          </a:r>
          <a:endParaRPr lang="en-US" dirty="0">
            <a:latin typeface=" NikhoshBAn"/>
          </a:endParaRPr>
        </a:p>
      </dgm:t>
    </dgm:pt>
    <dgm:pt modelId="{A421D51B-A161-457D-AECD-709981DD7B5E}" type="parTrans" cxnId="{0671E034-AC25-472C-BE74-214DDBEE7421}">
      <dgm:prSet/>
      <dgm:spPr/>
      <dgm:t>
        <a:bodyPr/>
        <a:lstStyle/>
        <a:p>
          <a:endParaRPr lang="en-US"/>
        </a:p>
      </dgm:t>
    </dgm:pt>
    <dgm:pt modelId="{9A65AF0B-DEAE-4E66-8DDC-587573918279}" type="sibTrans" cxnId="{0671E034-AC25-472C-BE74-214DDBEE7421}">
      <dgm:prSet/>
      <dgm:spPr/>
      <dgm:t>
        <a:bodyPr/>
        <a:lstStyle/>
        <a:p>
          <a:endParaRPr lang="en-US"/>
        </a:p>
      </dgm:t>
    </dgm:pt>
    <dgm:pt modelId="{5A6461A9-BEE5-4310-84EE-9F1C93A8AE4E}">
      <dgm:prSet/>
      <dgm:spPr/>
      <dgm:t>
        <a:bodyPr/>
        <a:lstStyle/>
        <a:p>
          <a:r>
            <a:rPr lang="en-US" dirty="0" smtClean="0">
              <a:latin typeface=" NikhoshBAn"/>
            </a:rPr>
            <a:t>১৮</a:t>
          </a:r>
          <a:endParaRPr lang="en-US" dirty="0">
            <a:latin typeface=" NikhoshBAn"/>
          </a:endParaRPr>
        </a:p>
      </dgm:t>
    </dgm:pt>
    <dgm:pt modelId="{4C004E41-BEF9-4E33-8BFA-14522B1D9383}" type="parTrans" cxnId="{70B7112F-CE61-4BB7-9D58-C8F6557FE3F8}">
      <dgm:prSet/>
      <dgm:spPr/>
      <dgm:t>
        <a:bodyPr/>
        <a:lstStyle/>
        <a:p>
          <a:endParaRPr lang="en-US"/>
        </a:p>
      </dgm:t>
    </dgm:pt>
    <dgm:pt modelId="{7C23E535-A702-4D70-A496-E53A095F9BCA}" type="sibTrans" cxnId="{70B7112F-CE61-4BB7-9D58-C8F6557FE3F8}">
      <dgm:prSet/>
      <dgm:spPr/>
      <dgm:t>
        <a:bodyPr/>
        <a:lstStyle/>
        <a:p>
          <a:endParaRPr lang="en-US"/>
        </a:p>
      </dgm:t>
    </dgm:pt>
    <dgm:pt modelId="{7C41EC9B-024E-4175-BB0F-41664A568C81}">
      <dgm:prSet/>
      <dgm:spPr/>
      <dgm:t>
        <a:bodyPr/>
        <a:lstStyle/>
        <a:p>
          <a:r>
            <a:rPr lang="en-US" dirty="0" smtClean="0">
              <a:latin typeface=" NikhoshBAn"/>
            </a:rPr>
            <a:t>১৭</a:t>
          </a:r>
          <a:endParaRPr lang="en-US" dirty="0">
            <a:latin typeface=" NikhoshBAn"/>
          </a:endParaRPr>
        </a:p>
      </dgm:t>
    </dgm:pt>
    <dgm:pt modelId="{23CD9AD0-8B23-4470-8529-D33E01719A04}" type="parTrans" cxnId="{E807EDA9-6DFB-4DD3-89C1-7CBAF459F64E}">
      <dgm:prSet/>
      <dgm:spPr/>
      <dgm:t>
        <a:bodyPr/>
        <a:lstStyle/>
        <a:p>
          <a:endParaRPr lang="en-US"/>
        </a:p>
      </dgm:t>
    </dgm:pt>
    <dgm:pt modelId="{F388AED2-5EDD-492C-82EF-091AD1BF5934}" type="sibTrans" cxnId="{E807EDA9-6DFB-4DD3-89C1-7CBAF459F64E}">
      <dgm:prSet/>
      <dgm:spPr/>
      <dgm:t>
        <a:bodyPr/>
        <a:lstStyle/>
        <a:p>
          <a:endParaRPr lang="en-US"/>
        </a:p>
      </dgm:t>
    </dgm:pt>
    <dgm:pt modelId="{84D959AA-876B-4B95-BAC9-6496900C3689}" type="pres">
      <dgm:prSet presAssocID="{3C942DE9-74F8-4233-B145-84BD430C42AF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1AE94812-C84C-47BD-BB90-7F318C710CA3}" type="pres">
      <dgm:prSet presAssocID="{BECC1091-DC7D-48EB-A1E8-6B4638DB4023}" presName="centerShape" presStyleLbl="node0" presStyleIdx="0" presStyleCnt="1" custScaleX="114366" custScaleY="133427"/>
      <dgm:spPr/>
      <dgm:t>
        <a:bodyPr/>
        <a:lstStyle/>
        <a:p>
          <a:endParaRPr lang="en-US"/>
        </a:p>
      </dgm:t>
    </dgm:pt>
    <dgm:pt modelId="{48C423B5-0B69-4DF5-8B1D-B4916B6C00F8}" type="pres">
      <dgm:prSet presAssocID="{81AD3685-2A89-4BA0-8B86-17FEDE7B66A6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8BD1951-A4CB-41F2-A1B2-2B366D7EB4C0}" type="pres">
      <dgm:prSet presAssocID="{81AD3685-2A89-4BA0-8B86-17FEDE7B66A6}" presName="dummy" presStyleCnt="0"/>
      <dgm:spPr/>
    </dgm:pt>
    <dgm:pt modelId="{E1B769FB-5878-4E01-97DD-7061F6306200}" type="pres">
      <dgm:prSet presAssocID="{6A004F1C-911B-4033-A8E6-E24AC813B2F0}" presName="sibTrans" presStyleLbl="sibTrans2D1" presStyleIdx="0" presStyleCnt="5"/>
      <dgm:spPr/>
      <dgm:t>
        <a:bodyPr/>
        <a:lstStyle/>
        <a:p>
          <a:endParaRPr lang="en-US"/>
        </a:p>
      </dgm:t>
    </dgm:pt>
    <dgm:pt modelId="{0292EEA8-CE76-40AB-8F52-20B8DA4FF821}" type="pres">
      <dgm:prSet presAssocID="{7C41EC9B-024E-4175-BB0F-41664A568C81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79286B7-97F0-47B5-A5DB-24CA5BBCB3E1}" type="pres">
      <dgm:prSet presAssocID="{7C41EC9B-024E-4175-BB0F-41664A568C81}" presName="dummy" presStyleCnt="0"/>
      <dgm:spPr/>
    </dgm:pt>
    <dgm:pt modelId="{B8B9415D-D60E-4BFC-B5E2-AEB6F4E61A6B}" type="pres">
      <dgm:prSet presAssocID="{F388AED2-5EDD-492C-82EF-091AD1BF5934}" presName="sibTrans" presStyleLbl="sibTrans2D1" presStyleIdx="1" presStyleCnt="5"/>
      <dgm:spPr/>
      <dgm:t>
        <a:bodyPr/>
        <a:lstStyle/>
        <a:p>
          <a:endParaRPr lang="en-US"/>
        </a:p>
      </dgm:t>
    </dgm:pt>
    <dgm:pt modelId="{3BF9DB12-4D72-4E66-B8DC-9B65B45D7765}" type="pres">
      <dgm:prSet presAssocID="{5A6461A9-BEE5-4310-84EE-9F1C93A8AE4E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C9CE283-66BE-4325-BEF2-B2F99EF9B70F}" type="pres">
      <dgm:prSet presAssocID="{5A6461A9-BEE5-4310-84EE-9F1C93A8AE4E}" presName="dummy" presStyleCnt="0"/>
      <dgm:spPr/>
    </dgm:pt>
    <dgm:pt modelId="{CD5431D3-6260-4981-8F74-362BC30F3FB7}" type="pres">
      <dgm:prSet presAssocID="{7C23E535-A702-4D70-A496-E53A095F9BCA}" presName="sibTrans" presStyleLbl="sibTrans2D1" presStyleIdx="2" presStyleCnt="5"/>
      <dgm:spPr/>
      <dgm:t>
        <a:bodyPr/>
        <a:lstStyle/>
        <a:p>
          <a:endParaRPr lang="en-US"/>
        </a:p>
      </dgm:t>
    </dgm:pt>
    <dgm:pt modelId="{1599000E-EE96-45F2-9F70-161923E61057}" type="pres">
      <dgm:prSet presAssocID="{1A8442DA-729A-4BE3-A031-8A2EEF835198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D7041B8-E484-43D8-8EFC-745C7595F34A}" type="pres">
      <dgm:prSet presAssocID="{1A8442DA-729A-4BE3-A031-8A2EEF835198}" presName="dummy" presStyleCnt="0"/>
      <dgm:spPr/>
    </dgm:pt>
    <dgm:pt modelId="{FF4433B1-B653-43F2-B758-C3E583E9E7C9}" type="pres">
      <dgm:prSet presAssocID="{9A65AF0B-DEAE-4E66-8DDC-587573918279}" presName="sibTrans" presStyleLbl="sibTrans2D1" presStyleIdx="3" presStyleCnt="5"/>
      <dgm:spPr/>
      <dgm:t>
        <a:bodyPr/>
        <a:lstStyle/>
        <a:p>
          <a:endParaRPr lang="en-US"/>
        </a:p>
      </dgm:t>
    </dgm:pt>
    <dgm:pt modelId="{D1C8E0C7-C490-4601-8F79-E042D9EB235F}" type="pres">
      <dgm:prSet presAssocID="{0397471B-F674-4FDC-8504-9D9E12B6D794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17BF052-853C-426E-8D60-5C428E53A063}" type="pres">
      <dgm:prSet presAssocID="{0397471B-F674-4FDC-8504-9D9E12B6D794}" presName="dummy" presStyleCnt="0"/>
      <dgm:spPr/>
    </dgm:pt>
    <dgm:pt modelId="{073E4E6E-8A14-4A36-96E1-574481BF29CA}" type="pres">
      <dgm:prSet presAssocID="{832AE875-9E0B-476B-8203-18D49D8EB5FA}" presName="sibTrans" presStyleLbl="sibTrans2D1" presStyleIdx="4" presStyleCnt="5"/>
      <dgm:spPr/>
      <dgm:t>
        <a:bodyPr/>
        <a:lstStyle/>
        <a:p>
          <a:endParaRPr lang="en-US"/>
        </a:p>
      </dgm:t>
    </dgm:pt>
  </dgm:ptLst>
  <dgm:cxnLst>
    <dgm:cxn modelId="{16F9D4B7-960F-4C24-A80A-81B2D0562AAC}" type="presOf" srcId="{F388AED2-5EDD-492C-82EF-091AD1BF5934}" destId="{B8B9415D-D60E-4BFC-B5E2-AEB6F4E61A6B}" srcOrd="0" destOrd="0" presId="urn:microsoft.com/office/officeart/2005/8/layout/radial6"/>
    <dgm:cxn modelId="{5DB93E94-2D6C-44D5-8FF0-1BE2BCF2EED0}" srcId="{3C942DE9-74F8-4233-B145-84BD430C42AF}" destId="{BECC1091-DC7D-48EB-A1E8-6B4638DB4023}" srcOrd="0" destOrd="0" parTransId="{F61EF5DD-F809-4F03-AC02-1F0A969597D4}" sibTransId="{F0DDBE0A-9121-421A-8B3A-509A92958B29}"/>
    <dgm:cxn modelId="{D9F24449-57CD-4248-BD06-CCFF777E7467}" type="presOf" srcId="{81AD3685-2A89-4BA0-8B86-17FEDE7B66A6}" destId="{48C423B5-0B69-4DF5-8B1D-B4916B6C00F8}" srcOrd="0" destOrd="0" presId="urn:microsoft.com/office/officeart/2005/8/layout/radial6"/>
    <dgm:cxn modelId="{85B4EA0C-16C3-461A-9A32-E45EEFBD36F3}" type="presOf" srcId="{6A004F1C-911B-4033-A8E6-E24AC813B2F0}" destId="{E1B769FB-5878-4E01-97DD-7061F6306200}" srcOrd="0" destOrd="0" presId="urn:microsoft.com/office/officeart/2005/8/layout/radial6"/>
    <dgm:cxn modelId="{6259BAE7-B4C6-4387-91F2-7901EA145390}" type="presOf" srcId="{832AE875-9E0B-476B-8203-18D49D8EB5FA}" destId="{073E4E6E-8A14-4A36-96E1-574481BF29CA}" srcOrd="0" destOrd="0" presId="urn:microsoft.com/office/officeart/2005/8/layout/radial6"/>
    <dgm:cxn modelId="{70B7112F-CE61-4BB7-9D58-C8F6557FE3F8}" srcId="{BECC1091-DC7D-48EB-A1E8-6B4638DB4023}" destId="{5A6461A9-BEE5-4310-84EE-9F1C93A8AE4E}" srcOrd="2" destOrd="0" parTransId="{4C004E41-BEF9-4E33-8BFA-14522B1D9383}" sibTransId="{7C23E535-A702-4D70-A496-E53A095F9BCA}"/>
    <dgm:cxn modelId="{E807EDA9-6DFB-4DD3-89C1-7CBAF459F64E}" srcId="{BECC1091-DC7D-48EB-A1E8-6B4638DB4023}" destId="{7C41EC9B-024E-4175-BB0F-41664A568C81}" srcOrd="1" destOrd="0" parTransId="{23CD9AD0-8B23-4470-8529-D33E01719A04}" sibTransId="{F388AED2-5EDD-492C-82EF-091AD1BF5934}"/>
    <dgm:cxn modelId="{22B03392-1C94-4D41-91ED-461141593CBB}" type="presOf" srcId="{7C23E535-A702-4D70-A496-E53A095F9BCA}" destId="{CD5431D3-6260-4981-8F74-362BC30F3FB7}" srcOrd="0" destOrd="0" presId="urn:microsoft.com/office/officeart/2005/8/layout/radial6"/>
    <dgm:cxn modelId="{CB70F324-740B-4D4B-B8EC-5A376771F9E0}" type="presOf" srcId="{7C41EC9B-024E-4175-BB0F-41664A568C81}" destId="{0292EEA8-CE76-40AB-8F52-20B8DA4FF821}" srcOrd="0" destOrd="0" presId="urn:microsoft.com/office/officeart/2005/8/layout/radial6"/>
    <dgm:cxn modelId="{DFF6C7CD-B7A6-47A6-A440-E20435D732F9}" type="presOf" srcId="{5A6461A9-BEE5-4310-84EE-9F1C93A8AE4E}" destId="{3BF9DB12-4D72-4E66-B8DC-9B65B45D7765}" srcOrd="0" destOrd="0" presId="urn:microsoft.com/office/officeart/2005/8/layout/radial6"/>
    <dgm:cxn modelId="{B2D9DA6E-1112-4E02-AFF6-35B179D23234}" srcId="{BECC1091-DC7D-48EB-A1E8-6B4638DB4023}" destId="{81AD3685-2A89-4BA0-8B86-17FEDE7B66A6}" srcOrd="0" destOrd="0" parTransId="{AE519D21-4949-4CD5-914C-0A5D5FABD747}" sibTransId="{6A004F1C-911B-4033-A8E6-E24AC813B2F0}"/>
    <dgm:cxn modelId="{BAA39037-F371-4019-853E-60236A605FFD}" type="presOf" srcId="{3C942DE9-74F8-4233-B145-84BD430C42AF}" destId="{84D959AA-876B-4B95-BAC9-6496900C3689}" srcOrd="0" destOrd="0" presId="urn:microsoft.com/office/officeart/2005/8/layout/radial6"/>
    <dgm:cxn modelId="{194B595C-86E4-4D9F-AB82-53A5E58C87D3}" type="presOf" srcId="{0397471B-F674-4FDC-8504-9D9E12B6D794}" destId="{D1C8E0C7-C490-4601-8F79-E042D9EB235F}" srcOrd="0" destOrd="0" presId="urn:microsoft.com/office/officeart/2005/8/layout/radial6"/>
    <dgm:cxn modelId="{58DE7AFA-48F4-49BA-8959-CDDEFE98C072}" srcId="{BECC1091-DC7D-48EB-A1E8-6B4638DB4023}" destId="{0397471B-F674-4FDC-8504-9D9E12B6D794}" srcOrd="4" destOrd="0" parTransId="{CFB09639-63A3-417A-BE8B-FDD5E1929C25}" sibTransId="{832AE875-9E0B-476B-8203-18D49D8EB5FA}"/>
    <dgm:cxn modelId="{1C938D7B-697F-4CC8-BC2D-119B1C0D747B}" type="presOf" srcId="{BECC1091-DC7D-48EB-A1E8-6B4638DB4023}" destId="{1AE94812-C84C-47BD-BB90-7F318C710CA3}" srcOrd="0" destOrd="0" presId="urn:microsoft.com/office/officeart/2005/8/layout/radial6"/>
    <dgm:cxn modelId="{0671E034-AC25-472C-BE74-214DDBEE7421}" srcId="{BECC1091-DC7D-48EB-A1E8-6B4638DB4023}" destId="{1A8442DA-729A-4BE3-A031-8A2EEF835198}" srcOrd="3" destOrd="0" parTransId="{A421D51B-A161-457D-AECD-709981DD7B5E}" sibTransId="{9A65AF0B-DEAE-4E66-8DDC-587573918279}"/>
    <dgm:cxn modelId="{7C355C9F-990E-43FE-A7EA-075BCC955C98}" type="presOf" srcId="{9A65AF0B-DEAE-4E66-8DDC-587573918279}" destId="{FF4433B1-B653-43F2-B758-C3E583E9E7C9}" srcOrd="0" destOrd="0" presId="urn:microsoft.com/office/officeart/2005/8/layout/radial6"/>
    <dgm:cxn modelId="{D5C7733B-2AD9-487D-AB88-E7CE9F83C38B}" type="presOf" srcId="{1A8442DA-729A-4BE3-A031-8A2EEF835198}" destId="{1599000E-EE96-45F2-9F70-161923E61057}" srcOrd="0" destOrd="0" presId="urn:microsoft.com/office/officeart/2005/8/layout/radial6"/>
    <dgm:cxn modelId="{C9030DCB-329E-4F9E-BADD-A8E533DFD522}" type="presParOf" srcId="{84D959AA-876B-4B95-BAC9-6496900C3689}" destId="{1AE94812-C84C-47BD-BB90-7F318C710CA3}" srcOrd="0" destOrd="0" presId="urn:microsoft.com/office/officeart/2005/8/layout/radial6"/>
    <dgm:cxn modelId="{9A374DF3-53A5-46BB-846F-D830D468E9A8}" type="presParOf" srcId="{84D959AA-876B-4B95-BAC9-6496900C3689}" destId="{48C423B5-0B69-4DF5-8B1D-B4916B6C00F8}" srcOrd="1" destOrd="0" presId="urn:microsoft.com/office/officeart/2005/8/layout/radial6"/>
    <dgm:cxn modelId="{3EFDE673-EB30-439E-832E-33961D3E4C67}" type="presParOf" srcId="{84D959AA-876B-4B95-BAC9-6496900C3689}" destId="{88BD1951-A4CB-41F2-A1B2-2B366D7EB4C0}" srcOrd="2" destOrd="0" presId="urn:microsoft.com/office/officeart/2005/8/layout/radial6"/>
    <dgm:cxn modelId="{A68CB56A-36E5-430E-A054-214358711421}" type="presParOf" srcId="{84D959AA-876B-4B95-BAC9-6496900C3689}" destId="{E1B769FB-5878-4E01-97DD-7061F6306200}" srcOrd="3" destOrd="0" presId="urn:microsoft.com/office/officeart/2005/8/layout/radial6"/>
    <dgm:cxn modelId="{BDFA1BC2-FBF9-437F-8551-A1393D619FE5}" type="presParOf" srcId="{84D959AA-876B-4B95-BAC9-6496900C3689}" destId="{0292EEA8-CE76-40AB-8F52-20B8DA4FF821}" srcOrd="4" destOrd="0" presId="urn:microsoft.com/office/officeart/2005/8/layout/radial6"/>
    <dgm:cxn modelId="{9A799A3C-11B5-4EA9-BA5E-D25610DC9E47}" type="presParOf" srcId="{84D959AA-876B-4B95-BAC9-6496900C3689}" destId="{379286B7-97F0-47B5-A5DB-24CA5BBCB3E1}" srcOrd="5" destOrd="0" presId="urn:microsoft.com/office/officeart/2005/8/layout/radial6"/>
    <dgm:cxn modelId="{CBE0EEE5-3D70-4EFF-B10A-C6FCDB2CA477}" type="presParOf" srcId="{84D959AA-876B-4B95-BAC9-6496900C3689}" destId="{B8B9415D-D60E-4BFC-B5E2-AEB6F4E61A6B}" srcOrd="6" destOrd="0" presId="urn:microsoft.com/office/officeart/2005/8/layout/radial6"/>
    <dgm:cxn modelId="{9D8516C4-A954-4BEE-BB50-CF960A38DF43}" type="presParOf" srcId="{84D959AA-876B-4B95-BAC9-6496900C3689}" destId="{3BF9DB12-4D72-4E66-B8DC-9B65B45D7765}" srcOrd="7" destOrd="0" presId="urn:microsoft.com/office/officeart/2005/8/layout/radial6"/>
    <dgm:cxn modelId="{EFDEEA89-FC0E-4F78-B029-1C5AED6183D5}" type="presParOf" srcId="{84D959AA-876B-4B95-BAC9-6496900C3689}" destId="{AC9CE283-66BE-4325-BEF2-B2F99EF9B70F}" srcOrd="8" destOrd="0" presId="urn:microsoft.com/office/officeart/2005/8/layout/radial6"/>
    <dgm:cxn modelId="{A31CD391-028E-4539-983F-2A06D21A0BD6}" type="presParOf" srcId="{84D959AA-876B-4B95-BAC9-6496900C3689}" destId="{CD5431D3-6260-4981-8F74-362BC30F3FB7}" srcOrd="9" destOrd="0" presId="urn:microsoft.com/office/officeart/2005/8/layout/radial6"/>
    <dgm:cxn modelId="{CAC71084-F1B9-499D-842C-B78BC008104D}" type="presParOf" srcId="{84D959AA-876B-4B95-BAC9-6496900C3689}" destId="{1599000E-EE96-45F2-9F70-161923E61057}" srcOrd="10" destOrd="0" presId="urn:microsoft.com/office/officeart/2005/8/layout/radial6"/>
    <dgm:cxn modelId="{0C7FD824-D0D2-4C7A-8415-495EC7BBC954}" type="presParOf" srcId="{84D959AA-876B-4B95-BAC9-6496900C3689}" destId="{ED7041B8-E484-43D8-8EFC-745C7595F34A}" srcOrd="11" destOrd="0" presId="urn:microsoft.com/office/officeart/2005/8/layout/radial6"/>
    <dgm:cxn modelId="{EAD15038-4973-4246-A050-6AB34B5D0434}" type="presParOf" srcId="{84D959AA-876B-4B95-BAC9-6496900C3689}" destId="{FF4433B1-B653-43F2-B758-C3E583E9E7C9}" srcOrd="12" destOrd="0" presId="urn:microsoft.com/office/officeart/2005/8/layout/radial6"/>
    <dgm:cxn modelId="{7A814FC6-9568-4521-BE33-68426B29821D}" type="presParOf" srcId="{84D959AA-876B-4B95-BAC9-6496900C3689}" destId="{D1C8E0C7-C490-4601-8F79-E042D9EB235F}" srcOrd="13" destOrd="0" presId="urn:microsoft.com/office/officeart/2005/8/layout/radial6"/>
    <dgm:cxn modelId="{28A36B97-8389-446B-9F7C-668497D5F7E5}" type="presParOf" srcId="{84D959AA-876B-4B95-BAC9-6496900C3689}" destId="{017BF052-853C-426E-8D60-5C428E53A063}" srcOrd="14" destOrd="0" presId="urn:microsoft.com/office/officeart/2005/8/layout/radial6"/>
    <dgm:cxn modelId="{6F98DB93-E663-450C-88AF-4B303E3637B1}" type="presParOf" srcId="{84D959AA-876B-4B95-BAC9-6496900C3689}" destId="{073E4E6E-8A14-4A36-96E1-574481BF29CA}" srcOrd="15" destOrd="0" presId="urn:microsoft.com/office/officeart/2005/8/layout/radial6"/>
  </dgm:cxnLst>
  <dgm:bg/>
  <dgm:whole/>
  <dgm:extLst>
    <a:ext uri="http://schemas.microsoft.com/office/drawing/2008/diagram">
      <dsp:dataModelExt xmlns=""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C942DE9-74F8-4233-B145-84BD430C42AF}" type="doc">
      <dgm:prSet loTypeId="urn:microsoft.com/office/officeart/2005/8/layout/radial6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ECC1091-DC7D-48EB-A1E8-6B4638DB4023}">
      <dgm:prSet phldrT="[Text]" custT="1"/>
      <dgm:spPr/>
      <dgm:t>
        <a:bodyPr/>
        <a:lstStyle/>
        <a:p>
          <a:r>
            <a:rPr lang="en-US" sz="4800" dirty="0" err="1" smtClean="0">
              <a:latin typeface="NikoshBAN"/>
            </a:rPr>
            <a:t>সংখ্যা</a:t>
          </a:r>
          <a:r>
            <a:rPr lang="en-US" sz="4600" dirty="0" smtClean="0">
              <a:latin typeface="NikoshBAN"/>
            </a:rPr>
            <a:t> </a:t>
          </a:r>
          <a:endParaRPr lang="en-US" sz="4600" dirty="0">
            <a:latin typeface="NikoshBAN"/>
          </a:endParaRPr>
        </a:p>
      </dgm:t>
    </dgm:pt>
    <dgm:pt modelId="{F61EF5DD-F809-4F03-AC02-1F0A969597D4}" type="parTrans" cxnId="{5DB93E94-2D6C-44D5-8FF0-1BE2BCF2EED0}">
      <dgm:prSet/>
      <dgm:spPr/>
      <dgm:t>
        <a:bodyPr/>
        <a:lstStyle/>
        <a:p>
          <a:endParaRPr lang="en-US"/>
        </a:p>
      </dgm:t>
    </dgm:pt>
    <dgm:pt modelId="{F0DDBE0A-9121-421A-8B3A-509A92958B29}" type="sibTrans" cxnId="{5DB93E94-2D6C-44D5-8FF0-1BE2BCF2EED0}">
      <dgm:prSet/>
      <dgm:spPr/>
      <dgm:t>
        <a:bodyPr/>
        <a:lstStyle/>
        <a:p>
          <a:endParaRPr lang="en-US"/>
        </a:p>
      </dgm:t>
    </dgm:pt>
    <dgm:pt modelId="{81AD3685-2A89-4BA0-8B86-17FEDE7B66A6}">
      <dgm:prSet phldrT="[Text]"/>
      <dgm:spPr/>
      <dgm:t>
        <a:bodyPr/>
        <a:lstStyle/>
        <a:p>
          <a:r>
            <a:rPr lang="en-US" dirty="0" err="1" smtClean="0">
              <a:latin typeface=" NikhoshBAn"/>
            </a:rPr>
            <a:t>ষোলো</a:t>
          </a:r>
          <a:endParaRPr lang="en-US" dirty="0">
            <a:latin typeface=" NikhoshBAn"/>
          </a:endParaRPr>
        </a:p>
      </dgm:t>
    </dgm:pt>
    <dgm:pt modelId="{AE519D21-4949-4CD5-914C-0A5D5FABD747}" type="parTrans" cxnId="{B2D9DA6E-1112-4E02-AFF6-35B179D23234}">
      <dgm:prSet/>
      <dgm:spPr/>
      <dgm:t>
        <a:bodyPr/>
        <a:lstStyle/>
        <a:p>
          <a:endParaRPr lang="en-US"/>
        </a:p>
      </dgm:t>
    </dgm:pt>
    <dgm:pt modelId="{6A004F1C-911B-4033-A8E6-E24AC813B2F0}" type="sibTrans" cxnId="{B2D9DA6E-1112-4E02-AFF6-35B179D23234}">
      <dgm:prSet/>
      <dgm:spPr/>
      <dgm:t>
        <a:bodyPr/>
        <a:lstStyle/>
        <a:p>
          <a:endParaRPr lang="en-US"/>
        </a:p>
      </dgm:t>
    </dgm:pt>
    <dgm:pt modelId="{0397471B-F674-4FDC-8504-9D9E12B6D794}">
      <dgm:prSet phldrT="[Text]"/>
      <dgm:spPr/>
      <dgm:t>
        <a:bodyPr/>
        <a:lstStyle/>
        <a:p>
          <a:r>
            <a:rPr lang="en-US" dirty="0" err="1" smtClean="0">
              <a:latin typeface="NikoshBAN"/>
            </a:rPr>
            <a:t>বিশ</a:t>
          </a:r>
          <a:endParaRPr lang="en-US" dirty="0">
            <a:latin typeface="NikoshBAN"/>
          </a:endParaRPr>
        </a:p>
      </dgm:t>
    </dgm:pt>
    <dgm:pt modelId="{CFB09639-63A3-417A-BE8B-FDD5E1929C25}" type="parTrans" cxnId="{58DE7AFA-48F4-49BA-8959-CDDEFE98C072}">
      <dgm:prSet/>
      <dgm:spPr/>
      <dgm:t>
        <a:bodyPr/>
        <a:lstStyle/>
        <a:p>
          <a:endParaRPr lang="en-US"/>
        </a:p>
      </dgm:t>
    </dgm:pt>
    <dgm:pt modelId="{832AE875-9E0B-476B-8203-18D49D8EB5FA}" type="sibTrans" cxnId="{58DE7AFA-48F4-49BA-8959-CDDEFE98C072}">
      <dgm:prSet/>
      <dgm:spPr/>
      <dgm:t>
        <a:bodyPr/>
        <a:lstStyle/>
        <a:p>
          <a:endParaRPr lang="en-US"/>
        </a:p>
      </dgm:t>
    </dgm:pt>
    <dgm:pt modelId="{1A8442DA-729A-4BE3-A031-8A2EEF835198}">
      <dgm:prSet/>
      <dgm:spPr/>
      <dgm:t>
        <a:bodyPr/>
        <a:lstStyle/>
        <a:p>
          <a:r>
            <a:rPr lang="en-US" dirty="0" err="1" smtClean="0">
              <a:latin typeface=" NikhoshBAn"/>
            </a:rPr>
            <a:t>উনিশ</a:t>
          </a:r>
          <a:endParaRPr lang="en-US" dirty="0">
            <a:latin typeface=" NikhoshBAn"/>
          </a:endParaRPr>
        </a:p>
      </dgm:t>
    </dgm:pt>
    <dgm:pt modelId="{A421D51B-A161-457D-AECD-709981DD7B5E}" type="parTrans" cxnId="{0671E034-AC25-472C-BE74-214DDBEE7421}">
      <dgm:prSet/>
      <dgm:spPr/>
      <dgm:t>
        <a:bodyPr/>
        <a:lstStyle/>
        <a:p>
          <a:endParaRPr lang="en-US"/>
        </a:p>
      </dgm:t>
    </dgm:pt>
    <dgm:pt modelId="{9A65AF0B-DEAE-4E66-8DDC-587573918279}" type="sibTrans" cxnId="{0671E034-AC25-472C-BE74-214DDBEE7421}">
      <dgm:prSet/>
      <dgm:spPr/>
      <dgm:t>
        <a:bodyPr/>
        <a:lstStyle/>
        <a:p>
          <a:endParaRPr lang="en-US"/>
        </a:p>
      </dgm:t>
    </dgm:pt>
    <dgm:pt modelId="{5A6461A9-BEE5-4310-84EE-9F1C93A8AE4E}">
      <dgm:prSet/>
      <dgm:spPr/>
      <dgm:t>
        <a:bodyPr/>
        <a:lstStyle/>
        <a:p>
          <a:r>
            <a:rPr lang="en-US" dirty="0" err="1" smtClean="0">
              <a:latin typeface=" NikhoshBAn"/>
            </a:rPr>
            <a:t>আঠারো</a:t>
          </a:r>
          <a:endParaRPr lang="en-US" dirty="0">
            <a:latin typeface=" NikhoshBAn"/>
          </a:endParaRPr>
        </a:p>
      </dgm:t>
    </dgm:pt>
    <dgm:pt modelId="{4C004E41-BEF9-4E33-8BFA-14522B1D9383}" type="parTrans" cxnId="{70B7112F-CE61-4BB7-9D58-C8F6557FE3F8}">
      <dgm:prSet/>
      <dgm:spPr/>
      <dgm:t>
        <a:bodyPr/>
        <a:lstStyle/>
        <a:p>
          <a:endParaRPr lang="en-US"/>
        </a:p>
      </dgm:t>
    </dgm:pt>
    <dgm:pt modelId="{7C23E535-A702-4D70-A496-E53A095F9BCA}" type="sibTrans" cxnId="{70B7112F-CE61-4BB7-9D58-C8F6557FE3F8}">
      <dgm:prSet/>
      <dgm:spPr/>
      <dgm:t>
        <a:bodyPr/>
        <a:lstStyle/>
        <a:p>
          <a:endParaRPr lang="en-US"/>
        </a:p>
      </dgm:t>
    </dgm:pt>
    <dgm:pt modelId="{7C41EC9B-024E-4175-BB0F-41664A568C81}">
      <dgm:prSet/>
      <dgm:spPr/>
      <dgm:t>
        <a:bodyPr/>
        <a:lstStyle/>
        <a:p>
          <a:r>
            <a:rPr lang="en-US" dirty="0" err="1" smtClean="0">
              <a:latin typeface=" NikhoshBAn"/>
            </a:rPr>
            <a:t>সতেরো</a:t>
          </a:r>
          <a:endParaRPr lang="en-US" dirty="0">
            <a:latin typeface=" NikhoshBAn"/>
          </a:endParaRPr>
        </a:p>
      </dgm:t>
    </dgm:pt>
    <dgm:pt modelId="{23CD9AD0-8B23-4470-8529-D33E01719A04}" type="parTrans" cxnId="{E807EDA9-6DFB-4DD3-89C1-7CBAF459F64E}">
      <dgm:prSet/>
      <dgm:spPr/>
      <dgm:t>
        <a:bodyPr/>
        <a:lstStyle/>
        <a:p>
          <a:endParaRPr lang="en-US"/>
        </a:p>
      </dgm:t>
    </dgm:pt>
    <dgm:pt modelId="{F388AED2-5EDD-492C-82EF-091AD1BF5934}" type="sibTrans" cxnId="{E807EDA9-6DFB-4DD3-89C1-7CBAF459F64E}">
      <dgm:prSet/>
      <dgm:spPr/>
      <dgm:t>
        <a:bodyPr/>
        <a:lstStyle/>
        <a:p>
          <a:endParaRPr lang="en-US"/>
        </a:p>
      </dgm:t>
    </dgm:pt>
    <dgm:pt modelId="{84D959AA-876B-4B95-BAC9-6496900C3689}" type="pres">
      <dgm:prSet presAssocID="{3C942DE9-74F8-4233-B145-84BD430C42AF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1AE94812-C84C-47BD-BB90-7F318C710CA3}" type="pres">
      <dgm:prSet presAssocID="{BECC1091-DC7D-48EB-A1E8-6B4638DB4023}" presName="centerShape" presStyleLbl="node0" presStyleIdx="0" presStyleCnt="1" custScaleX="114366" custScaleY="133427"/>
      <dgm:spPr/>
      <dgm:t>
        <a:bodyPr/>
        <a:lstStyle/>
        <a:p>
          <a:endParaRPr lang="en-US"/>
        </a:p>
      </dgm:t>
    </dgm:pt>
    <dgm:pt modelId="{48C423B5-0B69-4DF5-8B1D-B4916B6C00F8}" type="pres">
      <dgm:prSet presAssocID="{81AD3685-2A89-4BA0-8B86-17FEDE7B66A6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8BD1951-A4CB-41F2-A1B2-2B366D7EB4C0}" type="pres">
      <dgm:prSet presAssocID="{81AD3685-2A89-4BA0-8B86-17FEDE7B66A6}" presName="dummy" presStyleCnt="0"/>
      <dgm:spPr/>
    </dgm:pt>
    <dgm:pt modelId="{E1B769FB-5878-4E01-97DD-7061F6306200}" type="pres">
      <dgm:prSet presAssocID="{6A004F1C-911B-4033-A8E6-E24AC813B2F0}" presName="sibTrans" presStyleLbl="sibTrans2D1" presStyleIdx="0" presStyleCnt="5"/>
      <dgm:spPr/>
      <dgm:t>
        <a:bodyPr/>
        <a:lstStyle/>
        <a:p>
          <a:endParaRPr lang="en-US"/>
        </a:p>
      </dgm:t>
    </dgm:pt>
    <dgm:pt modelId="{0292EEA8-CE76-40AB-8F52-20B8DA4FF821}" type="pres">
      <dgm:prSet presAssocID="{7C41EC9B-024E-4175-BB0F-41664A568C81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79286B7-97F0-47B5-A5DB-24CA5BBCB3E1}" type="pres">
      <dgm:prSet presAssocID="{7C41EC9B-024E-4175-BB0F-41664A568C81}" presName="dummy" presStyleCnt="0"/>
      <dgm:spPr/>
    </dgm:pt>
    <dgm:pt modelId="{B8B9415D-D60E-4BFC-B5E2-AEB6F4E61A6B}" type="pres">
      <dgm:prSet presAssocID="{F388AED2-5EDD-492C-82EF-091AD1BF5934}" presName="sibTrans" presStyleLbl="sibTrans2D1" presStyleIdx="1" presStyleCnt="5"/>
      <dgm:spPr/>
      <dgm:t>
        <a:bodyPr/>
        <a:lstStyle/>
        <a:p>
          <a:endParaRPr lang="en-US"/>
        </a:p>
      </dgm:t>
    </dgm:pt>
    <dgm:pt modelId="{3BF9DB12-4D72-4E66-B8DC-9B65B45D7765}" type="pres">
      <dgm:prSet presAssocID="{5A6461A9-BEE5-4310-84EE-9F1C93A8AE4E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C9CE283-66BE-4325-BEF2-B2F99EF9B70F}" type="pres">
      <dgm:prSet presAssocID="{5A6461A9-BEE5-4310-84EE-9F1C93A8AE4E}" presName="dummy" presStyleCnt="0"/>
      <dgm:spPr/>
    </dgm:pt>
    <dgm:pt modelId="{CD5431D3-6260-4981-8F74-362BC30F3FB7}" type="pres">
      <dgm:prSet presAssocID="{7C23E535-A702-4D70-A496-E53A095F9BCA}" presName="sibTrans" presStyleLbl="sibTrans2D1" presStyleIdx="2" presStyleCnt="5"/>
      <dgm:spPr/>
      <dgm:t>
        <a:bodyPr/>
        <a:lstStyle/>
        <a:p>
          <a:endParaRPr lang="en-US"/>
        </a:p>
      </dgm:t>
    </dgm:pt>
    <dgm:pt modelId="{1599000E-EE96-45F2-9F70-161923E61057}" type="pres">
      <dgm:prSet presAssocID="{1A8442DA-729A-4BE3-A031-8A2EEF835198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D7041B8-E484-43D8-8EFC-745C7595F34A}" type="pres">
      <dgm:prSet presAssocID="{1A8442DA-729A-4BE3-A031-8A2EEF835198}" presName="dummy" presStyleCnt="0"/>
      <dgm:spPr/>
    </dgm:pt>
    <dgm:pt modelId="{FF4433B1-B653-43F2-B758-C3E583E9E7C9}" type="pres">
      <dgm:prSet presAssocID="{9A65AF0B-DEAE-4E66-8DDC-587573918279}" presName="sibTrans" presStyleLbl="sibTrans2D1" presStyleIdx="3" presStyleCnt="5"/>
      <dgm:spPr/>
      <dgm:t>
        <a:bodyPr/>
        <a:lstStyle/>
        <a:p>
          <a:endParaRPr lang="en-US"/>
        </a:p>
      </dgm:t>
    </dgm:pt>
    <dgm:pt modelId="{D1C8E0C7-C490-4601-8F79-E042D9EB235F}" type="pres">
      <dgm:prSet presAssocID="{0397471B-F674-4FDC-8504-9D9E12B6D794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17BF052-853C-426E-8D60-5C428E53A063}" type="pres">
      <dgm:prSet presAssocID="{0397471B-F674-4FDC-8504-9D9E12B6D794}" presName="dummy" presStyleCnt="0"/>
      <dgm:spPr/>
    </dgm:pt>
    <dgm:pt modelId="{073E4E6E-8A14-4A36-96E1-574481BF29CA}" type="pres">
      <dgm:prSet presAssocID="{832AE875-9E0B-476B-8203-18D49D8EB5FA}" presName="sibTrans" presStyleLbl="sibTrans2D1" presStyleIdx="4" presStyleCnt="5"/>
      <dgm:spPr/>
      <dgm:t>
        <a:bodyPr/>
        <a:lstStyle/>
        <a:p>
          <a:endParaRPr lang="en-US"/>
        </a:p>
      </dgm:t>
    </dgm:pt>
  </dgm:ptLst>
  <dgm:cxnLst>
    <dgm:cxn modelId="{E794CD9F-7EF4-418C-9636-A6D699714BAD}" type="presOf" srcId="{9A65AF0B-DEAE-4E66-8DDC-587573918279}" destId="{FF4433B1-B653-43F2-B758-C3E583E9E7C9}" srcOrd="0" destOrd="0" presId="urn:microsoft.com/office/officeart/2005/8/layout/radial6"/>
    <dgm:cxn modelId="{7CC7F567-D7E5-4691-9750-9884410BFB56}" type="presOf" srcId="{3C942DE9-74F8-4233-B145-84BD430C42AF}" destId="{84D959AA-876B-4B95-BAC9-6496900C3689}" srcOrd="0" destOrd="0" presId="urn:microsoft.com/office/officeart/2005/8/layout/radial6"/>
    <dgm:cxn modelId="{3E4311DA-56A9-49FD-A850-3FB1C0C94066}" type="presOf" srcId="{1A8442DA-729A-4BE3-A031-8A2EEF835198}" destId="{1599000E-EE96-45F2-9F70-161923E61057}" srcOrd="0" destOrd="0" presId="urn:microsoft.com/office/officeart/2005/8/layout/radial6"/>
    <dgm:cxn modelId="{FA036CCA-BEE1-4720-94AB-740320892F08}" type="presOf" srcId="{BECC1091-DC7D-48EB-A1E8-6B4638DB4023}" destId="{1AE94812-C84C-47BD-BB90-7F318C710CA3}" srcOrd="0" destOrd="0" presId="urn:microsoft.com/office/officeart/2005/8/layout/radial6"/>
    <dgm:cxn modelId="{5FE16264-83EF-451D-9E99-8676FC5BC16E}" type="presOf" srcId="{5A6461A9-BEE5-4310-84EE-9F1C93A8AE4E}" destId="{3BF9DB12-4D72-4E66-B8DC-9B65B45D7765}" srcOrd="0" destOrd="0" presId="urn:microsoft.com/office/officeart/2005/8/layout/radial6"/>
    <dgm:cxn modelId="{5DB93E94-2D6C-44D5-8FF0-1BE2BCF2EED0}" srcId="{3C942DE9-74F8-4233-B145-84BD430C42AF}" destId="{BECC1091-DC7D-48EB-A1E8-6B4638DB4023}" srcOrd="0" destOrd="0" parTransId="{F61EF5DD-F809-4F03-AC02-1F0A969597D4}" sibTransId="{F0DDBE0A-9121-421A-8B3A-509A92958B29}"/>
    <dgm:cxn modelId="{A430BE75-3593-4256-A6F4-4114DF35A143}" type="presOf" srcId="{7C41EC9B-024E-4175-BB0F-41664A568C81}" destId="{0292EEA8-CE76-40AB-8F52-20B8DA4FF821}" srcOrd="0" destOrd="0" presId="urn:microsoft.com/office/officeart/2005/8/layout/radial6"/>
    <dgm:cxn modelId="{14587374-894B-4DC5-82F8-1DB306CF4800}" type="presOf" srcId="{6A004F1C-911B-4033-A8E6-E24AC813B2F0}" destId="{E1B769FB-5878-4E01-97DD-7061F6306200}" srcOrd="0" destOrd="0" presId="urn:microsoft.com/office/officeart/2005/8/layout/radial6"/>
    <dgm:cxn modelId="{70B7112F-CE61-4BB7-9D58-C8F6557FE3F8}" srcId="{BECC1091-DC7D-48EB-A1E8-6B4638DB4023}" destId="{5A6461A9-BEE5-4310-84EE-9F1C93A8AE4E}" srcOrd="2" destOrd="0" parTransId="{4C004E41-BEF9-4E33-8BFA-14522B1D9383}" sibTransId="{7C23E535-A702-4D70-A496-E53A095F9BCA}"/>
    <dgm:cxn modelId="{064930AF-BE53-49BC-A9D7-927CC066D06B}" type="presOf" srcId="{832AE875-9E0B-476B-8203-18D49D8EB5FA}" destId="{073E4E6E-8A14-4A36-96E1-574481BF29CA}" srcOrd="0" destOrd="0" presId="urn:microsoft.com/office/officeart/2005/8/layout/radial6"/>
    <dgm:cxn modelId="{EAA76A7A-E19B-4AC0-A421-0BDFA69EBD07}" type="presOf" srcId="{7C23E535-A702-4D70-A496-E53A095F9BCA}" destId="{CD5431D3-6260-4981-8F74-362BC30F3FB7}" srcOrd="0" destOrd="0" presId="urn:microsoft.com/office/officeart/2005/8/layout/radial6"/>
    <dgm:cxn modelId="{E807EDA9-6DFB-4DD3-89C1-7CBAF459F64E}" srcId="{BECC1091-DC7D-48EB-A1E8-6B4638DB4023}" destId="{7C41EC9B-024E-4175-BB0F-41664A568C81}" srcOrd="1" destOrd="0" parTransId="{23CD9AD0-8B23-4470-8529-D33E01719A04}" sibTransId="{F388AED2-5EDD-492C-82EF-091AD1BF5934}"/>
    <dgm:cxn modelId="{E28A71FF-6C78-4C4D-8B43-7CDF29D52C1B}" type="presOf" srcId="{F388AED2-5EDD-492C-82EF-091AD1BF5934}" destId="{B8B9415D-D60E-4BFC-B5E2-AEB6F4E61A6B}" srcOrd="0" destOrd="0" presId="urn:microsoft.com/office/officeart/2005/8/layout/radial6"/>
    <dgm:cxn modelId="{B2D9DA6E-1112-4E02-AFF6-35B179D23234}" srcId="{BECC1091-DC7D-48EB-A1E8-6B4638DB4023}" destId="{81AD3685-2A89-4BA0-8B86-17FEDE7B66A6}" srcOrd="0" destOrd="0" parTransId="{AE519D21-4949-4CD5-914C-0A5D5FABD747}" sibTransId="{6A004F1C-911B-4033-A8E6-E24AC813B2F0}"/>
    <dgm:cxn modelId="{442AD11B-D291-4E4D-AED0-F5E5D795633E}" type="presOf" srcId="{81AD3685-2A89-4BA0-8B86-17FEDE7B66A6}" destId="{48C423B5-0B69-4DF5-8B1D-B4916B6C00F8}" srcOrd="0" destOrd="0" presId="urn:microsoft.com/office/officeart/2005/8/layout/radial6"/>
    <dgm:cxn modelId="{58DE7AFA-48F4-49BA-8959-CDDEFE98C072}" srcId="{BECC1091-DC7D-48EB-A1E8-6B4638DB4023}" destId="{0397471B-F674-4FDC-8504-9D9E12B6D794}" srcOrd="4" destOrd="0" parTransId="{CFB09639-63A3-417A-BE8B-FDD5E1929C25}" sibTransId="{832AE875-9E0B-476B-8203-18D49D8EB5FA}"/>
    <dgm:cxn modelId="{CAE7D3A2-E373-44A5-80DF-577580E578ED}" type="presOf" srcId="{0397471B-F674-4FDC-8504-9D9E12B6D794}" destId="{D1C8E0C7-C490-4601-8F79-E042D9EB235F}" srcOrd="0" destOrd="0" presId="urn:microsoft.com/office/officeart/2005/8/layout/radial6"/>
    <dgm:cxn modelId="{0671E034-AC25-472C-BE74-214DDBEE7421}" srcId="{BECC1091-DC7D-48EB-A1E8-6B4638DB4023}" destId="{1A8442DA-729A-4BE3-A031-8A2EEF835198}" srcOrd="3" destOrd="0" parTransId="{A421D51B-A161-457D-AECD-709981DD7B5E}" sibTransId="{9A65AF0B-DEAE-4E66-8DDC-587573918279}"/>
    <dgm:cxn modelId="{130356A0-FA17-4274-8664-D887CADF33B3}" type="presParOf" srcId="{84D959AA-876B-4B95-BAC9-6496900C3689}" destId="{1AE94812-C84C-47BD-BB90-7F318C710CA3}" srcOrd="0" destOrd="0" presId="urn:microsoft.com/office/officeart/2005/8/layout/radial6"/>
    <dgm:cxn modelId="{047A7F9A-C175-44A1-AFE7-A481EBD26197}" type="presParOf" srcId="{84D959AA-876B-4B95-BAC9-6496900C3689}" destId="{48C423B5-0B69-4DF5-8B1D-B4916B6C00F8}" srcOrd="1" destOrd="0" presId="urn:microsoft.com/office/officeart/2005/8/layout/radial6"/>
    <dgm:cxn modelId="{A6942333-DF2E-4DA8-8C5E-9DE9CC865A4C}" type="presParOf" srcId="{84D959AA-876B-4B95-BAC9-6496900C3689}" destId="{88BD1951-A4CB-41F2-A1B2-2B366D7EB4C0}" srcOrd="2" destOrd="0" presId="urn:microsoft.com/office/officeart/2005/8/layout/radial6"/>
    <dgm:cxn modelId="{1B562A52-0979-4CC8-9202-7BFB1263325F}" type="presParOf" srcId="{84D959AA-876B-4B95-BAC9-6496900C3689}" destId="{E1B769FB-5878-4E01-97DD-7061F6306200}" srcOrd="3" destOrd="0" presId="urn:microsoft.com/office/officeart/2005/8/layout/radial6"/>
    <dgm:cxn modelId="{50475F09-6EFF-45A4-87DA-A28B28E52F23}" type="presParOf" srcId="{84D959AA-876B-4B95-BAC9-6496900C3689}" destId="{0292EEA8-CE76-40AB-8F52-20B8DA4FF821}" srcOrd="4" destOrd="0" presId="urn:microsoft.com/office/officeart/2005/8/layout/radial6"/>
    <dgm:cxn modelId="{5A18969E-717F-482E-B7B4-6B39D039C675}" type="presParOf" srcId="{84D959AA-876B-4B95-BAC9-6496900C3689}" destId="{379286B7-97F0-47B5-A5DB-24CA5BBCB3E1}" srcOrd="5" destOrd="0" presId="urn:microsoft.com/office/officeart/2005/8/layout/radial6"/>
    <dgm:cxn modelId="{7E7EF536-BAE8-45AE-A9A0-E89E31B58851}" type="presParOf" srcId="{84D959AA-876B-4B95-BAC9-6496900C3689}" destId="{B8B9415D-D60E-4BFC-B5E2-AEB6F4E61A6B}" srcOrd="6" destOrd="0" presId="urn:microsoft.com/office/officeart/2005/8/layout/radial6"/>
    <dgm:cxn modelId="{A4B8B024-3F5B-4D66-BD16-857E26E79231}" type="presParOf" srcId="{84D959AA-876B-4B95-BAC9-6496900C3689}" destId="{3BF9DB12-4D72-4E66-B8DC-9B65B45D7765}" srcOrd="7" destOrd="0" presId="urn:microsoft.com/office/officeart/2005/8/layout/radial6"/>
    <dgm:cxn modelId="{F9A0707B-86C9-4771-8CC8-8DBA851E6F18}" type="presParOf" srcId="{84D959AA-876B-4B95-BAC9-6496900C3689}" destId="{AC9CE283-66BE-4325-BEF2-B2F99EF9B70F}" srcOrd="8" destOrd="0" presId="urn:microsoft.com/office/officeart/2005/8/layout/radial6"/>
    <dgm:cxn modelId="{4964383B-D00D-4985-879E-800E24A9C39A}" type="presParOf" srcId="{84D959AA-876B-4B95-BAC9-6496900C3689}" destId="{CD5431D3-6260-4981-8F74-362BC30F3FB7}" srcOrd="9" destOrd="0" presId="urn:microsoft.com/office/officeart/2005/8/layout/radial6"/>
    <dgm:cxn modelId="{53A11CF3-95BA-4806-80E0-65AA9B8C47E2}" type="presParOf" srcId="{84D959AA-876B-4B95-BAC9-6496900C3689}" destId="{1599000E-EE96-45F2-9F70-161923E61057}" srcOrd="10" destOrd="0" presId="urn:microsoft.com/office/officeart/2005/8/layout/radial6"/>
    <dgm:cxn modelId="{CD7A7643-D916-4376-BB84-8BC7D15EDC3A}" type="presParOf" srcId="{84D959AA-876B-4B95-BAC9-6496900C3689}" destId="{ED7041B8-E484-43D8-8EFC-745C7595F34A}" srcOrd="11" destOrd="0" presId="urn:microsoft.com/office/officeart/2005/8/layout/radial6"/>
    <dgm:cxn modelId="{68C35669-01FC-4520-BB3E-E33FA205D110}" type="presParOf" srcId="{84D959AA-876B-4B95-BAC9-6496900C3689}" destId="{FF4433B1-B653-43F2-B758-C3E583E9E7C9}" srcOrd="12" destOrd="0" presId="urn:microsoft.com/office/officeart/2005/8/layout/radial6"/>
    <dgm:cxn modelId="{CE245B7E-B453-48F1-808F-8B36022927BD}" type="presParOf" srcId="{84D959AA-876B-4B95-BAC9-6496900C3689}" destId="{D1C8E0C7-C490-4601-8F79-E042D9EB235F}" srcOrd="13" destOrd="0" presId="urn:microsoft.com/office/officeart/2005/8/layout/radial6"/>
    <dgm:cxn modelId="{954AB801-AE60-4C0F-9477-CA7FBAD05BA0}" type="presParOf" srcId="{84D959AA-876B-4B95-BAC9-6496900C3689}" destId="{017BF052-853C-426E-8D60-5C428E53A063}" srcOrd="14" destOrd="0" presId="urn:microsoft.com/office/officeart/2005/8/layout/radial6"/>
    <dgm:cxn modelId="{19D1A7DB-485E-4789-BA19-6D959F85DA85}" type="presParOf" srcId="{84D959AA-876B-4B95-BAC9-6496900C3689}" destId="{073E4E6E-8A14-4A36-96E1-574481BF29CA}" srcOrd="15" destOrd="0" presId="urn:microsoft.com/office/officeart/2005/8/layout/radial6"/>
  </dgm:cxnLst>
  <dgm:bg/>
  <dgm:whole/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73E4E6E-8A14-4A36-96E1-574481BF29CA}">
      <dsp:nvSpPr>
        <dsp:cNvPr id="0" name=""/>
        <dsp:cNvSpPr/>
      </dsp:nvSpPr>
      <dsp:spPr>
        <a:xfrm>
          <a:off x="868455" y="618461"/>
          <a:ext cx="4125408" cy="4125408"/>
        </a:xfrm>
        <a:prstGeom prst="blockArc">
          <a:avLst>
            <a:gd name="adj1" fmla="val 11880000"/>
            <a:gd name="adj2" fmla="val 16200000"/>
            <a:gd name="adj3" fmla="val 4644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F4433B1-B653-43F2-B758-C3E583E9E7C9}">
      <dsp:nvSpPr>
        <dsp:cNvPr id="0" name=""/>
        <dsp:cNvSpPr/>
      </dsp:nvSpPr>
      <dsp:spPr>
        <a:xfrm>
          <a:off x="868455" y="618461"/>
          <a:ext cx="4125408" cy="4125408"/>
        </a:xfrm>
        <a:prstGeom prst="blockArc">
          <a:avLst>
            <a:gd name="adj1" fmla="val 7560000"/>
            <a:gd name="adj2" fmla="val 11880000"/>
            <a:gd name="adj3" fmla="val 4644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D5431D3-6260-4981-8F74-362BC30F3FB7}">
      <dsp:nvSpPr>
        <dsp:cNvPr id="0" name=""/>
        <dsp:cNvSpPr/>
      </dsp:nvSpPr>
      <dsp:spPr>
        <a:xfrm>
          <a:off x="868455" y="618461"/>
          <a:ext cx="4125408" cy="4125408"/>
        </a:xfrm>
        <a:prstGeom prst="blockArc">
          <a:avLst>
            <a:gd name="adj1" fmla="val 3240000"/>
            <a:gd name="adj2" fmla="val 7560000"/>
            <a:gd name="adj3" fmla="val 4644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8B9415D-D60E-4BFC-B5E2-AEB6F4E61A6B}">
      <dsp:nvSpPr>
        <dsp:cNvPr id="0" name=""/>
        <dsp:cNvSpPr/>
      </dsp:nvSpPr>
      <dsp:spPr>
        <a:xfrm>
          <a:off x="868455" y="618461"/>
          <a:ext cx="4125408" cy="4125408"/>
        </a:xfrm>
        <a:prstGeom prst="blockArc">
          <a:avLst>
            <a:gd name="adj1" fmla="val 20520000"/>
            <a:gd name="adj2" fmla="val 3240000"/>
            <a:gd name="adj3" fmla="val 4644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1B769FB-5878-4E01-97DD-7061F6306200}">
      <dsp:nvSpPr>
        <dsp:cNvPr id="0" name=""/>
        <dsp:cNvSpPr/>
      </dsp:nvSpPr>
      <dsp:spPr>
        <a:xfrm>
          <a:off x="868455" y="618461"/>
          <a:ext cx="4125408" cy="4125408"/>
        </a:xfrm>
        <a:prstGeom prst="blockArc">
          <a:avLst>
            <a:gd name="adj1" fmla="val 16200000"/>
            <a:gd name="adj2" fmla="val 20520000"/>
            <a:gd name="adj3" fmla="val 4644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AE94812-C84C-47BD-BB90-7F318C710CA3}">
      <dsp:nvSpPr>
        <dsp:cNvPr id="0" name=""/>
        <dsp:cNvSpPr/>
      </dsp:nvSpPr>
      <dsp:spPr>
        <a:xfrm>
          <a:off x="1844297" y="1413159"/>
          <a:ext cx="2173724" cy="253601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25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800" kern="1200" dirty="0" err="1" smtClean="0">
              <a:latin typeface="NikoshBAN"/>
            </a:rPr>
            <a:t>সংখ্যা</a:t>
          </a:r>
          <a:r>
            <a:rPr lang="en-US" sz="4600" kern="1200" dirty="0" smtClean="0">
              <a:latin typeface="NikoshBAN"/>
            </a:rPr>
            <a:t> </a:t>
          </a:r>
          <a:endParaRPr lang="en-US" sz="4600" kern="1200" dirty="0">
            <a:latin typeface="NikoshBAN"/>
          </a:endParaRPr>
        </a:p>
      </dsp:txBody>
      <dsp:txXfrm>
        <a:off x="2162632" y="1784549"/>
        <a:ext cx="1537054" cy="1793232"/>
      </dsp:txXfrm>
    </dsp:sp>
    <dsp:sp modelId="{48C423B5-0B69-4DF5-8B1D-B4916B6C00F8}">
      <dsp:nvSpPr>
        <dsp:cNvPr id="0" name=""/>
        <dsp:cNvSpPr/>
      </dsp:nvSpPr>
      <dsp:spPr>
        <a:xfrm>
          <a:off x="2265924" y="1122"/>
          <a:ext cx="1330471" cy="133047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25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800" kern="1200" dirty="0" smtClean="0">
              <a:latin typeface=" NikhoshBAn"/>
            </a:rPr>
            <a:t>১৬</a:t>
          </a:r>
          <a:endParaRPr lang="en-US" sz="4800" kern="1200" dirty="0">
            <a:latin typeface=" NikhoshBAn"/>
          </a:endParaRPr>
        </a:p>
      </dsp:txBody>
      <dsp:txXfrm>
        <a:off x="2460767" y="195965"/>
        <a:ext cx="940785" cy="940785"/>
      </dsp:txXfrm>
    </dsp:sp>
    <dsp:sp modelId="{0292EEA8-CE76-40AB-8F52-20B8DA4FF821}">
      <dsp:nvSpPr>
        <dsp:cNvPr id="0" name=""/>
        <dsp:cNvSpPr/>
      </dsp:nvSpPr>
      <dsp:spPr>
        <a:xfrm>
          <a:off x="4182119" y="1393320"/>
          <a:ext cx="1330471" cy="133047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25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800" kern="1200" dirty="0" smtClean="0">
              <a:latin typeface=" NikhoshBAn"/>
            </a:rPr>
            <a:t>১৭</a:t>
          </a:r>
          <a:endParaRPr lang="en-US" sz="4800" kern="1200" dirty="0">
            <a:latin typeface=" NikhoshBAn"/>
          </a:endParaRPr>
        </a:p>
      </dsp:txBody>
      <dsp:txXfrm>
        <a:off x="4376962" y="1588163"/>
        <a:ext cx="940785" cy="940785"/>
      </dsp:txXfrm>
    </dsp:sp>
    <dsp:sp modelId="{3BF9DB12-4D72-4E66-B8DC-9B65B45D7765}">
      <dsp:nvSpPr>
        <dsp:cNvPr id="0" name=""/>
        <dsp:cNvSpPr/>
      </dsp:nvSpPr>
      <dsp:spPr>
        <a:xfrm>
          <a:off x="3450198" y="3645943"/>
          <a:ext cx="1330471" cy="133047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25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800" kern="1200" dirty="0" smtClean="0">
              <a:latin typeface=" NikhoshBAn"/>
            </a:rPr>
            <a:t>১৮</a:t>
          </a:r>
          <a:endParaRPr lang="en-US" sz="4800" kern="1200" dirty="0">
            <a:latin typeface=" NikhoshBAn"/>
          </a:endParaRPr>
        </a:p>
      </dsp:txBody>
      <dsp:txXfrm>
        <a:off x="3645041" y="3840786"/>
        <a:ext cx="940785" cy="940785"/>
      </dsp:txXfrm>
    </dsp:sp>
    <dsp:sp modelId="{1599000E-EE96-45F2-9F70-161923E61057}">
      <dsp:nvSpPr>
        <dsp:cNvPr id="0" name=""/>
        <dsp:cNvSpPr/>
      </dsp:nvSpPr>
      <dsp:spPr>
        <a:xfrm>
          <a:off x="1081649" y="3645943"/>
          <a:ext cx="1330471" cy="133047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25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800" kern="1200" dirty="0" smtClean="0">
              <a:latin typeface=" NikhoshBAn"/>
            </a:rPr>
            <a:t>১৯</a:t>
          </a:r>
          <a:endParaRPr lang="en-US" sz="4800" kern="1200" dirty="0">
            <a:latin typeface=" NikhoshBAn"/>
          </a:endParaRPr>
        </a:p>
      </dsp:txBody>
      <dsp:txXfrm>
        <a:off x="1276492" y="3840786"/>
        <a:ext cx="940785" cy="940785"/>
      </dsp:txXfrm>
    </dsp:sp>
    <dsp:sp modelId="{D1C8E0C7-C490-4601-8F79-E042D9EB235F}">
      <dsp:nvSpPr>
        <dsp:cNvPr id="0" name=""/>
        <dsp:cNvSpPr/>
      </dsp:nvSpPr>
      <dsp:spPr>
        <a:xfrm>
          <a:off x="349728" y="1393320"/>
          <a:ext cx="1330471" cy="133047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25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800" kern="1200" dirty="0" smtClean="0">
              <a:latin typeface="NikoshBAN"/>
            </a:rPr>
            <a:t>২০</a:t>
          </a:r>
          <a:endParaRPr lang="en-US" sz="4800" kern="1200" dirty="0">
            <a:latin typeface="NikoshBAN"/>
          </a:endParaRPr>
        </a:p>
      </dsp:txBody>
      <dsp:txXfrm>
        <a:off x="544571" y="1588163"/>
        <a:ext cx="940785" cy="94078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AF15405-EB4E-4BC9-BB60-A501964AB827}" type="datetimeFigureOut">
              <a:rPr lang="en-US" smtClean="0"/>
              <a:pPr/>
              <a:t>5/23/2020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223941A-FCF4-4A1A-A0CB-557A115095A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9137381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406401" y="329185"/>
            <a:ext cx="11376073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Rounded Rectangle 9"/>
          <p:cNvSpPr/>
          <p:nvPr/>
        </p:nvSpPr>
        <p:spPr>
          <a:xfrm>
            <a:off x="558129" y="434162"/>
            <a:ext cx="11075745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963168" y="1820206"/>
            <a:ext cx="103632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0" name="Subtitle 19"/>
          <p:cNvSpPr>
            <a:spLocks noGrp="1"/>
          </p:cNvSpPr>
          <p:nvPr>
            <p:ph type="subTitle" idx="1"/>
          </p:nvPr>
        </p:nvSpPr>
        <p:spPr>
          <a:xfrm>
            <a:off x="963168" y="3685032"/>
            <a:ext cx="103632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06AEBCC-5513-4242-B6DF-5C081AEC9D6C}" type="datetimeFigureOut">
              <a:rPr lang="en-US" smtClean="0"/>
              <a:pPr/>
              <a:t>5/23/2020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C7276AE-3AB2-4789-9BA2-08CF6A1CBD9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0560" y="4983480"/>
            <a:ext cx="10911840" cy="105156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0560" y="530352"/>
            <a:ext cx="1091184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06AEBCC-5513-4242-B6DF-5C081AEC9D6C}" type="datetimeFigureOut">
              <a:rPr lang="en-US" smtClean="0"/>
              <a:pPr/>
              <a:t>5/23/2020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C7276AE-3AB2-4789-9BA2-08CF6A1CBD9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533405"/>
            <a:ext cx="2641600" cy="5257799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11200" y="533403"/>
            <a:ext cx="79248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06AEBCC-5513-4242-B6DF-5C081AEC9D6C}" type="datetimeFigureOut">
              <a:rPr lang="en-US" smtClean="0"/>
              <a:pPr/>
              <a:t>5/23/2020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C7276AE-3AB2-4789-9BA2-08CF6A1CBD9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0560" y="4983480"/>
            <a:ext cx="10911840" cy="105156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0560" y="530352"/>
            <a:ext cx="1091184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06AEBCC-5513-4242-B6DF-5C081AEC9D6C}" type="datetimeFigureOut">
              <a:rPr lang="en-US" smtClean="0"/>
              <a:pPr/>
              <a:t>5/23/2020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C7276AE-3AB2-4789-9BA2-08CF6A1CBD9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406401" y="329185"/>
            <a:ext cx="11376073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ounded Rectangle 10"/>
          <p:cNvSpPr/>
          <p:nvPr/>
        </p:nvSpPr>
        <p:spPr>
          <a:xfrm>
            <a:off x="558129" y="434163"/>
            <a:ext cx="11075745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4459" y="4928616"/>
            <a:ext cx="1091184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4459" y="5624484"/>
            <a:ext cx="1091184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06AEBCC-5513-4242-B6DF-5C081AEC9D6C}" type="datetimeFigureOut">
              <a:rPr lang="en-US" smtClean="0"/>
              <a:pPr/>
              <a:t>5/23/2020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C7276AE-3AB2-4789-9BA2-08CF6A1CBD9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3" y="530352"/>
            <a:ext cx="524256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40480" y="530352"/>
            <a:ext cx="524256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06AEBCC-5513-4242-B6DF-5C081AEC9D6C}" type="datetimeFigureOut">
              <a:rPr lang="en-US" smtClean="0"/>
              <a:pPr/>
              <a:t>5/23/2020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C7276AE-3AB2-4789-9BA2-08CF6A1CBD9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0560" y="4983480"/>
            <a:ext cx="1091184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09632" y="579438"/>
            <a:ext cx="524256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6202892" y="579438"/>
            <a:ext cx="524256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809632" y="1447800"/>
            <a:ext cx="524256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2892" y="1447800"/>
            <a:ext cx="524256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06AEBCC-5513-4242-B6DF-5C081AEC9D6C}" type="datetimeFigureOut">
              <a:rPr lang="en-US" smtClean="0"/>
              <a:pPr/>
              <a:t>5/23/2020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C7276AE-3AB2-4789-9BA2-08CF6A1CBD9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06AEBCC-5513-4242-B6DF-5C081AEC9D6C}" type="datetimeFigureOut">
              <a:rPr lang="en-US" smtClean="0"/>
              <a:pPr/>
              <a:t>5/23/2020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C7276AE-3AB2-4789-9BA2-08CF6A1CBD9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406401" y="329185"/>
            <a:ext cx="11376073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06AEBCC-5513-4242-B6DF-5C081AEC9D6C}" type="datetimeFigureOut">
              <a:rPr lang="en-US" smtClean="0"/>
              <a:pPr/>
              <a:t>5/23/2020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C7276AE-3AB2-4789-9BA2-08CF6A1CBD9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85045" y="533400"/>
            <a:ext cx="39624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7385129" y="1447802"/>
            <a:ext cx="39624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1015163" y="930144"/>
            <a:ext cx="6168212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06AEBCC-5513-4242-B6DF-5C081AEC9D6C}" type="datetimeFigureOut">
              <a:rPr lang="en-US" smtClean="0"/>
              <a:pPr/>
              <a:t>5/23/2020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C7276AE-3AB2-4789-9BA2-08CF6A1CBD9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406401" y="329185"/>
            <a:ext cx="11376073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ound Single Corner Rectangle 10"/>
          <p:cNvSpPr/>
          <p:nvPr/>
        </p:nvSpPr>
        <p:spPr>
          <a:xfrm>
            <a:off x="8534401" y="434162"/>
            <a:ext cx="3099473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5012056"/>
            <a:ext cx="109728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White">
          <a:xfrm>
            <a:off x="8616949" y="533400"/>
            <a:ext cx="298704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06AEBCC-5513-4242-B6DF-5C081AEC9D6C}" type="datetimeFigureOut">
              <a:rPr lang="en-US" smtClean="0"/>
              <a:pPr/>
              <a:t>5/23/2020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C7276AE-3AB2-4789-9BA2-08CF6A1CBD9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61973" y="435768"/>
            <a:ext cx="7900416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406401" y="329185"/>
            <a:ext cx="11376073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ounded Rectangle 8"/>
          <p:cNvSpPr/>
          <p:nvPr/>
        </p:nvSpPr>
        <p:spPr>
          <a:xfrm>
            <a:off x="558129" y="434162"/>
            <a:ext cx="11075745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Title Placeholder 12"/>
          <p:cNvSpPr>
            <a:spLocks noGrp="1"/>
          </p:cNvSpPr>
          <p:nvPr>
            <p:ph type="title"/>
          </p:nvPr>
        </p:nvSpPr>
        <p:spPr>
          <a:xfrm>
            <a:off x="670560" y="4985590"/>
            <a:ext cx="1091184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670560" y="530352"/>
            <a:ext cx="1091184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2"/>
          </p:nvPr>
        </p:nvSpPr>
        <p:spPr>
          <a:xfrm>
            <a:off x="5035104" y="6111876"/>
            <a:ext cx="3048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906AEBCC-5513-4242-B6DF-5C081AEC9D6C}" type="datetimeFigureOut">
              <a:rPr lang="en-US" smtClean="0"/>
              <a:pPr/>
              <a:t>5/23/2020</a:t>
            </a:fld>
            <a:endParaRPr lang="en-US" dirty="0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3"/>
          </p:nvPr>
        </p:nvSpPr>
        <p:spPr>
          <a:xfrm>
            <a:off x="8083104" y="6111876"/>
            <a:ext cx="3048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11131104" y="6111876"/>
            <a:ext cx="6096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AC7276AE-3AB2-4789-9BA2-08CF6A1CBD9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603116" y="583659"/>
            <a:ext cx="10953345" cy="5632311"/>
          </a:xfrm>
          <a:prstGeom prst="rect">
            <a:avLst/>
          </a:prstGeom>
          <a:noFill/>
          <a:ln w="254000">
            <a:solidFill>
              <a:schemeClr val="accent2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xmlns="" id="{3CFF02BF-1F22-4516-A72D-25536FA5C693}"/>
              </a:ext>
            </a:extLst>
          </p:cNvPr>
          <p:cNvSpPr txBox="1"/>
          <p:nvPr/>
        </p:nvSpPr>
        <p:spPr>
          <a:xfrm>
            <a:off x="652403" y="1134446"/>
            <a:ext cx="1024128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dirty="0" err="1"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en-US" sz="6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পাঠে</a:t>
            </a:r>
            <a:r>
              <a:rPr lang="en-US" sz="6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 err="1">
                <a:latin typeface="NikoshBAN" panose="02000000000000000000" pitchFamily="2" charset="0"/>
                <a:cs typeface="NikoshBAN" panose="02000000000000000000" pitchFamily="2" charset="0"/>
              </a:rPr>
              <a:t>সবাইকে</a:t>
            </a:r>
            <a:r>
              <a:rPr lang="en-US" sz="6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6600" dirty="0">
                <a:latin typeface="NikoshBAN" panose="02000000000000000000" pitchFamily="2" charset="0"/>
                <a:cs typeface="NikoshBAN" panose="02000000000000000000" pitchFamily="2" charset="0"/>
              </a:rPr>
              <a:t> স্বাগতম</a:t>
            </a:r>
            <a:endParaRPr lang="en-US" sz="6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122" name="Picture 2" descr="https://d30fl32nd2baj9.cloudfront.net/media/2014/10/01/biggan-o-gonit-home.jpg/ALTERNATES/w640/biggan+o+gonit+hom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9669" y="2120630"/>
            <a:ext cx="6096000" cy="3810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3520751533"/>
      </p:ext>
    </p:extLst>
  </p:cSld>
  <p:clrMapOvr>
    <a:masterClrMapping/>
  </p:clrMapOvr>
  <p:transition spd="slow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219201" y="333334"/>
            <a:ext cx="894588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err="1" smtClean="0">
                <a:latin typeface="NikoshBAN"/>
              </a:rPr>
              <a:t>আমরা</a:t>
            </a:r>
            <a:r>
              <a:rPr lang="en-US" sz="4400" dirty="0" smtClean="0">
                <a:latin typeface="NikoshBAN"/>
              </a:rPr>
              <a:t> </a:t>
            </a:r>
            <a:r>
              <a:rPr lang="en-US" sz="4400" dirty="0" err="1" smtClean="0">
                <a:latin typeface="NikoshBAN"/>
              </a:rPr>
              <a:t>কিছু</a:t>
            </a:r>
            <a:r>
              <a:rPr lang="en-US" sz="4400" dirty="0" smtClean="0">
                <a:latin typeface="NikoshBAN"/>
              </a:rPr>
              <a:t> </a:t>
            </a:r>
            <a:r>
              <a:rPr lang="en-US" sz="4400" dirty="0" err="1" smtClean="0">
                <a:latin typeface="NikoshBAN"/>
              </a:rPr>
              <a:t>ছবি</a:t>
            </a:r>
            <a:r>
              <a:rPr lang="en-US" sz="4400" dirty="0" smtClean="0">
                <a:latin typeface="NikoshBAN"/>
              </a:rPr>
              <a:t> </a:t>
            </a:r>
            <a:r>
              <a:rPr lang="en-US" sz="4400" dirty="0" err="1" smtClean="0">
                <a:latin typeface="NikoshBAN"/>
              </a:rPr>
              <a:t>দেখি</a:t>
            </a:r>
            <a:r>
              <a:rPr lang="en-US" sz="4400" dirty="0" smtClean="0">
                <a:latin typeface="NikoshBAN"/>
              </a:rPr>
              <a:t> ও </a:t>
            </a:r>
            <a:r>
              <a:rPr lang="en-US" sz="4400" dirty="0" err="1" smtClean="0">
                <a:latin typeface="NikoshBAN"/>
              </a:rPr>
              <a:t>গণনা</a:t>
            </a:r>
            <a:r>
              <a:rPr lang="en-US" sz="4400" dirty="0" smtClean="0">
                <a:latin typeface="NikoshBAN"/>
              </a:rPr>
              <a:t> </a:t>
            </a:r>
            <a:r>
              <a:rPr lang="en-US" sz="4400" dirty="0" err="1" smtClean="0">
                <a:latin typeface="NikoshBAN"/>
              </a:rPr>
              <a:t>করি</a:t>
            </a:r>
            <a:endParaRPr lang="en-US" sz="4400" dirty="0">
              <a:latin typeface="NikoshBAN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872782" y="1127759"/>
            <a:ext cx="9871418" cy="1123133"/>
            <a:chOff x="872782" y="1127759"/>
            <a:chExt cx="9871418" cy="1123133"/>
          </a:xfrm>
        </p:grpSpPr>
        <p:pic>
          <p:nvPicPr>
            <p:cNvPr id="2050" name="Picture 2" descr="C:\Users\User\Desktop\ছবি\ষূর্যমূখি.jpg"/>
            <p:cNvPicPr>
              <a:picLocks noChangeAspect="1" noChangeArrowheads="1"/>
            </p:cNvPicPr>
            <p:nvPr/>
          </p:nvPicPr>
          <p:blipFill>
            <a:blip r:embed="rId2"/>
            <a:srcRect l="27333" t="8667" r="27667" b="10444"/>
            <a:stretch>
              <a:fillRect/>
            </a:stretch>
          </p:blipFill>
          <p:spPr bwMode="auto">
            <a:xfrm>
              <a:off x="872782" y="1188719"/>
              <a:ext cx="742658" cy="1001213"/>
            </a:xfrm>
            <a:prstGeom prst="rect">
              <a:avLst/>
            </a:prstGeom>
            <a:noFill/>
          </p:spPr>
        </p:pic>
        <p:pic>
          <p:nvPicPr>
            <p:cNvPr id="76" name="Picture 2" descr="C:\Users\User\Desktop\ছবি\ষূর্যমূখি.jpg"/>
            <p:cNvPicPr>
              <a:picLocks noChangeAspect="1" noChangeArrowheads="1"/>
            </p:cNvPicPr>
            <p:nvPr/>
          </p:nvPicPr>
          <p:blipFill>
            <a:blip r:embed="rId2"/>
            <a:srcRect l="27333" t="8667" r="27667" b="10444"/>
            <a:stretch>
              <a:fillRect/>
            </a:stretch>
          </p:blipFill>
          <p:spPr bwMode="auto">
            <a:xfrm>
              <a:off x="1909102" y="1188719"/>
              <a:ext cx="742658" cy="1001213"/>
            </a:xfrm>
            <a:prstGeom prst="rect">
              <a:avLst/>
            </a:prstGeom>
            <a:noFill/>
          </p:spPr>
        </p:pic>
        <p:pic>
          <p:nvPicPr>
            <p:cNvPr id="77" name="Picture 2" descr="C:\Users\User\Desktop\ছবি\ষূর্যমূখি.jpg"/>
            <p:cNvPicPr>
              <a:picLocks noChangeAspect="1" noChangeArrowheads="1"/>
            </p:cNvPicPr>
            <p:nvPr/>
          </p:nvPicPr>
          <p:blipFill>
            <a:blip r:embed="rId2"/>
            <a:srcRect l="27333" t="8667" r="27667" b="10444"/>
            <a:stretch>
              <a:fillRect/>
            </a:stretch>
          </p:blipFill>
          <p:spPr bwMode="auto">
            <a:xfrm>
              <a:off x="2884462" y="1142999"/>
              <a:ext cx="742658" cy="1001213"/>
            </a:xfrm>
            <a:prstGeom prst="rect">
              <a:avLst/>
            </a:prstGeom>
            <a:noFill/>
          </p:spPr>
        </p:pic>
        <p:pic>
          <p:nvPicPr>
            <p:cNvPr id="78" name="Picture 2" descr="C:\Users\User\Desktop\ছবি\ষূর্যমূখি.jpg"/>
            <p:cNvPicPr>
              <a:picLocks noChangeAspect="1" noChangeArrowheads="1"/>
            </p:cNvPicPr>
            <p:nvPr/>
          </p:nvPicPr>
          <p:blipFill>
            <a:blip r:embed="rId2"/>
            <a:srcRect l="27333" t="8667" r="27667" b="10444"/>
            <a:stretch>
              <a:fillRect/>
            </a:stretch>
          </p:blipFill>
          <p:spPr bwMode="auto">
            <a:xfrm>
              <a:off x="3936022" y="1127759"/>
              <a:ext cx="742658" cy="1001213"/>
            </a:xfrm>
            <a:prstGeom prst="rect">
              <a:avLst/>
            </a:prstGeom>
            <a:noFill/>
          </p:spPr>
        </p:pic>
        <p:pic>
          <p:nvPicPr>
            <p:cNvPr id="79" name="Picture 2" descr="C:\Users\User\Desktop\ছবি\ষূর্যমূখি.jpg"/>
            <p:cNvPicPr>
              <a:picLocks noChangeAspect="1" noChangeArrowheads="1"/>
            </p:cNvPicPr>
            <p:nvPr/>
          </p:nvPicPr>
          <p:blipFill>
            <a:blip r:embed="rId2"/>
            <a:srcRect l="27333" t="8667" r="27667" b="10444"/>
            <a:stretch>
              <a:fillRect/>
            </a:stretch>
          </p:blipFill>
          <p:spPr bwMode="auto">
            <a:xfrm>
              <a:off x="4972342" y="1158239"/>
              <a:ext cx="742658" cy="1001213"/>
            </a:xfrm>
            <a:prstGeom prst="rect">
              <a:avLst/>
            </a:prstGeom>
            <a:noFill/>
          </p:spPr>
        </p:pic>
        <p:pic>
          <p:nvPicPr>
            <p:cNvPr id="80" name="Picture 2" descr="C:\Users\User\Desktop\ছবি\ষূর্যমূখি.jpg"/>
            <p:cNvPicPr>
              <a:picLocks noChangeAspect="1" noChangeArrowheads="1"/>
            </p:cNvPicPr>
            <p:nvPr/>
          </p:nvPicPr>
          <p:blipFill>
            <a:blip r:embed="rId2"/>
            <a:srcRect l="27333" t="8667" r="27667" b="10444"/>
            <a:stretch>
              <a:fillRect/>
            </a:stretch>
          </p:blipFill>
          <p:spPr bwMode="auto">
            <a:xfrm>
              <a:off x="6008662" y="1173479"/>
              <a:ext cx="742658" cy="1001213"/>
            </a:xfrm>
            <a:prstGeom prst="rect">
              <a:avLst/>
            </a:prstGeom>
            <a:noFill/>
          </p:spPr>
        </p:pic>
        <p:pic>
          <p:nvPicPr>
            <p:cNvPr id="81" name="Picture 2" descr="C:\Users\User\Desktop\ছবি\ষূর্যমূখি.jpg"/>
            <p:cNvPicPr>
              <a:picLocks noChangeAspect="1" noChangeArrowheads="1"/>
            </p:cNvPicPr>
            <p:nvPr/>
          </p:nvPicPr>
          <p:blipFill>
            <a:blip r:embed="rId2"/>
            <a:srcRect l="27333" t="8667" r="27667" b="10444"/>
            <a:stretch>
              <a:fillRect/>
            </a:stretch>
          </p:blipFill>
          <p:spPr bwMode="auto">
            <a:xfrm>
              <a:off x="7075462" y="1203959"/>
              <a:ext cx="742658" cy="1001213"/>
            </a:xfrm>
            <a:prstGeom prst="rect">
              <a:avLst/>
            </a:prstGeom>
            <a:noFill/>
          </p:spPr>
        </p:pic>
        <p:pic>
          <p:nvPicPr>
            <p:cNvPr id="82" name="Picture 2" descr="C:\Users\User\Desktop\ছবি\ষূর্যমূখি.jpg"/>
            <p:cNvPicPr>
              <a:picLocks noChangeAspect="1" noChangeArrowheads="1"/>
            </p:cNvPicPr>
            <p:nvPr/>
          </p:nvPicPr>
          <p:blipFill>
            <a:blip r:embed="rId2"/>
            <a:srcRect l="27333" t="8667" r="27667" b="10444"/>
            <a:stretch>
              <a:fillRect/>
            </a:stretch>
          </p:blipFill>
          <p:spPr bwMode="auto">
            <a:xfrm>
              <a:off x="8081302" y="1249679"/>
              <a:ext cx="723482" cy="975361"/>
            </a:xfrm>
            <a:prstGeom prst="rect">
              <a:avLst/>
            </a:prstGeom>
            <a:noFill/>
          </p:spPr>
        </p:pic>
        <p:pic>
          <p:nvPicPr>
            <p:cNvPr id="83" name="Picture 2" descr="C:\Users\User\Desktop\ছবি\ষূর্যমূখি.jpg"/>
            <p:cNvPicPr>
              <a:picLocks noChangeAspect="1" noChangeArrowheads="1"/>
            </p:cNvPicPr>
            <p:nvPr/>
          </p:nvPicPr>
          <p:blipFill>
            <a:blip r:embed="rId2"/>
            <a:srcRect l="27333" t="8667" r="27667" b="10444"/>
            <a:stretch>
              <a:fillRect/>
            </a:stretch>
          </p:blipFill>
          <p:spPr bwMode="auto">
            <a:xfrm>
              <a:off x="9041422" y="1234439"/>
              <a:ext cx="746090" cy="1005841"/>
            </a:xfrm>
            <a:prstGeom prst="rect">
              <a:avLst/>
            </a:prstGeom>
            <a:noFill/>
          </p:spPr>
        </p:pic>
        <p:pic>
          <p:nvPicPr>
            <p:cNvPr id="86" name="Picture 2" descr="C:\Users\User\Desktop\ছবি\ষূর্যমূখি.jpg"/>
            <p:cNvPicPr>
              <a:picLocks noChangeAspect="1" noChangeArrowheads="1"/>
            </p:cNvPicPr>
            <p:nvPr/>
          </p:nvPicPr>
          <p:blipFill>
            <a:blip r:embed="rId2"/>
            <a:srcRect l="27333" t="8667" r="27667" b="10444"/>
            <a:stretch>
              <a:fillRect/>
            </a:stretch>
          </p:blipFill>
          <p:spPr bwMode="auto">
            <a:xfrm>
              <a:off x="10001542" y="1249679"/>
              <a:ext cx="742658" cy="1001213"/>
            </a:xfrm>
            <a:prstGeom prst="rect">
              <a:avLst/>
            </a:prstGeom>
            <a:noFill/>
          </p:spPr>
        </p:pic>
      </p:grpSp>
      <p:sp>
        <p:nvSpPr>
          <p:cNvPr id="94" name="TextBox 93"/>
          <p:cNvSpPr txBox="1"/>
          <p:nvPr/>
        </p:nvSpPr>
        <p:spPr>
          <a:xfrm>
            <a:off x="1064520" y="3459480"/>
            <a:ext cx="1800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১০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টি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ফুল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5" name="TextBox 94"/>
          <p:cNvSpPr txBox="1"/>
          <p:nvPr/>
        </p:nvSpPr>
        <p:spPr>
          <a:xfrm>
            <a:off x="4066800" y="3413760"/>
            <a:ext cx="29283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৭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টি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ফুল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6" name="TextBox 95"/>
          <p:cNvSpPr txBox="1"/>
          <p:nvPr/>
        </p:nvSpPr>
        <p:spPr>
          <a:xfrm>
            <a:off x="2878080" y="3474720"/>
            <a:ext cx="1038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আর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7" name="TextBox 96"/>
          <p:cNvSpPr txBox="1"/>
          <p:nvPr/>
        </p:nvSpPr>
        <p:spPr>
          <a:xfrm>
            <a:off x="7038600" y="3474720"/>
            <a:ext cx="32179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১৭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টি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ফুল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811822" y="2331719"/>
            <a:ext cx="7006298" cy="1062173"/>
            <a:chOff x="811822" y="2331719"/>
            <a:chExt cx="7006298" cy="1062173"/>
          </a:xfrm>
        </p:grpSpPr>
        <p:pic>
          <p:nvPicPr>
            <p:cNvPr id="87" name="Picture 2" descr="C:\Users\User\Desktop\ছবি\ষূর্যমূখি.jpg"/>
            <p:cNvPicPr>
              <a:picLocks noChangeAspect="1" noChangeArrowheads="1"/>
            </p:cNvPicPr>
            <p:nvPr/>
          </p:nvPicPr>
          <p:blipFill>
            <a:blip r:embed="rId2"/>
            <a:srcRect l="27333" t="8667" r="27667" b="10444"/>
            <a:stretch>
              <a:fillRect/>
            </a:stretch>
          </p:blipFill>
          <p:spPr bwMode="auto">
            <a:xfrm>
              <a:off x="811822" y="2346959"/>
              <a:ext cx="742658" cy="1001213"/>
            </a:xfrm>
            <a:prstGeom prst="rect">
              <a:avLst/>
            </a:prstGeom>
            <a:noFill/>
          </p:spPr>
        </p:pic>
        <p:pic>
          <p:nvPicPr>
            <p:cNvPr id="88" name="Picture 2" descr="C:\Users\User\Desktop\ছবি\ষূর্যমূখি.jpg"/>
            <p:cNvPicPr>
              <a:picLocks noChangeAspect="1" noChangeArrowheads="1"/>
            </p:cNvPicPr>
            <p:nvPr/>
          </p:nvPicPr>
          <p:blipFill>
            <a:blip r:embed="rId2"/>
            <a:srcRect l="27333" t="8667" r="27667" b="10444"/>
            <a:stretch>
              <a:fillRect/>
            </a:stretch>
          </p:blipFill>
          <p:spPr bwMode="auto">
            <a:xfrm>
              <a:off x="1893862" y="2346959"/>
              <a:ext cx="742658" cy="1001213"/>
            </a:xfrm>
            <a:prstGeom prst="rect">
              <a:avLst/>
            </a:prstGeom>
            <a:noFill/>
          </p:spPr>
        </p:pic>
        <p:pic>
          <p:nvPicPr>
            <p:cNvPr id="89" name="Picture 2" descr="C:\Users\User\Desktop\ছবি\ষূর্যমূখি.jpg"/>
            <p:cNvPicPr>
              <a:picLocks noChangeAspect="1" noChangeArrowheads="1"/>
            </p:cNvPicPr>
            <p:nvPr/>
          </p:nvPicPr>
          <p:blipFill>
            <a:blip r:embed="rId2"/>
            <a:srcRect l="27333" t="8667" r="27667" b="10444"/>
            <a:stretch>
              <a:fillRect/>
            </a:stretch>
          </p:blipFill>
          <p:spPr bwMode="auto">
            <a:xfrm>
              <a:off x="2869222" y="2346959"/>
              <a:ext cx="742658" cy="1001213"/>
            </a:xfrm>
            <a:prstGeom prst="rect">
              <a:avLst/>
            </a:prstGeom>
            <a:noFill/>
          </p:spPr>
        </p:pic>
        <p:pic>
          <p:nvPicPr>
            <p:cNvPr id="90" name="Picture 2" descr="C:\Users\User\Desktop\ছবি\ষূর্যমূখি.jpg"/>
            <p:cNvPicPr>
              <a:picLocks noChangeAspect="1" noChangeArrowheads="1"/>
            </p:cNvPicPr>
            <p:nvPr/>
          </p:nvPicPr>
          <p:blipFill>
            <a:blip r:embed="rId2"/>
            <a:srcRect l="27333" t="8667" r="27667" b="10444"/>
            <a:stretch>
              <a:fillRect/>
            </a:stretch>
          </p:blipFill>
          <p:spPr bwMode="auto">
            <a:xfrm>
              <a:off x="3920782" y="2331719"/>
              <a:ext cx="742658" cy="1001213"/>
            </a:xfrm>
            <a:prstGeom prst="rect">
              <a:avLst/>
            </a:prstGeom>
            <a:noFill/>
          </p:spPr>
        </p:pic>
        <p:pic>
          <p:nvPicPr>
            <p:cNvPr id="91" name="Picture 2" descr="C:\Users\User\Desktop\ছবি\ষূর্যমূখি.jpg"/>
            <p:cNvPicPr>
              <a:picLocks noChangeAspect="1" noChangeArrowheads="1"/>
            </p:cNvPicPr>
            <p:nvPr/>
          </p:nvPicPr>
          <p:blipFill>
            <a:blip r:embed="rId2"/>
            <a:srcRect l="27333" t="8667" r="27667" b="10444"/>
            <a:stretch>
              <a:fillRect/>
            </a:stretch>
          </p:blipFill>
          <p:spPr bwMode="auto">
            <a:xfrm>
              <a:off x="4957102" y="2362199"/>
              <a:ext cx="742658" cy="1001213"/>
            </a:xfrm>
            <a:prstGeom prst="rect">
              <a:avLst/>
            </a:prstGeom>
            <a:noFill/>
          </p:spPr>
        </p:pic>
        <p:pic>
          <p:nvPicPr>
            <p:cNvPr id="92" name="Picture 2" descr="C:\Users\User\Desktop\ছবি\ষূর্যমূখি.jpg"/>
            <p:cNvPicPr>
              <a:picLocks noChangeAspect="1" noChangeArrowheads="1"/>
            </p:cNvPicPr>
            <p:nvPr/>
          </p:nvPicPr>
          <p:blipFill>
            <a:blip r:embed="rId2"/>
            <a:srcRect l="27333" t="8667" r="27667" b="10444"/>
            <a:stretch>
              <a:fillRect/>
            </a:stretch>
          </p:blipFill>
          <p:spPr bwMode="auto">
            <a:xfrm>
              <a:off x="5993422" y="2377439"/>
              <a:ext cx="742658" cy="1001213"/>
            </a:xfrm>
            <a:prstGeom prst="rect">
              <a:avLst/>
            </a:prstGeom>
            <a:noFill/>
          </p:spPr>
        </p:pic>
        <p:pic>
          <p:nvPicPr>
            <p:cNvPr id="98" name="Picture 2" descr="C:\Users\User\Desktop\ছবি\ষূর্যমূখি.jpg"/>
            <p:cNvPicPr>
              <a:picLocks noChangeAspect="1" noChangeArrowheads="1"/>
            </p:cNvPicPr>
            <p:nvPr/>
          </p:nvPicPr>
          <p:blipFill>
            <a:blip r:embed="rId2"/>
            <a:srcRect l="27333" t="8667" r="27667" b="10444"/>
            <a:stretch>
              <a:fillRect/>
            </a:stretch>
          </p:blipFill>
          <p:spPr bwMode="auto">
            <a:xfrm>
              <a:off x="7075462" y="2392679"/>
              <a:ext cx="742658" cy="1001213"/>
            </a:xfrm>
            <a:prstGeom prst="rect">
              <a:avLst/>
            </a:prstGeom>
            <a:noFill/>
          </p:spPr>
        </p:pic>
      </p:grpSp>
      <p:sp>
        <p:nvSpPr>
          <p:cNvPr id="150" name="TextBox 149"/>
          <p:cNvSpPr txBox="1"/>
          <p:nvPr/>
        </p:nvSpPr>
        <p:spPr>
          <a:xfrm>
            <a:off x="820680" y="5945220"/>
            <a:ext cx="25321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১০ 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লাল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টিপ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1" name="TextBox 150"/>
          <p:cNvSpPr txBox="1"/>
          <p:nvPr/>
        </p:nvSpPr>
        <p:spPr>
          <a:xfrm>
            <a:off x="3822960" y="6046710"/>
            <a:ext cx="1038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আর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2" name="TextBox 151"/>
          <p:cNvSpPr txBox="1"/>
          <p:nvPr/>
        </p:nvSpPr>
        <p:spPr>
          <a:xfrm>
            <a:off x="6297353" y="5849565"/>
            <a:ext cx="25321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৭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টি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লাল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টিপ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3" name="TextBox 152"/>
          <p:cNvSpPr txBox="1"/>
          <p:nvPr/>
        </p:nvSpPr>
        <p:spPr>
          <a:xfrm>
            <a:off x="8913120" y="5934840"/>
            <a:ext cx="25321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১৭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টি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লাল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টিপ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46" name="Group 45"/>
          <p:cNvGrpSpPr/>
          <p:nvPr/>
        </p:nvGrpSpPr>
        <p:grpSpPr>
          <a:xfrm>
            <a:off x="799407" y="4060872"/>
            <a:ext cx="7954188" cy="1131093"/>
            <a:chOff x="799407" y="4060872"/>
            <a:chExt cx="7954188" cy="1131093"/>
          </a:xfrm>
        </p:grpSpPr>
        <p:sp>
          <p:nvSpPr>
            <p:cNvPr id="172" name="Oval 171"/>
            <p:cNvSpPr/>
            <p:nvPr/>
          </p:nvSpPr>
          <p:spPr>
            <a:xfrm>
              <a:off x="799407" y="4060872"/>
              <a:ext cx="617913" cy="841533"/>
            </a:xfrm>
            <a:prstGeom prst="ellipse">
              <a:avLst/>
            </a:prstGeom>
            <a:solidFill>
              <a:srgbClr val="FF0000"/>
            </a:solidFill>
            <a:ln w="571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n w="571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173" name="Oval 172"/>
            <p:cNvSpPr/>
            <p:nvPr/>
          </p:nvSpPr>
          <p:spPr>
            <a:xfrm>
              <a:off x="1546167" y="4060872"/>
              <a:ext cx="617913" cy="841533"/>
            </a:xfrm>
            <a:prstGeom prst="ellipse">
              <a:avLst/>
            </a:prstGeom>
            <a:solidFill>
              <a:srgbClr val="FF0000"/>
            </a:solidFill>
            <a:ln w="571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n w="571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174" name="Oval 173"/>
            <p:cNvSpPr/>
            <p:nvPr/>
          </p:nvSpPr>
          <p:spPr>
            <a:xfrm>
              <a:off x="2323407" y="4106592"/>
              <a:ext cx="617913" cy="841533"/>
            </a:xfrm>
            <a:prstGeom prst="ellipse">
              <a:avLst/>
            </a:prstGeom>
            <a:solidFill>
              <a:srgbClr val="FF0000"/>
            </a:solidFill>
            <a:ln w="571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n w="571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175" name="Oval 174"/>
            <p:cNvSpPr/>
            <p:nvPr/>
          </p:nvSpPr>
          <p:spPr>
            <a:xfrm>
              <a:off x="3115887" y="4167552"/>
              <a:ext cx="617913" cy="841533"/>
            </a:xfrm>
            <a:prstGeom prst="ellipse">
              <a:avLst/>
            </a:prstGeom>
            <a:solidFill>
              <a:srgbClr val="FF0000"/>
            </a:solidFill>
            <a:ln w="571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n w="571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176" name="Oval 175"/>
            <p:cNvSpPr/>
            <p:nvPr/>
          </p:nvSpPr>
          <p:spPr>
            <a:xfrm>
              <a:off x="3938847" y="4167552"/>
              <a:ext cx="617913" cy="841533"/>
            </a:xfrm>
            <a:prstGeom prst="ellipse">
              <a:avLst/>
            </a:prstGeom>
            <a:solidFill>
              <a:srgbClr val="FF0000"/>
            </a:solidFill>
            <a:ln w="571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n w="571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177" name="Oval 176"/>
            <p:cNvSpPr/>
            <p:nvPr/>
          </p:nvSpPr>
          <p:spPr>
            <a:xfrm>
              <a:off x="4761807" y="4167552"/>
              <a:ext cx="617913" cy="841533"/>
            </a:xfrm>
            <a:prstGeom prst="ellipse">
              <a:avLst/>
            </a:prstGeom>
            <a:solidFill>
              <a:srgbClr val="FF0000"/>
            </a:solidFill>
            <a:ln w="571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n w="571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180" name="Oval 179"/>
            <p:cNvSpPr/>
            <p:nvPr/>
          </p:nvSpPr>
          <p:spPr>
            <a:xfrm>
              <a:off x="8135682" y="4304712"/>
              <a:ext cx="617913" cy="841533"/>
            </a:xfrm>
            <a:prstGeom prst="ellipse">
              <a:avLst/>
            </a:prstGeom>
            <a:solidFill>
              <a:srgbClr val="FF0000"/>
            </a:solidFill>
            <a:ln w="571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n w="571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181" name="Oval 180"/>
            <p:cNvSpPr/>
            <p:nvPr/>
          </p:nvSpPr>
          <p:spPr>
            <a:xfrm>
              <a:off x="7251762" y="4350432"/>
              <a:ext cx="617913" cy="841533"/>
            </a:xfrm>
            <a:prstGeom prst="ellipse">
              <a:avLst/>
            </a:prstGeom>
            <a:solidFill>
              <a:srgbClr val="FF0000"/>
            </a:solidFill>
            <a:ln w="571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n w="571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182" name="Oval 181"/>
            <p:cNvSpPr/>
            <p:nvPr/>
          </p:nvSpPr>
          <p:spPr>
            <a:xfrm>
              <a:off x="6413562" y="4289472"/>
              <a:ext cx="617913" cy="841533"/>
            </a:xfrm>
            <a:prstGeom prst="ellipse">
              <a:avLst/>
            </a:prstGeom>
            <a:solidFill>
              <a:srgbClr val="FF0000"/>
            </a:solidFill>
            <a:ln w="571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n w="571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183" name="Oval 182"/>
            <p:cNvSpPr/>
            <p:nvPr/>
          </p:nvSpPr>
          <p:spPr>
            <a:xfrm>
              <a:off x="5575362" y="4274232"/>
              <a:ext cx="617913" cy="841533"/>
            </a:xfrm>
            <a:prstGeom prst="ellipse">
              <a:avLst/>
            </a:prstGeom>
            <a:solidFill>
              <a:srgbClr val="FF0000"/>
            </a:solidFill>
            <a:ln w="571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n w="57150">
                  <a:solidFill>
                    <a:schemeClr val="tx1"/>
                  </a:solidFill>
                </a:ln>
              </a:endParaRPr>
            </a:p>
          </p:txBody>
        </p:sp>
      </p:grpSp>
      <p:grpSp>
        <p:nvGrpSpPr>
          <p:cNvPr id="48" name="Group 47"/>
          <p:cNvGrpSpPr/>
          <p:nvPr/>
        </p:nvGrpSpPr>
        <p:grpSpPr>
          <a:xfrm>
            <a:off x="820482" y="5005752"/>
            <a:ext cx="5298540" cy="1024413"/>
            <a:chOff x="820482" y="5005752"/>
            <a:chExt cx="5298540" cy="1024413"/>
          </a:xfrm>
        </p:grpSpPr>
        <p:sp>
          <p:nvSpPr>
            <p:cNvPr id="178" name="Oval 177"/>
            <p:cNvSpPr/>
            <p:nvPr/>
          </p:nvSpPr>
          <p:spPr>
            <a:xfrm>
              <a:off x="820482" y="5005752"/>
              <a:ext cx="617913" cy="841533"/>
            </a:xfrm>
            <a:prstGeom prst="ellipse">
              <a:avLst/>
            </a:prstGeom>
            <a:solidFill>
              <a:srgbClr val="FF0000"/>
            </a:solidFill>
            <a:ln w="571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n w="571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179" name="Oval 178"/>
            <p:cNvSpPr/>
            <p:nvPr/>
          </p:nvSpPr>
          <p:spPr>
            <a:xfrm>
              <a:off x="1567242" y="5005752"/>
              <a:ext cx="617913" cy="841533"/>
            </a:xfrm>
            <a:prstGeom prst="ellipse">
              <a:avLst/>
            </a:prstGeom>
            <a:solidFill>
              <a:srgbClr val="FF0000"/>
            </a:solidFill>
            <a:ln w="571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n w="571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184" name="Oval 183"/>
            <p:cNvSpPr/>
            <p:nvPr/>
          </p:nvSpPr>
          <p:spPr>
            <a:xfrm>
              <a:off x="2344482" y="5066712"/>
              <a:ext cx="617913" cy="841533"/>
            </a:xfrm>
            <a:prstGeom prst="ellipse">
              <a:avLst/>
            </a:prstGeom>
            <a:solidFill>
              <a:srgbClr val="FF0000"/>
            </a:solidFill>
            <a:ln w="571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n w="571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185" name="Oval 184"/>
            <p:cNvSpPr/>
            <p:nvPr/>
          </p:nvSpPr>
          <p:spPr>
            <a:xfrm>
              <a:off x="3197922" y="5142912"/>
              <a:ext cx="617913" cy="841533"/>
            </a:xfrm>
            <a:prstGeom prst="ellipse">
              <a:avLst/>
            </a:prstGeom>
            <a:solidFill>
              <a:srgbClr val="FF0000"/>
            </a:solidFill>
            <a:ln w="571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n w="571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186" name="Oval 185"/>
            <p:cNvSpPr/>
            <p:nvPr/>
          </p:nvSpPr>
          <p:spPr>
            <a:xfrm>
              <a:off x="4005642" y="5158152"/>
              <a:ext cx="617913" cy="841533"/>
            </a:xfrm>
            <a:prstGeom prst="ellipse">
              <a:avLst/>
            </a:prstGeom>
            <a:solidFill>
              <a:srgbClr val="FF0000"/>
            </a:solidFill>
            <a:ln w="571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n w="571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187" name="Oval 186"/>
            <p:cNvSpPr/>
            <p:nvPr/>
          </p:nvSpPr>
          <p:spPr>
            <a:xfrm>
              <a:off x="4800717" y="5188632"/>
              <a:ext cx="617913" cy="841533"/>
            </a:xfrm>
            <a:prstGeom prst="ellipse">
              <a:avLst/>
            </a:prstGeom>
            <a:solidFill>
              <a:srgbClr val="FF0000"/>
            </a:solidFill>
            <a:ln w="571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n w="571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47" name="Oval 46"/>
            <p:cNvSpPr/>
            <p:nvPr/>
          </p:nvSpPr>
          <p:spPr>
            <a:xfrm>
              <a:off x="5501109" y="5188632"/>
              <a:ext cx="617913" cy="841533"/>
            </a:xfrm>
            <a:prstGeom prst="ellipse">
              <a:avLst/>
            </a:prstGeom>
            <a:solidFill>
              <a:srgbClr val="FF0000"/>
            </a:solidFill>
            <a:ln w="571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n w="57150">
                  <a:solidFill>
                    <a:schemeClr val="tx1"/>
                  </a:solidFill>
                </a:ln>
              </a:endParaRPr>
            </a:p>
          </p:txBody>
        </p:sp>
      </p:grpSp>
    </p:spTree>
    <p:extLst>
      <p:ext uri="{BB962C8B-B14F-4D97-AF65-F5344CB8AC3E}">
        <p14:creationId xmlns="" xmlns:p14="http://schemas.microsoft.com/office/powerpoint/2010/main" val="3615133547"/>
      </p:ext>
    </p:extLst>
  </p:cSld>
  <p:clrMapOvr>
    <a:masterClrMapping/>
  </p:clrMapOvr>
  <p:transition>
    <p:wheel spokes="2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8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6" dur="2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7" dur="2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1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4" dur="5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9" dur="20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94" grpId="0"/>
      <p:bldP spid="95" grpId="0"/>
      <p:bldP spid="96" grpId="0"/>
      <p:bldP spid="97" grpId="0"/>
      <p:bldP spid="150" grpId="0"/>
      <p:bldP spid="151" grpId="0"/>
      <p:bldP spid="152" grpId="0"/>
      <p:bldP spid="15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741176358"/>
              </p:ext>
            </p:extLst>
          </p:nvPr>
        </p:nvGraphicFramePr>
        <p:xfrm>
          <a:off x="706120" y="1000466"/>
          <a:ext cx="10947616" cy="4913948"/>
        </p:xfrm>
        <a:graphic>
          <a:graphicData uri="http://schemas.openxmlformats.org/drawingml/2006/table">
            <a:tbl>
              <a:tblPr firstRow="1" bandRow="1">
                <a:tableStyleId>{9DCAF9ED-07DC-4A11-8D7F-57B35C25682E}</a:tableStyleId>
              </a:tblPr>
              <a:tblGrid>
                <a:gridCol w="8961993"/>
                <a:gridCol w="1985623"/>
              </a:tblGrid>
              <a:tr h="2456974">
                <a:tc>
                  <a:txBody>
                    <a:bodyPr/>
                    <a:lstStyle/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456974">
                <a:tc>
                  <a:txBody>
                    <a:bodyPr/>
                    <a:lstStyle/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9403080" y="1935480"/>
            <a:ext cx="219456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dirty="0" smtClean="0">
                <a:latin typeface="NikoshBAN" pitchFamily="2" charset="0"/>
                <a:cs typeface="NikoshBAN" pitchFamily="2" charset="0"/>
              </a:rPr>
              <a:t>১৭</a:t>
            </a:r>
            <a:endParaRPr lang="en-US" sz="6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9604767" y="4234450"/>
            <a:ext cx="219456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dirty="0" smtClean="0">
                <a:latin typeface="NikoshBAN" pitchFamily="2" charset="0"/>
                <a:cs typeface="NikoshBAN" pitchFamily="2" charset="0"/>
              </a:rPr>
              <a:t>১৭</a:t>
            </a:r>
            <a:endParaRPr lang="en-US" sz="6600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40" name="Group 39"/>
          <p:cNvGrpSpPr/>
          <p:nvPr/>
        </p:nvGrpSpPr>
        <p:grpSpPr>
          <a:xfrm>
            <a:off x="872782" y="1359269"/>
            <a:ext cx="7034852" cy="822961"/>
            <a:chOff x="872782" y="1359269"/>
            <a:chExt cx="7034852" cy="822961"/>
          </a:xfrm>
        </p:grpSpPr>
        <p:pic>
          <p:nvPicPr>
            <p:cNvPr id="35" name="Picture 2" descr="C:\Users\User\Desktop\ছবি\ষূর্যমূখি.jpg"/>
            <p:cNvPicPr>
              <a:picLocks noChangeAspect="1" noChangeArrowheads="1"/>
            </p:cNvPicPr>
            <p:nvPr/>
          </p:nvPicPr>
          <p:blipFill>
            <a:blip r:embed="rId2" cstate="print"/>
            <a:srcRect l="27333" t="8667" r="27667" b="10444"/>
            <a:stretch>
              <a:fillRect/>
            </a:stretch>
          </p:blipFill>
          <p:spPr bwMode="auto">
            <a:xfrm>
              <a:off x="872782" y="1359269"/>
              <a:ext cx="542612" cy="731521"/>
            </a:xfrm>
            <a:prstGeom prst="rect">
              <a:avLst/>
            </a:prstGeom>
            <a:noFill/>
          </p:spPr>
        </p:pic>
        <p:pic>
          <p:nvPicPr>
            <p:cNvPr id="36" name="Picture 2" descr="C:\Users\User\Desktop\ছবি\ষূর্যমূখি.jpg"/>
            <p:cNvPicPr>
              <a:picLocks noChangeAspect="1" noChangeArrowheads="1"/>
            </p:cNvPicPr>
            <p:nvPr/>
          </p:nvPicPr>
          <p:blipFill>
            <a:blip r:embed="rId2" cstate="print"/>
            <a:srcRect l="27333" t="8667" r="27667" b="10444"/>
            <a:stretch>
              <a:fillRect/>
            </a:stretch>
          </p:blipFill>
          <p:spPr bwMode="auto">
            <a:xfrm>
              <a:off x="1543342" y="1359269"/>
              <a:ext cx="542612" cy="731521"/>
            </a:xfrm>
            <a:prstGeom prst="rect">
              <a:avLst/>
            </a:prstGeom>
            <a:noFill/>
          </p:spPr>
        </p:pic>
        <p:pic>
          <p:nvPicPr>
            <p:cNvPr id="42" name="Picture 2" descr="C:\Users\User\Desktop\ছবি\ষূর্যমূখি.jpg"/>
            <p:cNvPicPr>
              <a:picLocks noChangeAspect="1" noChangeArrowheads="1"/>
            </p:cNvPicPr>
            <p:nvPr/>
          </p:nvPicPr>
          <p:blipFill>
            <a:blip r:embed="rId2" cstate="print"/>
            <a:srcRect l="27333" t="8667" r="27667" b="10444"/>
            <a:stretch>
              <a:fillRect/>
            </a:stretch>
          </p:blipFill>
          <p:spPr bwMode="auto">
            <a:xfrm>
              <a:off x="2229142" y="1374509"/>
              <a:ext cx="542612" cy="731521"/>
            </a:xfrm>
            <a:prstGeom prst="rect">
              <a:avLst/>
            </a:prstGeom>
            <a:noFill/>
          </p:spPr>
        </p:pic>
        <p:pic>
          <p:nvPicPr>
            <p:cNvPr id="43" name="Picture 2" descr="C:\Users\User\Desktop\ছবি\ষূর্যমূখি.jpg"/>
            <p:cNvPicPr>
              <a:picLocks noChangeAspect="1" noChangeArrowheads="1"/>
            </p:cNvPicPr>
            <p:nvPr/>
          </p:nvPicPr>
          <p:blipFill>
            <a:blip r:embed="rId2" cstate="print"/>
            <a:srcRect l="27333" t="8667" r="27667" b="10444"/>
            <a:stretch>
              <a:fillRect/>
            </a:stretch>
          </p:blipFill>
          <p:spPr bwMode="auto">
            <a:xfrm>
              <a:off x="2930182" y="1404989"/>
              <a:ext cx="542612" cy="731521"/>
            </a:xfrm>
            <a:prstGeom prst="rect">
              <a:avLst/>
            </a:prstGeom>
            <a:noFill/>
          </p:spPr>
        </p:pic>
        <p:pic>
          <p:nvPicPr>
            <p:cNvPr id="44" name="Picture 2" descr="C:\Users\User\Desktop\ছবি\ষূর্যমূখি.jpg"/>
            <p:cNvPicPr>
              <a:picLocks noChangeAspect="1" noChangeArrowheads="1"/>
            </p:cNvPicPr>
            <p:nvPr/>
          </p:nvPicPr>
          <p:blipFill>
            <a:blip r:embed="rId2" cstate="print"/>
            <a:srcRect l="27333" t="8667" r="27667" b="10444"/>
            <a:stretch>
              <a:fillRect/>
            </a:stretch>
          </p:blipFill>
          <p:spPr bwMode="auto">
            <a:xfrm>
              <a:off x="3631222" y="1435469"/>
              <a:ext cx="542612" cy="731521"/>
            </a:xfrm>
            <a:prstGeom prst="rect">
              <a:avLst/>
            </a:prstGeom>
            <a:noFill/>
          </p:spPr>
        </p:pic>
        <p:pic>
          <p:nvPicPr>
            <p:cNvPr id="45" name="Picture 2" descr="C:\Users\User\Desktop\ছবি\ষূর্যমূখি.jpg"/>
            <p:cNvPicPr>
              <a:picLocks noChangeAspect="1" noChangeArrowheads="1"/>
            </p:cNvPicPr>
            <p:nvPr/>
          </p:nvPicPr>
          <p:blipFill>
            <a:blip r:embed="rId2" cstate="print"/>
            <a:srcRect l="27333" t="8667" r="27667" b="10444"/>
            <a:stretch>
              <a:fillRect/>
            </a:stretch>
          </p:blipFill>
          <p:spPr bwMode="auto">
            <a:xfrm>
              <a:off x="4301782" y="1450709"/>
              <a:ext cx="542612" cy="731521"/>
            </a:xfrm>
            <a:prstGeom prst="rect">
              <a:avLst/>
            </a:prstGeom>
            <a:noFill/>
          </p:spPr>
        </p:pic>
        <p:pic>
          <p:nvPicPr>
            <p:cNvPr id="46" name="Picture 2" descr="C:\Users\User\Desktop\ছবি\ষূর্যমূখি.jpg"/>
            <p:cNvPicPr>
              <a:picLocks noChangeAspect="1" noChangeArrowheads="1"/>
            </p:cNvPicPr>
            <p:nvPr/>
          </p:nvPicPr>
          <p:blipFill>
            <a:blip r:embed="rId2" cstate="print"/>
            <a:srcRect l="27333" t="8667" r="27667" b="10444"/>
            <a:stretch>
              <a:fillRect/>
            </a:stretch>
          </p:blipFill>
          <p:spPr bwMode="auto">
            <a:xfrm>
              <a:off x="4987582" y="1420229"/>
              <a:ext cx="542612" cy="731521"/>
            </a:xfrm>
            <a:prstGeom prst="rect">
              <a:avLst/>
            </a:prstGeom>
            <a:noFill/>
          </p:spPr>
        </p:pic>
        <p:pic>
          <p:nvPicPr>
            <p:cNvPr id="47" name="Picture 2" descr="C:\Users\User\Desktop\ছবি\ষূর্যমূখি.jpg"/>
            <p:cNvPicPr>
              <a:picLocks noChangeAspect="1" noChangeArrowheads="1"/>
            </p:cNvPicPr>
            <p:nvPr/>
          </p:nvPicPr>
          <p:blipFill>
            <a:blip r:embed="rId3" cstate="print"/>
            <a:srcRect l="27333" t="8667" r="27667" b="10444"/>
            <a:stretch>
              <a:fillRect/>
            </a:stretch>
          </p:blipFill>
          <p:spPr bwMode="auto">
            <a:xfrm>
              <a:off x="5734342" y="1389749"/>
              <a:ext cx="528601" cy="712633"/>
            </a:xfrm>
            <a:prstGeom prst="rect">
              <a:avLst/>
            </a:prstGeom>
            <a:noFill/>
          </p:spPr>
        </p:pic>
        <p:pic>
          <p:nvPicPr>
            <p:cNvPr id="48" name="Picture 2" descr="C:\Users\User\Desktop\ছবি\ষূর্যমূখি.jpg"/>
            <p:cNvPicPr>
              <a:picLocks noChangeAspect="1" noChangeArrowheads="1"/>
            </p:cNvPicPr>
            <p:nvPr/>
          </p:nvPicPr>
          <p:blipFill>
            <a:blip r:embed="rId4" cstate="print"/>
            <a:srcRect l="27333" t="8667" r="27667" b="10444"/>
            <a:stretch>
              <a:fillRect/>
            </a:stretch>
          </p:blipFill>
          <p:spPr bwMode="auto">
            <a:xfrm>
              <a:off x="6496342" y="1374510"/>
              <a:ext cx="545119" cy="734902"/>
            </a:xfrm>
            <a:prstGeom prst="rect">
              <a:avLst/>
            </a:prstGeom>
            <a:noFill/>
          </p:spPr>
        </p:pic>
        <p:pic>
          <p:nvPicPr>
            <p:cNvPr id="49" name="Picture 2" descr="C:\Users\User\Desktop\ছবি\ষূর্যমূখি.jpg"/>
            <p:cNvPicPr>
              <a:picLocks noChangeAspect="1" noChangeArrowheads="1"/>
            </p:cNvPicPr>
            <p:nvPr/>
          </p:nvPicPr>
          <p:blipFill>
            <a:blip r:embed="rId2" cstate="print"/>
            <a:srcRect l="27333" t="8667" r="27667" b="10444"/>
            <a:stretch>
              <a:fillRect/>
            </a:stretch>
          </p:blipFill>
          <p:spPr bwMode="auto">
            <a:xfrm>
              <a:off x="7365022" y="1389749"/>
              <a:ext cx="542612" cy="731521"/>
            </a:xfrm>
            <a:prstGeom prst="rect">
              <a:avLst/>
            </a:prstGeom>
            <a:noFill/>
          </p:spPr>
        </p:pic>
      </p:grpSp>
      <p:grpSp>
        <p:nvGrpSpPr>
          <p:cNvPr id="41" name="Group 40"/>
          <p:cNvGrpSpPr/>
          <p:nvPr/>
        </p:nvGrpSpPr>
        <p:grpSpPr>
          <a:xfrm>
            <a:off x="872782" y="2532749"/>
            <a:ext cx="4657412" cy="777241"/>
            <a:chOff x="872782" y="2532749"/>
            <a:chExt cx="4657412" cy="777241"/>
          </a:xfrm>
        </p:grpSpPr>
        <p:pic>
          <p:nvPicPr>
            <p:cNvPr id="50" name="Picture 2" descr="C:\Users\User\Desktop\ছবি\ষূর্যমূখি.jpg"/>
            <p:cNvPicPr>
              <a:picLocks noChangeAspect="1" noChangeArrowheads="1"/>
            </p:cNvPicPr>
            <p:nvPr/>
          </p:nvPicPr>
          <p:blipFill>
            <a:blip r:embed="rId2" cstate="print"/>
            <a:srcRect l="27333" t="8667" r="27667" b="10444"/>
            <a:stretch>
              <a:fillRect/>
            </a:stretch>
          </p:blipFill>
          <p:spPr bwMode="auto">
            <a:xfrm>
              <a:off x="872782" y="2532749"/>
              <a:ext cx="542612" cy="731521"/>
            </a:xfrm>
            <a:prstGeom prst="rect">
              <a:avLst/>
            </a:prstGeom>
            <a:noFill/>
          </p:spPr>
        </p:pic>
        <p:pic>
          <p:nvPicPr>
            <p:cNvPr id="51" name="Picture 2" descr="C:\Users\User\Desktop\ছবি\ষূর্যমূখি.jpg"/>
            <p:cNvPicPr>
              <a:picLocks noChangeAspect="1" noChangeArrowheads="1"/>
            </p:cNvPicPr>
            <p:nvPr/>
          </p:nvPicPr>
          <p:blipFill>
            <a:blip r:embed="rId2" cstate="print"/>
            <a:srcRect l="27333" t="8667" r="27667" b="10444"/>
            <a:stretch>
              <a:fillRect/>
            </a:stretch>
          </p:blipFill>
          <p:spPr bwMode="auto">
            <a:xfrm>
              <a:off x="1573822" y="2547989"/>
              <a:ext cx="542612" cy="731521"/>
            </a:xfrm>
            <a:prstGeom prst="rect">
              <a:avLst/>
            </a:prstGeom>
            <a:noFill/>
          </p:spPr>
        </p:pic>
        <p:pic>
          <p:nvPicPr>
            <p:cNvPr id="52" name="Picture 2" descr="C:\Users\User\Desktop\ছবি\ষূর্যমূখি.jpg"/>
            <p:cNvPicPr>
              <a:picLocks noChangeAspect="1" noChangeArrowheads="1"/>
            </p:cNvPicPr>
            <p:nvPr/>
          </p:nvPicPr>
          <p:blipFill>
            <a:blip r:embed="rId2" cstate="print"/>
            <a:srcRect l="27333" t="8667" r="27667" b="10444"/>
            <a:stretch>
              <a:fillRect/>
            </a:stretch>
          </p:blipFill>
          <p:spPr bwMode="auto">
            <a:xfrm>
              <a:off x="2229142" y="2563229"/>
              <a:ext cx="542612" cy="731521"/>
            </a:xfrm>
            <a:prstGeom prst="rect">
              <a:avLst/>
            </a:prstGeom>
            <a:noFill/>
          </p:spPr>
        </p:pic>
        <p:pic>
          <p:nvPicPr>
            <p:cNvPr id="53" name="Picture 2" descr="C:\Users\User\Desktop\ছবি\ষূর্যমূখি.jpg"/>
            <p:cNvPicPr>
              <a:picLocks noChangeAspect="1" noChangeArrowheads="1"/>
            </p:cNvPicPr>
            <p:nvPr/>
          </p:nvPicPr>
          <p:blipFill>
            <a:blip r:embed="rId2" cstate="print"/>
            <a:srcRect l="27333" t="8667" r="27667" b="10444"/>
            <a:stretch>
              <a:fillRect/>
            </a:stretch>
          </p:blipFill>
          <p:spPr bwMode="auto">
            <a:xfrm>
              <a:off x="2884462" y="2578469"/>
              <a:ext cx="542612" cy="731521"/>
            </a:xfrm>
            <a:prstGeom prst="rect">
              <a:avLst/>
            </a:prstGeom>
            <a:noFill/>
          </p:spPr>
        </p:pic>
        <p:pic>
          <p:nvPicPr>
            <p:cNvPr id="54" name="Picture 2" descr="C:\Users\User\Desktop\ছবি\ষূর্যমূখি.jpg"/>
            <p:cNvPicPr>
              <a:picLocks noChangeAspect="1" noChangeArrowheads="1"/>
            </p:cNvPicPr>
            <p:nvPr/>
          </p:nvPicPr>
          <p:blipFill>
            <a:blip r:embed="rId2" cstate="print"/>
            <a:srcRect l="27333" t="8667" r="27667" b="10444"/>
            <a:stretch>
              <a:fillRect/>
            </a:stretch>
          </p:blipFill>
          <p:spPr bwMode="auto">
            <a:xfrm>
              <a:off x="3615982" y="2563229"/>
              <a:ext cx="542612" cy="731521"/>
            </a:xfrm>
            <a:prstGeom prst="rect">
              <a:avLst/>
            </a:prstGeom>
            <a:noFill/>
          </p:spPr>
        </p:pic>
        <p:pic>
          <p:nvPicPr>
            <p:cNvPr id="55" name="Picture 2" descr="C:\Users\User\Desktop\ছবি\ষূর্যমূখি.jpg"/>
            <p:cNvPicPr>
              <a:picLocks noChangeAspect="1" noChangeArrowheads="1"/>
            </p:cNvPicPr>
            <p:nvPr/>
          </p:nvPicPr>
          <p:blipFill>
            <a:blip r:embed="rId2" cstate="print"/>
            <a:srcRect l="27333" t="8667" r="27667" b="10444"/>
            <a:stretch>
              <a:fillRect/>
            </a:stretch>
          </p:blipFill>
          <p:spPr bwMode="auto">
            <a:xfrm>
              <a:off x="4286542" y="2578469"/>
              <a:ext cx="542612" cy="731521"/>
            </a:xfrm>
            <a:prstGeom prst="rect">
              <a:avLst/>
            </a:prstGeom>
            <a:noFill/>
          </p:spPr>
        </p:pic>
        <p:pic>
          <p:nvPicPr>
            <p:cNvPr id="56" name="Picture 2" descr="C:\Users\User\Desktop\ছবি\ষূর্যমূখি.jpg"/>
            <p:cNvPicPr>
              <a:picLocks noChangeAspect="1" noChangeArrowheads="1"/>
            </p:cNvPicPr>
            <p:nvPr/>
          </p:nvPicPr>
          <p:blipFill>
            <a:blip r:embed="rId2" cstate="print"/>
            <a:srcRect l="27333" t="8667" r="27667" b="10444"/>
            <a:stretch>
              <a:fillRect/>
            </a:stretch>
          </p:blipFill>
          <p:spPr bwMode="auto">
            <a:xfrm>
              <a:off x="4987582" y="2563229"/>
              <a:ext cx="542612" cy="731521"/>
            </a:xfrm>
            <a:prstGeom prst="rect">
              <a:avLst/>
            </a:prstGeom>
            <a:noFill/>
          </p:spPr>
        </p:pic>
      </p:grpSp>
      <p:grpSp>
        <p:nvGrpSpPr>
          <p:cNvPr id="57" name="Group 56"/>
          <p:cNvGrpSpPr/>
          <p:nvPr/>
        </p:nvGrpSpPr>
        <p:grpSpPr>
          <a:xfrm>
            <a:off x="890847" y="3823842"/>
            <a:ext cx="7399713" cy="917733"/>
            <a:chOff x="890847" y="3823842"/>
            <a:chExt cx="7399713" cy="917733"/>
          </a:xfrm>
        </p:grpSpPr>
        <p:sp>
          <p:nvSpPr>
            <p:cNvPr id="141" name="Oval 140"/>
            <p:cNvSpPr/>
            <p:nvPr/>
          </p:nvSpPr>
          <p:spPr>
            <a:xfrm>
              <a:off x="890847" y="3869562"/>
              <a:ext cx="617913" cy="841533"/>
            </a:xfrm>
            <a:prstGeom prst="ellipse">
              <a:avLst/>
            </a:prstGeom>
            <a:solidFill>
              <a:srgbClr val="FF0000"/>
            </a:solidFill>
            <a:ln w="571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n w="571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142" name="Oval 141"/>
            <p:cNvSpPr/>
            <p:nvPr/>
          </p:nvSpPr>
          <p:spPr>
            <a:xfrm>
              <a:off x="1652847" y="3900042"/>
              <a:ext cx="617913" cy="841533"/>
            </a:xfrm>
            <a:prstGeom prst="ellipse">
              <a:avLst/>
            </a:prstGeom>
            <a:solidFill>
              <a:srgbClr val="FF0000"/>
            </a:solidFill>
            <a:ln w="571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n w="571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143" name="Oval 142"/>
            <p:cNvSpPr/>
            <p:nvPr/>
          </p:nvSpPr>
          <p:spPr>
            <a:xfrm>
              <a:off x="2399607" y="3869562"/>
              <a:ext cx="617913" cy="841533"/>
            </a:xfrm>
            <a:prstGeom prst="ellipse">
              <a:avLst/>
            </a:prstGeom>
            <a:solidFill>
              <a:srgbClr val="FF0000"/>
            </a:solidFill>
            <a:ln w="571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n w="571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144" name="Oval 143"/>
            <p:cNvSpPr/>
            <p:nvPr/>
          </p:nvSpPr>
          <p:spPr>
            <a:xfrm>
              <a:off x="3207327" y="3839082"/>
              <a:ext cx="617913" cy="841533"/>
            </a:xfrm>
            <a:prstGeom prst="ellipse">
              <a:avLst/>
            </a:prstGeom>
            <a:solidFill>
              <a:srgbClr val="FF0000"/>
            </a:solidFill>
            <a:ln w="571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n w="571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145" name="Oval 144"/>
            <p:cNvSpPr/>
            <p:nvPr/>
          </p:nvSpPr>
          <p:spPr>
            <a:xfrm>
              <a:off x="4030287" y="3869562"/>
              <a:ext cx="617913" cy="841533"/>
            </a:xfrm>
            <a:prstGeom prst="ellipse">
              <a:avLst/>
            </a:prstGeom>
            <a:solidFill>
              <a:srgbClr val="FF0000"/>
            </a:solidFill>
            <a:ln w="571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n w="571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146" name="Oval 145"/>
            <p:cNvSpPr/>
            <p:nvPr/>
          </p:nvSpPr>
          <p:spPr>
            <a:xfrm>
              <a:off x="4746567" y="3869562"/>
              <a:ext cx="617913" cy="841533"/>
            </a:xfrm>
            <a:prstGeom prst="ellipse">
              <a:avLst/>
            </a:prstGeom>
            <a:solidFill>
              <a:srgbClr val="FF0000"/>
            </a:solidFill>
            <a:ln w="571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n w="571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147" name="Oval 146"/>
            <p:cNvSpPr/>
            <p:nvPr/>
          </p:nvSpPr>
          <p:spPr>
            <a:xfrm>
              <a:off x="5493327" y="3884802"/>
              <a:ext cx="617913" cy="841533"/>
            </a:xfrm>
            <a:prstGeom prst="ellipse">
              <a:avLst/>
            </a:prstGeom>
            <a:solidFill>
              <a:srgbClr val="FF0000"/>
            </a:solidFill>
            <a:ln w="571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n w="571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148" name="Oval 147"/>
            <p:cNvSpPr/>
            <p:nvPr/>
          </p:nvSpPr>
          <p:spPr>
            <a:xfrm>
              <a:off x="6209607" y="3869562"/>
              <a:ext cx="617913" cy="841533"/>
            </a:xfrm>
            <a:prstGeom prst="ellipse">
              <a:avLst/>
            </a:prstGeom>
            <a:solidFill>
              <a:srgbClr val="FF0000"/>
            </a:solidFill>
            <a:ln w="571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n w="571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149" name="Oval 148"/>
            <p:cNvSpPr/>
            <p:nvPr/>
          </p:nvSpPr>
          <p:spPr>
            <a:xfrm>
              <a:off x="6941127" y="3839082"/>
              <a:ext cx="617913" cy="841533"/>
            </a:xfrm>
            <a:prstGeom prst="ellipse">
              <a:avLst/>
            </a:prstGeom>
            <a:solidFill>
              <a:srgbClr val="FF0000"/>
            </a:solidFill>
            <a:ln w="571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n w="571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150" name="Oval 149"/>
            <p:cNvSpPr/>
            <p:nvPr/>
          </p:nvSpPr>
          <p:spPr>
            <a:xfrm>
              <a:off x="7672647" y="3823842"/>
              <a:ext cx="617913" cy="841533"/>
            </a:xfrm>
            <a:prstGeom prst="ellipse">
              <a:avLst/>
            </a:prstGeom>
            <a:solidFill>
              <a:srgbClr val="FF0000"/>
            </a:solidFill>
            <a:ln w="571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n w="57150">
                  <a:solidFill>
                    <a:schemeClr val="tx1"/>
                  </a:solidFill>
                </a:ln>
              </a:endParaRPr>
            </a:p>
          </p:txBody>
        </p:sp>
      </p:grpSp>
      <p:grpSp>
        <p:nvGrpSpPr>
          <p:cNvPr id="58" name="Group 57"/>
          <p:cNvGrpSpPr/>
          <p:nvPr/>
        </p:nvGrpSpPr>
        <p:grpSpPr>
          <a:xfrm>
            <a:off x="906087" y="4799202"/>
            <a:ext cx="5174673" cy="887253"/>
            <a:chOff x="906087" y="4799202"/>
            <a:chExt cx="5174673" cy="887253"/>
          </a:xfrm>
        </p:grpSpPr>
        <p:sp>
          <p:nvSpPr>
            <p:cNvPr id="151" name="Oval 150"/>
            <p:cNvSpPr/>
            <p:nvPr/>
          </p:nvSpPr>
          <p:spPr>
            <a:xfrm>
              <a:off x="906087" y="4844922"/>
              <a:ext cx="617913" cy="841533"/>
            </a:xfrm>
            <a:prstGeom prst="ellipse">
              <a:avLst/>
            </a:prstGeom>
            <a:solidFill>
              <a:srgbClr val="FF0000"/>
            </a:solidFill>
            <a:ln w="571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n w="571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154" name="Oval 153"/>
            <p:cNvSpPr/>
            <p:nvPr/>
          </p:nvSpPr>
          <p:spPr>
            <a:xfrm>
              <a:off x="1683327" y="4844922"/>
              <a:ext cx="617913" cy="841533"/>
            </a:xfrm>
            <a:prstGeom prst="ellipse">
              <a:avLst/>
            </a:prstGeom>
            <a:solidFill>
              <a:srgbClr val="FF0000"/>
            </a:solidFill>
            <a:ln w="571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n w="571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155" name="Oval 154"/>
            <p:cNvSpPr/>
            <p:nvPr/>
          </p:nvSpPr>
          <p:spPr>
            <a:xfrm>
              <a:off x="2369127" y="4814442"/>
              <a:ext cx="617913" cy="841533"/>
            </a:xfrm>
            <a:prstGeom prst="ellipse">
              <a:avLst/>
            </a:prstGeom>
            <a:solidFill>
              <a:srgbClr val="FF0000"/>
            </a:solidFill>
            <a:ln w="571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n w="571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156" name="Oval 155"/>
            <p:cNvSpPr/>
            <p:nvPr/>
          </p:nvSpPr>
          <p:spPr>
            <a:xfrm>
              <a:off x="3161607" y="4829682"/>
              <a:ext cx="617913" cy="841533"/>
            </a:xfrm>
            <a:prstGeom prst="ellipse">
              <a:avLst/>
            </a:prstGeom>
            <a:solidFill>
              <a:srgbClr val="FF0000"/>
            </a:solidFill>
            <a:ln w="571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n w="571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157" name="Oval 156"/>
            <p:cNvSpPr/>
            <p:nvPr/>
          </p:nvSpPr>
          <p:spPr>
            <a:xfrm>
              <a:off x="4030287" y="4799202"/>
              <a:ext cx="617913" cy="841533"/>
            </a:xfrm>
            <a:prstGeom prst="ellipse">
              <a:avLst/>
            </a:prstGeom>
            <a:solidFill>
              <a:srgbClr val="FF0000"/>
            </a:solidFill>
            <a:ln w="571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n w="571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158" name="Oval 157"/>
            <p:cNvSpPr/>
            <p:nvPr/>
          </p:nvSpPr>
          <p:spPr>
            <a:xfrm>
              <a:off x="4746567" y="4814442"/>
              <a:ext cx="617913" cy="841533"/>
            </a:xfrm>
            <a:prstGeom prst="ellipse">
              <a:avLst/>
            </a:prstGeom>
            <a:solidFill>
              <a:srgbClr val="FF0000"/>
            </a:solidFill>
            <a:ln w="571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n w="571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159" name="Oval 158"/>
            <p:cNvSpPr/>
            <p:nvPr/>
          </p:nvSpPr>
          <p:spPr>
            <a:xfrm>
              <a:off x="5462847" y="4829682"/>
              <a:ext cx="617913" cy="841533"/>
            </a:xfrm>
            <a:prstGeom prst="ellipse">
              <a:avLst/>
            </a:prstGeom>
            <a:solidFill>
              <a:srgbClr val="FF0000"/>
            </a:solidFill>
            <a:ln w="571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n w="57150">
                  <a:solidFill>
                    <a:schemeClr val="tx1"/>
                  </a:solidFill>
                </a:ln>
              </a:endParaRPr>
            </a:p>
          </p:txBody>
        </p:sp>
      </p:grpSp>
      <p:sp>
        <p:nvSpPr>
          <p:cNvPr id="39" name="TextBox 38"/>
          <p:cNvSpPr txBox="1"/>
          <p:nvPr/>
        </p:nvSpPr>
        <p:spPr>
          <a:xfrm>
            <a:off x="1219201" y="424774"/>
            <a:ext cx="821435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latin typeface="NikoshBAN"/>
              </a:rPr>
              <a:t>আমরা</a:t>
            </a:r>
            <a:r>
              <a:rPr lang="en-US" sz="4000" dirty="0" smtClean="0">
                <a:latin typeface="NikoshBAN"/>
              </a:rPr>
              <a:t> </a:t>
            </a:r>
            <a:r>
              <a:rPr lang="en-US" sz="4000" dirty="0" err="1" smtClean="0">
                <a:latin typeface="NikoshBAN"/>
              </a:rPr>
              <a:t>কিছু</a:t>
            </a:r>
            <a:r>
              <a:rPr lang="en-US" sz="4000" dirty="0" smtClean="0">
                <a:latin typeface="NikoshBAN"/>
              </a:rPr>
              <a:t> </a:t>
            </a:r>
            <a:r>
              <a:rPr lang="en-US" sz="4000" dirty="0" err="1" smtClean="0">
                <a:latin typeface="NikoshBAN"/>
              </a:rPr>
              <a:t>ছবি</a:t>
            </a:r>
            <a:r>
              <a:rPr lang="en-US" sz="4000" dirty="0" smtClean="0">
                <a:latin typeface="NikoshBAN"/>
              </a:rPr>
              <a:t> </a:t>
            </a:r>
            <a:r>
              <a:rPr lang="en-US" sz="4000" dirty="0" err="1" smtClean="0">
                <a:latin typeface="NikoshBAN"/>
              </a:rPr>
              <a:t>দেখি</a:t>
            </a:r>
            <a:r>
              <a:rPr lang="en-US" sz="4000" dirty="0" smtClean="0">
                <a:latin typeface="NikoshBAN"/>
              </a:rPr>
              <a:t> ও </a:t>
            </a:r>
            <a:r>
              <a:rPr lang="en-US" sz="4000" dirty="0" err="1" smtClean="0">
                <a:latin typeface="NikoshBAN"/>
              </a:rPr>
              <a:t>গণনা</a:t>
            </a:r>
            <a:r>
              <a:rPr lang="en-US" sz="4000" dirty="0" smtClean="0">
                <a:latin typeface="NikoshBAN"/>
              </a:rPr>
              <a:t> </a:t>
            </a:r>
            <a:r>
              <a:rPr lang="en-US" sz="4000" dirty="0" err="1" smtClean="0">
                <a:latin typeface="NikoshBAN"/>
              </a:rPr>
              <a:t>করি</a:t>
            </a:r>
            <a:endParaRPr lang="en-US" sz="4000" dirty="0">
              <a:latin typeface="NikoshBAN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6196851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8" dur="2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6" grpId="0"/>
      <p:bldP spid="3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63041" y="485734"/>
            <a:ext cx="894588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err="1" smtClean="0">
                <a:latin typeface="NikoshBAN"/>
              </a:rPr>
              <a:t>আমরা</a:t>
            </a:r>
            <a:r>
              <a:rPr lang="en-US" sz="4400" dirty="0" smtClean="0">
                <a:latin typeface="NikoshBAN"/>
              </a:rPr>
              <a:t> </a:t>
            </a:r>
            <a:r>
              <a:rPr lang="en-US" sz="4400" dirty="0" err="1" smtClean="0">
                <a:latin typeface="NikoshBAN"/>
              </a:rPr>
              <a:t>কিছু</a:t>
            </a:r>
            <a:r>
              <a:rPr lang="en-US" sz="4400" dirty="0" smtClean="0">
                <a:latin typeface="NikoshBAN"/>
              </a:rPr>
              <a:t> </a:t>
            </a:r>
            <a:r>
              <a:rPr lang="en-US" sz="4400" dirty="0" err="1" smtClean="0">
                <a:latin typeface="NikoshBAN"/>
              </a:rPr>
              <a:t>ছবি</a:t>
            </a:r>
            <a:r>
              <a:rPr lang="en-US" sz="4400" dirty="0" smtClean="0">
                <a:latin typeface="NikoshBAN"/>
              </a:rPr>
              <a:t> </a:t>
            </a:r>
            <a:r>
              <a:rPr lang="en-US" sz="4400" dirty="0" err="1" smtClean="0">
                <a:latin typeface="NikoshBAN"/>
              </a:rPr>
              <a:t>দেখি</a:t>
            </a:r>
            <a:r>
              <a:rPr lang="en-US" sz="4400" dirty="0" smtClean="0">
                <a:latin typeface="NikoshBAN"/>
              </a:rPr>
              <a:t> ও </a:t>
            </a:r>
            <a:r>
              <a:rPr lang="en-US" sz="4400" dirty="0" err="1" smtClean="0">
                <a:latin typeface="NikoshBAN"/>
              </a:rPr>
              <a:t>গণনা</a:t>
            </a:r>
            <a:r>
              <a:rPr lang="en-US" sz="4400" dirty="0" smtClean="0">
                <a:latin typeface="NikoshBAN"/>
              </a:rPr>
              <a:t> </a:t>
            </a:r>
            <a:r>
              <a:rPr lang="en-US" sz="4400" dirty="0" err="1" smtClean="0">
                <a:latin typeface="NikoshBAN"/>
              </a:rPr>
              <a:t>করি</a:t>
            </a:r>
            <a:endParaRPr lang="en-US" sz="4400" dirty="0">
              <a:latin typeface="NikoshBAN"/>
            </a:endParaRPr>
          </a:p>
        </p:txBody>
      </p:sp>
      <p:grpSp>
        <p:nvGrpSpPr>
          <p:cNvPr id="86" name="Group 85"/>
          <p:cNvGrpSpPr/>
          <p:nvPr/>
        </p:nvGrpSpPr>
        <p:grpSpPr>
          <a:xfrm>
            <a:off x="1112520" y="4129065"/>
            <a:ext cx="579120" cy="762000"/>
            <a:chOff x="4907280" y="1493520"/>
            <a:chExt cx="579120" cy="762000"/>
          </a:xfrm>
        </p:grpSpPr>
        <p:sp>
          <p:nvSpPr>
            <p:cNvPr id="87" name="Oval 86"/>
            <p:cNvSpPr/>
            <p:nvPr/>
          </p:nvSpPr>
          <p:spPr>
            <a:xfrm>
              <a:off x="4973676" y="1610712"/>
              <a:ext cx="446958" cy="568607"/>
            </a:xfrm>
            <a:prstGeom prst="ellipse">
              <a:avLst/>
            </a:prstGeom>
            <a:solidFill>
              <a:srgbClr val="FF0000"/>
            </a:solidFill>
            <a:ln w="571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n w="571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88" name="Rectangle 87"/>
            <p:cNvSpPr/>
            <p:nvPr/>
          </p:nvSpPr>
          <p:spPr>
            <a:xfrm>
              <a:off x="4907280" y="1493520"/>
              <a:ext cx="579120" cy="76200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9" name="Group 88"/>
          <p:cNvGrpSpPr/>
          <p:nvPr/>
        </p:nvGrpSpPr>
        <p:grpSpPr>
          <a:xfrm>
            <a:off x="1798320" y="4130040"/>
            <a:ext cx="579120" cy="762000"/>
            <a:chOff x="4907280" y="1493520"/>
            <a:chExt cx="579120" cy="762000"/>
          </a:xfrm>
        </p:grpSpPr>
        <p:sp>
          <p:nvSpPr>
            <p:cNvPr id="90" name="Oval 89"/>
            <p:cNvSpPr/>
            <p:nvPr/>
          </p:nvSpPr>
          <p:spPr>
            <a:xfrm>
              <a:off x="4973676" y="1610712"/>
              <a:ext cx="446958" cy="568607"/>
            </a:xfrm>
            <a:prstGeom prst="ellipse">
              <a:avLst/>
            </a:prstGeom>
            <a:solidFill>
              <a:srgbClr val="FF0000"/>
            </a:solidFill>
            <a:ln w="571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n w="571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91" name="Rectangle 90"/>
            <p:cNvSpPr/>
            <p:nvPr/>
          </p:nvSpPr>
          <p:spPr>
            <a:xfrm>
              <a:off x="4907280" y="1493520"/>
              <a:ext cx="579120" cy="76200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2" name="Group 91"/>
          <p:cNvGrpSpPr/>
          <p:nvPr/>
        </p:nvGrpSpPr>
        <p:grpSpPr>
          <a:xfrm>
            <a:off x="2453640" y="4130040"/>
            <a:ext cx="579120" cy="762000"/>
            <a:chOff x="4907280" y="1493520"/>
            <a:chExt cx="579120" cy="762000"/>
          </a:xfrm>
        </p:grpSpPr>
        <p:sp>
          <p:nvSpPr>
            <p:cNvPr id="93" name="Oval 92"/>
            <p:cNvSpPr/>
            <p:nvPr/>
          </p:nvSpPr>
          <p:spPr>
            <a:xfrm>
              <a:off x="4973676" y="1610712"/>
              <a:ext cx="446958" cy="568607"/>
            </a:xfrm>
            <a:prstGeom prst="ellipse">
              <a:avLst/>
            </a:prstGeom>
            <a:solidFill>
              <a:srgbClr val="FF0000"/>
            </a:solidFill>
            <a:ln w="571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n w="571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94" name="Rectangle 93"/>
            <p:cNvSpPr/>
            <p:nvPr/>
          </p:nvSpPr>
          <p:spPr>
            <a:xfrm>
              <a:off x="4907280" y="1493520"/>
              <a:ext cx="579120" cy="76200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5" name="Group 94"/>
          <p:cNvGrpSpPr/>
          <p:nvPr/>
        </p:nvGrpSpPr>
        <p:grpSpPr>
          <a:xfrm>
            <a:off x="3093720" y="4114800"/>
            <a:ext cx="579120" cy="762000"/>
            <a:chOff x="4907280" y="1493520"/>
            <a:chExt cx="579120" cy="762000"/>
          </a:xfrm>
        </p:grpSpPr>
        <p:sp>
          <p:nvSpPr>
            <p:cNvPr id="96" name="Oval 95"/>
            <p:cNvSpPr/>
            <p:nvPr/>
          </p:nvSpPr>
          <p:spPr>
            <a:xfrm>
              <a:off x="4973676" y="1610712"/>
              <a:ext cx="446958" cy="568607"/>
            </a:xfrm>
            <a:prstGeom prst="ellipse">
              <a:avLst/>
            </a:prstGeom>
            <a:solidFill>
              <a:srgbClr val="FF0000"/>
            </a:solidFill>
            <a:ln w="571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n w="571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97" name="Rectangle 96"/>
            <p:cNvSpPr/>
            <p:nvPr/>
          </p:nvSpPr>
          <p:spPr>
            <a:xfrm>
              <a:off x="4907280" y="1493520"/>
              <a:ext cx="579120" cy="76200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8" name="Group 97"/>
          <p:cNvGrpSpPr/>
          <p:nvPr/>
        </p:nvGrpSpPr>
        <p:grpSpPr>
          <a:xfrm>
            <a:off x="3764280" y="4114800"/>
            <a:ext cx="579120" cy="762000"/>
            <a:chOff x="4907280" y="1493520"/>
            <a:chExt cx="579120" cy="762000"/>
          </a:xfrm>
        </p:grpSpPr>
        <p:sp>
          <p:nvSpPr>
            <p:cNvPr id="99" name="Oval 98"/>
            <p:cNvSpPr/>
            <p:nvPr/>
          </p:nvSpPr>
          <p:spPr>
            <a:xfrm>
              <a:off x="4973676" y="1610712"/>
              <a:ext cx="446958" cy="568607"/>
            </a:xfrm>
            <a:prstGeom prst="ellipse">
              <a:avLst/>
            </a:prstGeom>
            <a:solidFill>
              <a:srgbClr val="FF0000"/>
            </a:solidFill>
            <a:ln w="571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n w="571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100" name="Rectangle 99"/>
            <p:cNvSpPr/>
            <p:nvPr/>
          </p:nvSpPr>
          <p:spPr>
            <a:xfrm>
              <a:off x="4907280" y="1493520"/>
              <a:ext cx="579120" cy="76200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1" name="Group 100"/>
          <p:cNvGrpSpPr/>
          <p:nvPr/>
        </p:nvGrpSpPr>
        <p:grpSpPr>
          <a:xfrm>
            <a:off x="4450080" y="4099560"/>
            <a:ext cx="579120" cy="762000"/>
            <a:chOff x="4892040" y="1493520"/>
            <a:chExt cx="579120" cy="762000"/>
          </a:xfrm>
        </p:grpSpPr>
        <p:sp>
          <p:nvSpPr>
            <p:cNvPr id="102" name="Oval 101"/>
            <p:cNvSpPr/>
            <p:nvPr/>
          </p:nvSpPr>
          <p:spPr>
            <a:xfrm>
              <a:off x="4973676" y="1610712"/>
              <a:ext cx="446958" cy="568607"/>
            </a:xfrm>
            <a:prstGeom prst="ellipse">
              <a:avLst/>
            </a:prstGeom>
            <a:solidFill>
              <a:srgbClr val="FF0000"/>
            </a:solidFill>
            <a:ln w="571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n w="571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103" name="Rectangle 102"/>
            <p:cNvSpPr/>
            <p:nvPr/>
          </p:nvSpPr>
          <p:spPr>
            <a:xfrm>
              <a:off x="4892040" y="1493520"/>
              <a:ext cx="579120" cy="76200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4" name="Group 103"/>
          <p:cNvGrpSpPr/>
          <p:nvPr/>
        </p:nvGrpSpPr>
        <p:grpSpPr>
          <a:xfrm>
            <a:off x="5120640" y="4084320"/>
            <a:ext cx="579120" cy="762000"/>
            <a:chOff x="4907280" y="1493520"/>
            <a:chExt cx="579120" cy="762000"/>
          </a:xfrm>
        </p:grpSpPr>
        <p:sp>
          <p:nvSpPr>
            <p:cNvPr id="105" name="Oval 104"/>
            <p:cNvSpPr/>
            <p:nvPr/>
          </p:nvSpPr>
          <p:spPr>
            <a:xfrm>
              <a:off x="4973676" y="1610712"/>
              <a:ext cx="446958" cy="568607"/>
            </a:xfrm>
            <a:prstGeom prst="ellipse">
              <a:avLst/>
            </a:prstGeom>
            <a:solidFill>
              <a:srgbClr val="FF0000"/>
            </a:solidFill>
            <a:ln w="571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n w="571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106" name="Rectangle 105"/>
            <p:cNvSpPr/>
            <p:nvPr/>
          </p:nvSpPr>
          <p:spPr>
            <a:xfrm>
              <a:off x="4907280" y="1493520"/>
              <a:ext cx="579120" cy="76200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7" name="Group 106"/>
          <p:cNvGrpSpPr/>
          <p:nvPr/>
        </p:nvGrpSpPr>
        <p:grpSpPr>
          <a:xfrm>
            <a:off x="5821680" y="4084320"/>
            <a:ext cx="579120" cy="762000"/>
            <a:chOff x="4907280" y="1493520"/>
            <a:chExt cx="579120" cy="762000"/>
          </a:xfrm>
        </p:grpSpPr>
        <p:sp>
          <p:nvSpPr>
            <p:cNvPr id="108" name="Oval 107"/>
            <p:cNvSpPr/>
            <p:nvPr/>
          </p:nvSpPr>
          <p:spPr>
            <a:xfrm>
              <a:off x="4973676" y="1610712"/>
              <a:ext cx="446958" cy="568607"/>
            </a:xfrm>
            <a:prstGeom prst="ellipse">
              <a:avLst/>
            </a:prstGeom>
            <a:solidFill>
              <a:srgbClr val="FF0000"/>
            </a:solidFill>
            <a:ln w="571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n w="571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109" name="Rectangle 108"/>
            <p:cNvSpPr/>
            <p:nvPr/>
          </p:nvSpPr>
          <p:spPr>
            <a:xfrm>
              <a:off x="4907280" y="1493520"/>
              <a:ext cx="579120" cy="76200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0" name="Group 109"/>
          <p:cNvGrpSpPr/>
          <p:nvPr/>
        </p:nvGrpSpPr>
        <p:grpSpPr>
          <a:xfrm>
            <a:off x="6522720" y="4053840"/>
            <a:ext cx="579120" cy="762000"/>
            <a:chOff x="4907280" y="1493520"/>
            <a:chExt cx="579120" cy="762000"/>
          </a:xfrm>
        </p:grpSpPr>
        <p:sp>
          <p:nvSpPr>
            <p:cNvPr id="111" name="Oval 110"/>
            <p:cNvSpPr/>
            <p:nvPr/>
          </p:nvSpPr>
          <p:spPr>
            <a:xfrm>
              <a:off x="4973676" y="1610712"/>
              <a:ext cx="446958" cy="568607"/>
            </a:xfrm>
            <a:prstGeom prst="ellipse">
              <a:avLst/>
            </a:prstGeom>
            <a:solidFill>
              <a:srgbClr val="FF0000"/>
            </a:solidFill>
            <a:ln w="571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n w="571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112" name="Rectangle 111"/>
            <p:cNvSpPr/>
            <p:nvPr/>
          </p:nvSpPr>
          <p:spPr>
            <a:xfrm>
              <a:off x="4907280" y="1493520"/>
              <a:ext cx="579120" cy="76200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3" name="Group 112"/>
          <p:cNvGrpSpPr/>
          <p:nvPr/>
        </p:nvGrpSpPr>
        <p:grpSpPr>
          <a:xfrm>
            <a:off x="7208520" y="4053840"/>
            <a:ext cx="579120" cy="762000"/>
            <a:chOff x="4907280" y="1493520"/>
            <a:chExt cx="579120" cy="762000"/>
          </a:xfrm>
        </p:grpSpPr>
        <p:sp>
          <p:nvSpPr>
            <p:cNvPr id="114" name="Oval 113"/>
            <p:cNvSpPr/>
            <p:nvPr/>
          </p:nvSpPr>
          <p:spPr>
            <a:xfrm>
              <a:off x="4973676" y="1610712"/>
              <a:ext cx="446958" cy="568607"/>
            </a:xfrm>
            <a:prstGeom prst="ellipse">
              <a:avLst/>
            </a:prstGeom>
            <a:solidFill>
              <a:srgbClr val="FF0000"/>
            </a:solidFill>
            <a:ln w="571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n w="571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115" name="Rectangle 114"/>
            <p:cNvSpPr/>
            <p:nvPr/>
          </p:nvSpPr>
          <p:spPr>
            <a:xfrm>
              <a:off x="4907280" y="1493520"/>
              <a:ext cx="579120" cy="76200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6" name="Group 115"/>
          <p:cNvGrpSpPr/>
          <p:nvPr/>
        </p:nvGrpSpPr>
        <p:grpSpPr>
          <a:xfrm>
            <a:off x="1112520" y="4983480"/>
            <a:ext cx="579120" cy="762000"/>
            <a:chOff x="4907280" y="1493520"/>
            <a:chExt cx="579120" cy="762000"/>
          </a:xfrm>
        </p:grpSpPr>
        <p:sp>
          <p:nvSpPr>
            <p:cNvPr id="117" name="Oval 116"/>
            <p:cNvSpPr/>
            <p:nvPr/>
          </p:nvSpPr>
          <p:spPr>
            <a:xfrm>
              <a:off x="4973676" y="1610712"/>
              <a:ext cx="446958" cy="568607"/>
            </a:xfrm>
            <a:prstGeom prst="ellipse">
              <a:avLst/>
            </a:prstGeom>
            <a:solidFill>
              <a:srgbClr val="FF0000"/>
            </a:solidFill>
            <a:ln w="571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n w="571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118" name="Rectangle 117"/>
            <p:cNvSpPr/>
            <p:nvPr/>
          </p:nvSpPr>
          <p:spPr>
            <a:xfrm>
              <a:off x="4907280" y="1493520"/>
              <a:ext cx="579120" cy="76200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1109829" y="1128963"/>
            <a:ext cx="9157165" cy="1202757"/>
            <a:chOff x="1109829" y="1128963"/>
            <a:chExt cx="9157165" cy="1202757"/>
          </a:xfrm>
        </p:grpSpPr>
        <p:pic>
          <p:nvPicPr>
            <p:cNvPr id="119" name="Picture 2" descr="C:\Users\User\Desktop\ছবি\বিড়াল.jpg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1109829" y="1128963"/>
              <a:ext cx="698834" cy="1050160"/>
            </a:xfrm>
            <a:prstGeom prst="rect">
              <a:avLst/>
            </a:prstGeom>
            <a:noFill/>
          </p:spPr>
        </p:pic>
        <p:pic>
          <p:nvPicPr>
            <p:cNvPr id="120" name="Picture 2" descr="C:\Users\User\Desktop\ছবি\বিড়াল.jpg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2069949" y="1128963"/>
              <a:ext cx="698834" cy="1050160"/>
            </a:xfrm>
            <a:prstGeom prst="rect">
              <a:avLst/>
            </a:prstGeom>
            <a:noFill/>
          </p:spPr>
        </p:pic>
        <p:pic>
          <p:nvPicPr>
            <p:cNvPr id="121" name="Picture 2" descr="C:\Users\User\Desktop\ছবি\বিড়াল.jpg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3014829" y="1128963"/>
              <a:ext cx="698834" cy="1050160"/>
            </a:xfrm>
            <a:prstGeom prst="rect">
              <a:avLst/>
            </a:prstGeom>
            <a:noFill/>
          </p:spPr>
        </p:pic>
        <p:pic>
          <p:nvPicPr>
            <p:cNvPr id="122" name="Picture 2" descr="C:\Users\User\Desktop\ছবি\বিড়াল.jpg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3929229" y="1189923"/>
              <a:ext cx="698834" cy="1050160"/>
            </a:xfrm>
            <a:prstGeom prst="rect">
              <a:avLst/>
            </a:prstGeom>
            <a:noFill/>
          </p:spPr>
        </p:pic>
        <p:pic>
          <p:nvPicPr>
            <p:cNvPr id="123" name="Picture 2" descr="C:\Users\User\Desktop\ছবি\বিড়াল.jpg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4797909" y="1220403"/>
              <a:ext cx="698834" cy="1050160"/>
            </a:xfrm>
            <a:prstGeom prst="rect">
              <a:avLst/>
            </a:prstGeom>
            <a:noFill/>
          </p:spPr>
        </p:pic>
        <p:pic>
          <p:nvPicPr>
            <p:cNvPr id="124" name="Picture 2" descr="C:\Users\User\Desktop\ছবি\বিড়াল.jpg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5697069" y="1205163"/>
              <a:ext cx="698834" cy="1050160"/>
            </a:xfrm>
            <a:prstGeom prst="rect">
              <a:avLst/>
            </a:prstGeom>
            <a:noFill/>
          </p:spPr>
        </p:pic>
        <p:pic>
          <p:nvPicPr>
            <p:cNvPr id="125" name="Picture 2" descr="C:\Users\User\Desktop\ছবি\বিড়াল.jpg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6672429" y="1205163"/>
              <a:ext cx="698834" cy="1050160"/>
            </a:xfrm>
            <a:prstGeom prst="rect">
              <a:avLst/>
            </a:prstGeom>
            <a:noFill/>
          </p:spPr>
        </p:pic>
        <p:pic>
          <p:nvPicPr>
            <p:cNvPr id="126" name="Picture 2" descr="C:\Users\User\Desktop\ছবি\বিড়াল.jpg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7617143" y="1250634"/>
              <a:ext cx="699131" cy="1050606"/>
            </a:xfrm>
            <a:prstGeom prst="rect">
              <a:avLst/>
            </a:prstGeom>
            <a:noFill/>
          </p:spPr>
        </p:pic>
        <p:pic>
          <p:nvPicPr>
            <p:cNvPr id="127" name="Picture 2" descr="C:\Users\User\Desktop\ছবি\বিড়াল.jpg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8546783" y="1281114"/>
              <a:ext cx="699131" cy="1050606"/>
            </a:xfrm>
            <a:prstGeom prst="rect">
              <a:avLst/>
            </a:prstGeom>
            <a:noFill/>
          </p:spPr>
        </p:pic>
        <p:pic>
          <p:nvPicPr>
            <p:cNvPr id="128" name="Picture 2" descr="C:\Users\User\Desktop\ছবি\বিড়াল.jpg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9567863" y="1235394"/>
              <a:ext cx="699131" cy="1050606"/>
            </a:xfrm>
            <a:prstGeom prst="rect">
              <a:avLst/>
            </a:prstGeom>
            <a:noFill/>
          </p:spPr>
        </p:pic>
      </p:grpSp>
      <p:sp>
        <p:nvSpPr>
          <p:cNvPr id="136" name="TextBox 135"/>
          <p:cNvSpPr txBox="1"/>
          <p:nvPr/>
        </p:nvSpPr>
        <p:spPr>
          <a:xfrm>
            <a:off x="1064520" y="3474720"/>
            <a:ext cx="35379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১০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টি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বিড়াল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ছানা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7" name="TextBox 136"/>
          <p:cNvSpPr txBox="1"/>
          <p:nvPr/>
        </p:nvSpPr>
        <p:spPr>
          <a:xfrm>
            <a:off x="5346960" y="3398520"/>
            <a:ext cx="29283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৮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টি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বিড়াল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ছানা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8" name="TextBox 137"/>
          <p:cNvSpPr txBox="1"/>
          <p:nvPr/>
        </p:nvSpPr>
        <p:spPr>
          <a:xfrm>
            <a:off x="4341120" y="3444240"/>
            <a:ext cx="1038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আর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9" name="TextBox 138"/>
          <p:cNvSpPr txBox="1"/>
          <p:nvPr/>
        </p:nvSpPr>
        <p:spPr>
          <a:xfrm>
            <a:off x="8196840" y="3368040"/>
            <a:ext cx="32179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১৮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টি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বিড়াল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ছানা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140" name="Group 139"/>
          <p:cNvGrpSpPr/>
          <p:nvPr/>
        </p:nvGrpSpPr>
        <p:grpSpPr>
          <a:xfrm>
            <a:off x="1767840" y="4983480"/>
            <a:ext cx="579120" cy="762000"/>
            <a:chOff x="4907280" y="1493520"/>
            <a:chExt cx="579120" cy="762000"/>
          </a:xfrm>
        </p:grpSpPr>
        <p:sp>
          <p:nvSpPr>
            <p:cNvPr id="141" name="Oval 140"/>
            <p:cNvSpPr/>
            <p:nvPr/>
          </p:nvSpPr>
          <p:spPr>
            <a:xfrm>
              <a:off x="4973676" y="1610712"/>
              <a:ext cx="446958" cy="568607"/>
            </a:xfrm>
            <a:prstGeom prst="ellipse">
              <a:avLst/>
            </a:prstGeom>
            <a:solidFill>
              <a:srgbClr val="FF0000"/>
            </a:solidFill>
            <a:ln w="571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n w="571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142" name="Rectangle 141"/>
            <p:cNvSpPr/>
            <p:nvPr/>
          </p:nvSpPr>
          <p:spPr>
            <a:xfrm>
              <a:off x="4907280" y="1493520"/>
              <a:ext cx="579120" cy="76200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43" name="Group 142"/>
          <p:cNvGrpSpPr/>
          <p:nvPr/>
        </p:nvGrpSpPr>
        <p:grpSpPr>
          <a:xfrm>
            <a:off x="2468880" y="4968240"/>
            <a:ext cx="579120" cy="762000"/>
            <a:chOff x="4907280" y="1493520"/>
            <a:chExt cx="579120" cy="762000"/>
          </a:xfrm>
        </p:grpSpPr>
        <p:sp>
          <p:nvSpPr>
            <p:cNvPr id="144" name="Oval 143"/>
            <p:cNvSpPr/>
            <p:nvPr/>
          </p:nvSpPr>
          <p:spPr>
            <a:xfrm>
              <a:off x="4973676" y="1610712"/>
              <a:ext cx="446958" cy="568607"/>
            </a:xfrm>
            <a:prstGeom prst="ellipse">
              <a:avLst/>
            </a:prstGeom>
            <a:solidFill>
              <a:srgbClr val="FF0000"/>
            </a:solidFill>
            <a:ln w="571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n w="571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145" name="Rectangle 144"/>
            <p:cNvSpPr/>
            <p:nvPr/>
          </p:nvSpPr>
          <p:spPr>
            <a:xfrm>
              <a:off x="4907280" y="1493520"/>
              <a:ext cx="579120" cy="76200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46" name="Group 145"/>
          <p:cNvGrpSpPr/>
          <p:nvPr/>
        </p:nvGrpSpPr>
        <p:grpSpPr>
          <a:xfrm>
            <a:off x="3108960" y="4983480"/>
            <a:ext cx="579120" cy="762000"/>
            <a:chOff x="4907280" y="1493520"/>
            <a:chExt cx="579120" cy="762000"/>
          </a:xfrm>
        </p:grpSpPr>
        <p:sp>
          <p:nvSpPr>
            <p:cNvPr id="147" name="Oval 146"/>
            <p:cNvSpPr/>
            <p:nvPr/>
          </p:nvSpPr>
          <p:spPr>
            <a:xfrm>
              <a:off x="4973676" y="1610712"/>
              <a:ext cx="446958" cy="568607"/>
            </a:xfrm>
            <a:prstGeom prst="ellipse">
              <a:avLst/>
            </a:prstGeom>
            <a:solidFill>
              <a:srgbClr val="FF0000"/>
            </a:solidFill>
            <a:ln w="571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n w="571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148" name="Rectangle 147"/>
            <p:cNvSpPr/>
            <p:nvPr/>
          </p:nvSpPr>
          <p:spPr>
            <a:xfrm>
              <a:off x="4907280" y="1493520"/>
              <a:ext cx="579120" cy="76200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49" name="Group 148"/>
          <p:cNvGrpSpPr/>
          <p:nvPr/>
        </p:nvGrpSpPr>
        <p:grpSpPr>
          <a:xfrm>
            <a:off x="3794760" y="4983480"/>
            <a:ext cx="579120" cy="762000"/>
            <a:chOff x="4907280" y="1493520"/>
            <a:chExt cx="579120" cy="762000"/>
          </a:xfrm>
        </p:grpSpPr>
        <p:sp>
          <p:nvSpPr>
            <p:cNvPr id="150" name="Oval 149"/>
            <p:cNvSpPr/>
            <p:nvPr/>
          </p:nvSpPr>
          <p:spPr>
            <a:xfrm>
              <a:off x="4973676" y="1610712"/>
              <a:ext cx="446958" cy="568607"/>
            </a:xfrm>
            <a:prstGeom prst="ellipse">
              <a:avLst/>
            </a:prstGeom>
            <a:solidFill>
              <a:srgbClr val="FF0000"/>
            </a:solidFill>
            <a:ln w="571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n w="571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151" name="Rectangle 150"/>
            <p:cNvSpPr/>
            <p:nvPr/>
          </p:nvSpPr>
          <p:spPr>
            <a:xfrm>
              <a:off x="4907280" y="1493520"/>
              <a:ext cx="579120" cy="76200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52" name="Group 151"/>
          <p:cNvGrpSpPr/>
          <p:nvPr/>
        </p:nvGrpSpPr>
        <p:grpSpPr>
          <a:xfrm>
            <a:off x="4480560" y="4968240"/>
            <a:ext cx="579120" cy="762000"/>
            <a:chOff x="4892040" y="1493520"/>
            <a:chExt cx="579120" cy="762000"/>
          </a:xfrm>
        </p:grpSpPr>
        <p:sp>
          <p:nvSpPr>
            <p:cNvPr id="153" name="Oval 152"/>
            <p:cNvSpPr/>
            <p:nvPr/>
          </p:nvSpPr>
          <p:spPr>
            <a:xfrm>
              <a:off x="4973676" y="1610712"/>
              <a:ext cx="446958" cy="568607"/>
            </a:xfrm>
            <a:prstGeom prst="ellipse">
              <a:avLst/>
            </a:prstGeom>
            <a:solidFill>
              <a:srgbClr val="FF0000"/>
            </a:solidFill>
            <a:ln w="571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n w="571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154" name="Rectangle 153"/>
            <p:cNvSpPr/>
            <p:nvPr/>
          </p:nvSpPr>
          <p:spPr>
            <a:xfrm>
              <a:off x="4892040" y="1493520"/>
              <a:ext cx="579120" cy="76200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55" name="TextBox 154"/>
          <p:cNvSpPr txBox="1"/>
          <p:nvPr/>
        </p:nvSpPr>
        <p:spPr>
          <a:xfrm>
            <a:off x="820680" y="5867400"/>
            <a:ext cx="25321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১০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টি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লাল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টিপ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6" name="TextBox 155"/>
          <p:cNvSpPr txBox="1"/>
          <p:nvPr/>
        </p:nvSpPr>
        <p:spPr>
          <a:xfrm>
            <a:off x="3822960" y="5852160"/>
            <a:ext cx="1038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আর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7" name="TextBox 156"/>
          <p:cNvSpPr txBox="1"/>
          <p:nvPr/>
        </p:nvSpPr>
        <p:spPr>
          <a:xfrm>
            <a:off x="4935480" y="5791200"/>
            <a:ext cx="25321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৮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টি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লাল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টিপ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8" name="TextBox 157"/>
          <p:cNvSpPr txBox="1"/>
          <p:nvPr/>
        </p:nvSpPr>
        <p:spPr>
          <a:xfrm>
            <a:off x="8913120" y="5623560"/>
            <a:ext cx="25321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১৮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টি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লাল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টিপ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1109829" y="2317683"/>
            <a:ext cx="7252034" cy="1111120"/>
            <a:chOff x="1109829" y="2317683"/>
            <a:chExt cx="7252034" cy="1111120"/>
          </a:xfrm>
        </p:grpSpPr>
        <p:pic>
          <p:nvPicPr>
            <p:cNvPr id="129" name="Picture 2" descr="C:\Users\User\Desktop\ছবি\বিড়াল.jpg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1109829" y="2378643"/>
              <a:ext cx="698834" cy="1050160"/>
            </a:xfrm>
            <a:prstGeom prst="rect">
              <a:avLst/>
            </a:prstGeom>
            <a:noFill/>
          </p:spPr>
        </p:pic>
        <p:pic>
          <p:nvPicPr>
            <p:cNvPr id="130" name="Picture 2" descr="C:\Users\User\Desktop\ছবি\বিড়াল.jpg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2039469" y="2378643"/>
              <a:ext cx="698834" cy="1050160"/>
            </a:xfrm>
            <a:prstGeom prst="rect">
              <a:avLst/>
            </a:prstGeom>
            <a:noFill/>
          </p:spPr>
        </p:pic>
        <p:pic>
          <p:nvPicPr>
            <p:cNvPr id="131" name="Picture 2" descr="C:\Users\User\Desktop\ছবি\বিড়াল.jpg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3045309" y="2317683"/>
              <a:ext cx="698834" cy="1050160"/>
            </a:xfrm>
            <a:prstGeom prst="rect">
              <a:avLst/>
            </a:prstGeom>
            <a:noFill/>
          </p:spPr>
        </p:pic>
        <p:pic>
          <p:nvPicPr>
            <p:cNvPr id="132" name="Picture 2" descr="C:\Users\User\Desktop\ছবি\বিড়াল.jpg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3944469" y="2317683"/>
              <a:ext cx="698834" cy="1050160"/>
            </a:xfrm>
            <a:prstGeom prst="rect">
              <a:avLst/>
            </a:prstGeom>
            <a:noFill/>
          </p:spPr>
        </p:pic>
        <p:pic>
          <p:nvPicPr>
            <p:cNvPr id="133" name="Picture 2" descr="C:\Users\User\Desktop\ছবি\বিড়াল.jpg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4828389" y="2332923"/>
              <a:ext cx="698834" cy="1050160"/>
            </a:xfrm>
            <a:prstGeom prst="rect">
              <a:avLst/>
            </a:prstGeom>
            <a:noFill/>
          </p:spPr>
        </p:pic>
        <p:pic>
          <p:nvPicPr>
            <p:cNvPr id="134" name="Picture 2" descr="C:\Users\User\Desktop\ছবি\বিড়াল.jpg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5727549" y="2332923"/>
              <a:ext cx="698834" cy="1050160"/>
            </a:xfrm>
            <a:prstGeom prst="rect">
              <a:avLst/>
            </a:prstGeom>
            <a:noFill/>
          </p:spPr>
        </p:pic>
        <p:pic>
          <p:nvPicPr>
            <p:cNvPr id="135" name="Picture 2" descr="C:\Users\User\Desktop\ছবি\বিড়াল.jpg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6702909" y="2363403"/>
              <a:ext cx="698834" cy="1050160"/>
            </a:xfrm>
            <a:prstGeom prst="rect">
              <a:avLst/>
            </a:prstGeom>
            <a:noFill/>
          </p:spPr>
        </p:pic>
        <p:pic>
          <p:nvPicPr>
            <p:cNvPr id="159" name="Picture 2" descr="C:\Users\User\Desktop\ছবি\বিড়াল.jpg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7663029" y="2363403"/>
              <a:ext cx="698834" cy="1050160"/>
            </a:xfrm>
            <a:prstGeom prst="rect">
              <a:avLst/>
            </a:prstGeom>
            <a:noFill/>
          </p:spPr>
        </p:pic>
      </p:grpSp>
      <p:grpSp>
        <p:nvGrpSpPr>
          <p:cNvPr id="160" name="Group 159"/>
          <p:cNvGrpSpPr/>
          <p:nvPr/>
        </p:nvGrpSpPr>
        <p:grpSpPr>
          <a:xfrm>
            <a:off x="5135880" y="4968240"/>
            <a:ext cx="579120" cy="762000"/>
            <a:chOff x="4892040" y="1493520"/>
            <a:chExt cx="579120" cy="762000"/>
          </a:xfrm>
        </p:grpSpPr>
        <p:sp>
          <p:nvSpPr>
            <p:cNvPr id="161" name="Oval 160"/>
            <p:cNvSpPr/>
            <p:nvPr/>
          </p:nvSpPr>
          <p:spPr>
            <a:xfrm>
              <a:off x="4973676" y="1610712"/>
              <a:ext cx="446958" cy="568607"/>
            </a:xfrm>
            <a:prstGeom prst="ellipse">
              <a:avLst/>
            </a:prstGeom>
            <a:solidFill>
              <a:srgbClr val="FF0000"/>
            </a:solidFill>
            <a:ln w="571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n w="571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162" name="Rectangle 161"/>
            <p:cNvSpPr/>
            <p:nvPr/>
          </p:nvSpPr>
          <p:spPr>
            <a:xfrm>
              <a:off x="4892040" y="1493520"/>
              <a:ext cx="579120" cy="76200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63" name="Group 162"/>
          <p:cNvGrpSpPr/>
          <p:nvPr/>
        </p:nvGrpSpPr>
        <p:grpSpPr>
          <a:xfrm>
            <a:off x="5836920" y="4953000"/>
            <a:ext cx="579120" cy="762000"/>
            <a:chOff x="4892040" y="1493520"/>
            <a:chExt cx="579120" cy="762000"/>
          </a:xfrm>
        </p:grpSpPr>
        <p:sp>
          <p:nvSpPr>
            <p:cNvPr id="164" name="Oval 163"/>
            <p:cNvSpPr/>
            <p:nvPr/>
          </p:nvSpPr>
          <p:spPr>
            <a:xfrm>
              <a:off x="4973676" y="1610712"/>
              <a:ext cx="446958" cy="568607"/>
            </a:xfrm>
            <a:prstGeom prst="ellipse">
              <a:avLst/>
            </a:prstGeom>
            <a:solidFill>
              <a:srgbClr val="FF0000"/>
            </a:solidFill>
            <a:ln w="571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n w="571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165" name="Rectangle 164"/>
            <p:cNvSpPr/>
            <p:nvPr/>
          </p:nvSpPr>
          <p:spPr>
            <a:xfrm>
              <a:off x="4892040" y="1493520"/>
              <a:ext cx="579120" cy="76200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="" xmlns:p14="http://schemas.microsoft.com/office/powerpoint/2010/main" val="33267106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6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1" dur="2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8" dur="20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5" dur="1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0" dur="1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5" dur="10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0" dur="10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5" dur="10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0" dur="10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5" dur="10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0" dur="10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5" dur="10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00" dur="10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3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100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3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100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3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1000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3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1000" fill="hold"/>
                                        <p:tgtEl>
                                          <p:spTgt spid="1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3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8" dur="1000" fill="hold"/>
                                        <p:tgtEl>
                                          <p:spTgt spid="1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3" fill="hold">
                      <p:stCondLst>
                        <p:cond delay="indefinite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7" dur="50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8" dur="50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9" fill="hold">
                      <p:stCondLst>
                        <p:cond delay="indefinite"/>
                      </p:stCondLst>
                      <p:childTnLst>
                        <p:par>
                          <p:cTn id="190" fill="hold">
                            <p:stCondLst>
                              <p:cond delay="0"/>
                            </p:stCondLst>
                            <p:childTnLst>
                              <p:par>
                                <p:cTn id="191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6" dur="1000" fill="hold"/>
                                        <p:tgtEl>
                                          <p:spTgt spid="1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1" fill="hold">
                      <p:stCondLst>
                        <p:cond delay="indefinite"/>
                      </p:stCondLst>
                      <p:childTnLst>
                        <p:par>
                          <p:cTn id="202" fill="hold">
                            <p:stCondLst>
                              <p:cond delay="0"/>
                            </p:stCondLst>
                            <p:childTnLst>
                              <p:par>
                                <p:cTn id="20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5" dur="1000" fill="hold"/>
                                        <p:tgtEl>
                                          <p:spTgt spid="1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6" dur="1000" fill="hold"/>
                                        <p:tgtEl>
                                          <p:spTgt spid="1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07" dur="10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8" fill="hold">
                      <p:stCondLst>
                        <p:cond delay="indefinite"/>
                      </p:stCondLst>
                      <p:childTnLst>
                        <p:par>
                          <p:cTn id="209" fill="hold">
                            <p:stCondLst>
                              <p:cond delay="0"/>
                            </p:stCondLst>
                            <p:childTnLst>
                              <p:par>
                                <p:cTn id="2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12" dur="20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36" grpId="0"/>
      <p:bldP spid="137" grpId="0"/>
      <p:bldP spid="138" grpId="0"/>
      <p:bldP spid="139" grpId="0"/>
      <p:bldP spid="155" grpId="0"/>
      <p:bldP spid="156" grpId="0"/>
      <p:bldP spid="157" grpId="0"/>
      <p:bldP spid="15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4" name="Table 43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625697370"/>
              </p:ext>
            </p:extLst>
          </p:nvPr>
        </p:nvGraphicFramePr>
        <p:xfrm>
          <a:off x="660400" y="673946"/>
          <a:ext cx="10861040" cy="4781974"/>
        </p:xfrm>
        <a:graphic>
          <a:graphicData uri="http://schemas.openxmlformats.org/drawingml/2006/table">
            <a:tbl>
              <a:tblPr firstRow="1" bandRow="1">
                <a:tableStyleId>{9DCAF9ED-07DC-4A11-8D7F-57B35C25682E}</a:tableStyleId>
              </a:tblPr>
              <a:tblGrid>
                <a:gridCol w="9291320"/>
                <a:gridCol w="1569720"/>
              </a:tblGrid>
              <a:tr h="2495974">
                <a:tc>
                  <a:txBody>
                    <a:bodyPr/>
                    <a:lstStyle/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966047">
                <a:tc>
                  <a:txBody>
                    <a:bodyPr/>
                    <a:lstStyle/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45" name="TextBox 44"/>
          <p:cNvSpPr txBox="1"/>
          <p:nvPr/>
        </p:nvSpPr>
        <p:spPr>
          <a:xfrm>
            <a:off x="10332720" y="1219200"/>
            <a:ext cx="112776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 smtClean="0">
                <a:latin typeface="NikoshBAN" pitchFamily="2" charset="0"/>
                <a:cs typeface="NikoshBAN" pitchFamily="2" charset="0"/>
              </a:rPr>
              <a:t>১৮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6" name="Oval 45"/>
          <p:cNvSpPr/>
          <p:nvPr/>
        </p:nvSpPr>
        <p:spPr>
          <a:xfrm>
            <a:off x="799407" y="3379947"/>
            <a:ext cx="617913" cy="841533"/>
          </a:xfrm>
          <a:prstGeom prst="ellipse">
            <a:avLst/>
          </a:prstGeom>
          <a:solidFill>
            <a:srgbClr val="FF0000"/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57150">
                <a:solidFill>
                  <a:schemeClr val="tx1"/>
                </a:solidFill>
              </a:ln>
            </a:endParaRPr>
          </a:p>
        </p:txBody>
      </p:sp>
      <p:sp>
        <p:nvSpPr>
          <p:cNvPr id="47" name="Oval 46"/>
          <p:cNvSpPr/>
          <p:nvPr/>
        </p:nvSpPr>
        <p:spPr>
          <a:xfrm>
            <a:off x="1546167" y="3379947"/>
            <a:ext cx="617913" cy="841533"/>
          </a:xfrm>
          <a:prstGeom prst="ellipse">
            <a:avLst/>
          </a:prstGeom>
          <a:solidFill>
            <a:srgbClr val="FF0000"/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57150">
                <a:solidFill>
                  <a:schemeClr val="tx1"/>
                </a:solidFill>
              </a:ln>
            </a:endParaRPr>
          </a:p>
        </p:txBody>
      </p:sp>
      <p:sp>
        <p:nvSpPr>
          <p:cNvPr id="48" name="Oval 47"/>
          <p:cNvSpPr/>
          <p:nvPr/>
        </p:nvSpPr>
        <p:spPr>
          <a:xfrm>
            <a:off x="2323407" y="3425667"/>
            <a:ext cx="617913" cy="841533"/>
          </a:xfrm>
          <a:prstGeom prst="ellipse">
            <a:avLst/>
          </a:prstGeom>
          <a:solidFill>
            <a:srgbClr val="FF0000"/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57150">
                <a:solidFill>
                  <a:schemeClr val="tx1"/>
                </a:solidFill>
              </a:ln>
            </a:endParaRPr>
          </a:p>
        </p:txBody>
      </p:sp>
      <p:sp>
        <p:nvSpPr>
          <p:cNvPr id="49" name="Oval 48"/>
          <p:cNvSpPr/>
          <p:nvPr/>
        </p:nvSpPr>
        <p:spPr>
          <a:xfrm>
            <a:off x="3115887" y="3486627"/>
            <a:ext cx="617913" cy="841533"/>
          </a:xfrm>
          <a:prstGeom prst="ellipse">
            <a:avLst/>
          </a:prstGeom>
          <a:solidFill>
            <a:srgbClr val="FF0000"/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57150">
                <a:solidFill>
                  <a:schemeClr val="tx1"/>
                </a:solidFill>
              </a:ln>
            </a:endParaRPr>
          </a:p>
        </p:txBody>
      </p:sp>
      <p:sp>
        <p:nvSpPr>
          <p:cNvPr id="50" name="Oval 49"/>
          <p:cNvSpPr/>
          <p:nvPr/>
        </p:nvSpPr>
        <p:spPr>
          <a:xfrm>
            <a:off x="3938847" y="3486627"/>
            <a:ext cx="617913" cy="841533"/>
          </a:xfrm>
          <a:prstGeom prst="ellipse">
            <a:avLst/>
          </a:prstGeom>
          <a:solidFill>
            <a:srgbClr val="FF0000"/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57150">
                <a:solidFill>
                  <a:schemeClr val="tx1"/>
                </a:solidFill>
              </a:ln>
            </a:endParaRPr>
          </a:p>
        </p:txBody>
      </p:sp>
      <p:sp>
        <p:nvSpPr>
          <p:cNvPr id="51" name="Oval 50"/>
          <p:cNvSpPr/>
          <p:nvPr/>
        </p:nvSpPr>
        <p:spPr>
          <a:xfrm>
            <a:off x="4761807" y="3486627"/>
            <a:ext cx="617913" cy="841533"/>
          </a:xfrm>
          <a:prstGeom prst="ellipse">
            <a:avLst/>
          </a:prstGeom>
          <a:solidFill>
            <a:srgbClr val="FF0000"/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57150">
                <a:solidFill>
                  <a:schemeClr val="tx1"/>
                </a:solidFill>
              </a:ln>
            </a:endParaRPr>
          </a:p>
        </p:txBody>
      </p:sp>
      <p:sp>
        <p:nvSpPr>
          <p:cNvPr id="52" name="Oval 51"/>
          <p:cNvSpPr/>
          <p:nvPr/>
        </p:nvSpPr>
        <p:spPr>
          <a:xfrm>
            <a:off x="820482" y="4324827"/>
            <a:ext cx="617913" cy="841533"/>
          </a:xfrm>
          <a:prstGeom prst="ellipse">
            <a:avLst/>
          </a:prstGeom>
          <a:solidFill>
            <a:srgbClr val="FF0000"/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57150">
                <a:solidFill>
                  <a:schemeClr val="tx1"/>
                </a:solidFill>
              </a:ln>
            </a:endParaRPr>
          </a:p>
        </p:txBody>
      </p:sp>
      <p:sp>
        <p:nvSpPr>
          <p:cNvPr id="53" name="Oval 52"/>
          <p:cNvSpPr/>
          <p:nvPr/>
        </p:nvSpPr>
        <p:spPr>
          <a:xfrm>
            <a:off x="1567242" y="4324827"/>
            <a:ext cx="617913" cy="841533"/>
          </a:xfrm>
          <a:prstGeom prst="ellipse">
            <a:avLst/>
          </a:prstGeom>
          <a:solidFill>
            <a:srgbClr val="FF0000"/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57150">
                <a:solidFill>
                  <a:schemeClr val="tx1"/>
                </a:solidFill>
              </a:ln>
            </a:endParaRPr>
          </a:p>
        </p:txBody>
      </p:sp>
      <p:sp>
        <p:nvSpPr>
          <p:cNvPr id="54" name="Oval 53"/>
          <p:cNvSpPr/>
          <p:nvPr/>
        </p:nvSpPr>
        <p:spPr>
          <a:xfrm>
            <a:off x="8135682" y="3623787"/>
            <a:ext cx="617913" cy="841533"/>
          </a:xfrm>
          <a:prstGeom prst="ellipse">
            <a:avLst/>
          </a:prstGeom>
          <a:solidFill>
            <a:srgbClr val="FF0000"/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57150">
                <a:solidFill>
                  <a:schemeClr val="tx1"/>
                </a:solidFill>
              </a:ln>
            </a:endParaRPr>
          </a:p>
        </p:txBody>
      </p:sp>
      <p:sp>
        <p:nvSpPr>
          <p:cNvPr id="55" name="Oval 54"/>
          <p:cNvSpPr/>
          <p:nvPr/>
        </p:nvSpPr>
        <p:spPr>
          <a:xfrm>
            <a:off x="7251762" y="3669507"/>
            <a:ext cx="617913" cy="841533"/>
          </a:xfrm>
          <a:prstGeom prst="ellipse">
            <a:avLst/>
          </a:prstGeom>
          <a:solidFill>
            <a:srgbClr val="FF0000"/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57150">
                <a:solidFill>
                  <a:schemeClr val="tx1"/>
                </a:solidFill>
              </a:ln>
            </a:endParaRPr>
          </a:p>
        </p:txBody>
      </p:sp>
      <p:sp>
        <p:nvSpPr>
          <p:cNvPr id="56" name="Oval 55"/>
          <p:cNvSpPr/>
          <p:nvPr/>
        </p:nvSpPr>
        <p:spPr>
          <a:xfrm>
            <a:off x="6413562" y="3608547"/>
            <a:ext cx="617913" cy="841533"/>
          </a:xfrm>
          <a:prstGeom prst="ellipse">
            <a:avLst/>
          </a:prstGeom>
          <a:solidFill>
            <a:srgbClr val="FF0000"/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57150">
                <a:solidFill>
                  <a:schemeClr val="tx1"/>
                </a:solidFill>
              </a:ln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9814560" y="3581400"/>
            <a:ext cx="188976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 smtClean="0">
                <a:latin typeface="NikoshBAN" pitchFamily="2" charset="0"/>
                <a:cs typeface="NikoshBAN" pitchFamily="2" charset="0"/>
              </a:rPr>
              <a:t>১৮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8" name="Picture 2" descr="C:\Users\User\Desktop\ছবি\বিড়াল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05029" y="778443"/>
            <a:ext cx="698834" cy="1050160"/>
          </a:xfrm>
          <a:prstGeom prst="rect">
            <a:avLst/>
          </a:prstGeom>
          <a:noFill/>
        </p:spPr>
      </p:pic>
      <p:pic>
        <p:nvPicPr>
          <p:cNvPr id="59" name="Picture 2" descr="C:\Users\User\Desktop\ছবি\বিড়াল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65149" y="778443"/>
            <a:ext cx="698834" cy="1050160"/>
          </a:xfrm>
          <a:prstGeom prst="rect">
            <a:avLst/>
          </a:prstGeom>
          <a:noFill/>
        </p:spPr>
      </p:pic>
      <p:pic>
        <p:nvPicPr>
          <p:cNvPr id="60" name="Picture 2" descr="C:\Users\User\Desktop\ছবি\বিড়াল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10029" y="778443"/>
            <a:ext cx="698834" cy="1050160"/>
          </a:xfrm>
          <a:prstGeom prst="rect">
            <a:avLst/>
          </a:prstGeom>
          <a:noFill/>
        </p:spPr>
      </p:pic>
      <p:pic>
        <p:nvPicPr>
          <p:cNvPr id="61" name="Picture 2" descr="C:\Users\User\Desktop\ছবি\বিড়াল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624429" y="839403"/>
            <a:ext cx="698834" cy="1050160"/>
          </a:xfrm>
          <a:prstGeom prst="rect">
            <a:avLst/>
          </a:prstGeom>
          <a:noFill/>
        </p:spPr>
      </p:pic>
      <p:pic>
        <p:nvPicPr>
          <p:cNvPr id="62" name="Picture 2" descr="C:\Users\User\Desktop\ছবি\বিড়াল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93109" y="869883"/>
            <a:ext cx="698834" cy="1050160"/>
          </a:xfrm>
          <a:prstGeom prst="rect">
            <a:avLst/>
          </a:prstGeom>
          <a:noFill/>
        </p:spPr>
      </p:pic>
      <p:pic>
        <p:nvPicPr>
          <p:cNvPr id="63" name="Picture 2" descr="C:\Users\User\Desktop\ছবি\বিড়াল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92269" y="854643"/>
            <a:ext cx="698834" cy="1050160"/>
          </a:xfrm>
          <a:prstGeom prst="rect">
            <a:avLst/>
          </a:prstGeom>
          <a:noFill/>
        </p:spPr>
      </p:pic>
      <p:pic>
        <p:nvPicPr>
          <p:cNvPr id="64" name="Picture 2" descr="C:\Users\User\Desktop\ছবি\বিড়াল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367629" y="854643"/>
            <a:ext cx="698834" cy="1050160"/>
          </a:xfrm>
          <a:prstGeom prst="rect">
            <a:avLst/>
          </a:prstGeom>
          <a:noFill/>
        </p:spPr>
      </p:pic>
      <p:pic>
        <p:nvPicPr>
          <p:cNvPr id="65" name="Picture 2" descr="C:\Users\User\Desktop\ছবি\বিড়াল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312343" y="900114"/>
            <a:ext cx="699131" cy="1050606"/>
          </a:xfrm>
          <a:prstGeom prst="rect">
            <a:avLst/>
          </a:prstGeom>
          <a:noFill/>
        </p:spPr>
      </p:pic>
      <p:pic>
        <p:nvPicPr>
          <p:cNvPr id="66" name="Picture 2" descr="C:\Users\User\Desktop\ছবি\বিড়াল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241983" y="930594"/>
            <a:ext cx="699131" cy="1050606"/>
          </a:xfrm>
          <a:prstGeom prst="rect">
            <a:avLst/>
          </a:prstGeom>
          <a:noFill/>
        </p:spPr>
      </p:pic>
      <p:pic>
        <p:nvPicPr>
          <p:cNvPr id="67" name="Picture 2" descr="C:\Users\User\Desktop\ছবি\বিড়াল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110663" y="945834"/>
            <a:ext cx="699131" cy="1050606"/>
          </a:xfrm>
          <a:prstGeom prst="rect">
            <a:avLst/>
          </a:prstGeom>
          <a:noFill/>
        </p:spPr>
      </p:pic>
      <p:sp>
        <p:nvSpPr>
          <p:cNvPr id="68" name="Oval 67"/>
          <p:cNvSpPr/>
          <p:nvPr/>
        </p:nvSpPr>
        <p:spPr>
          <a:xfrm>
            <a:off x="5575362" y="3593307"/>
            <a:ext cx="617913" cy="841533"/>
          </a:xfrm>
          <a:prstGeom prst="ellipse">
            <a:avLst/>
          </a:prstGeom>
          <a:solidFill>
            <a:srgbClr val="FF0000"/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57150">
                <a:solidFill>
                  <a:schemeClr val="tx1"/>
                </a:solidFill>
              </a:ln>
            </a:endParaRPr>
          </a:p>
        </p:txBody>
      </p:sp>
      <p:sp>
        <p:nvSpPr>
          <p:cNvPr id="69" name="Oval 68"/>
          <p:cNvSpPr/>
          <p:nvPr/>
        </p:nvSpPr>
        <p:spPr>
          <a:xfrm>
            <a:off x="2344482" y="4385787"/>
            <a:ext cx="617913" cy="841533"/>
          </a:xfrm>
          <a:prstGeom prst="ellipse">
            <a:avLst/>
          </a:prstGeom>
          <a:solidFill>
            <a:srgbClr val="FF0000"/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57150">
                <a:solidFill>
                  <a:schemeClr val="tx1"/>
                </a:solidFill>
              </a:ln>
            </a:endParaRPr>
          </a:p>
        </p:txBody>
      </p:sp>
      <p:sp>
        <p:nvSpPr>
          <p:cNvPr id="70" name="Oval 69"/>
          <p:cNvSpPr/>
          <p:nvPr/>
        </p:nvSpPr>
        <p:spPr>
          <a:xfrm>
            <a:off x="3197922" y="4461987"/>
            <a:ext cx="617913" cy="841533"/>
          </a:xfrm>
          <a:prstGeom prst="ellipse">
            <a:avLst/>
          </a:prstGeom>
          <a:solidFill>
            <a:srgbClr val="FF0000"/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57150">
                <a:solidFill>
                  <a:schemeClr val="tx1"/>
                </a:solidFill>
              </a:ln>
            </a:endParaRPr>
          </a:p>
        </p:txBody>
      </p:sp>
      <p:sp>
        <p:nvSpPr>
          <p:cNvPr id="71" name="Oval 70"/>
          <p:cNvSpPr/>
          <p:nvPr/>
        </p:nvSpPr>
        <p:spPr>
          <a:xfrm>
            <a:off x="4005642" y="4477227"/>
            <a:ext cx="617913" cy="841533"/>
          </a:xfrm>
          <a:prstGeom prst="ellipse">
            <a:avLst/>
          </a:prstGeom>
          <a:solidFill>
            <a:srgbClr val="FF0000"/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57150">
                <a:solidFill>
                  <a:schemeClr val="tx1"/>
                </a:solidFill>
              </a:ln>
            </a:endParaRPr>
          </a:p>
        </p:txBody>
      </p:sp>
      <p:sp>
        <p:nvSpPr>
          <p:cNvPr id="72" name="Oval 71"/>
          <p:cNvSpPr/>
          <p:nvPr/>
        </p:nvSpPr>
        <p:spPr>
          <a:xfrm>
            <a:off x="4859082" y="4507707"/>
            <a:ext cx="617913" cy="841533"/>
          </a:xfrm>
          <a:prstGeom prst="ellipse">
            <a:avLst/>
          </a:prstGeom>
          <a:solidFill>
            <a:srgbClr val="FF0000"/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57150">
                <a:solidFill>
                  <a:schemeClr val="tx1"/>
                </a:solidFill>
              </a:ln>
            </a:endParaRPr>
          </a:p>
        </p:txBody>
      </p:sp>
      <p:sp>
        <p:nvSpPr>
          <p:cNvPr id="73" name="Oval 72"/>
          <p:cNvSpPr/>
          <p:nvPr/>
        </p:nvSpPr>
        <p:spPr>
          <a:xfrm>
            <a:off x="5605842" y="4538187"/>
            <a:ext cx="617913" cy="841533"/>
          </a:xfrm>
          <a:prstGeom prst="ellipse">
            <a:avLst/>
          </a:prstGeom>
          <a:solidFill>
            <a:srgbClr val="FF0000"/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57150">
                <a:solidFill>
                  <a:schemeClr val="tx1"/>
                </a:solidFill>
              </a:ln>
            </a:endParaRPr>
          </a:p>
        </p:txBody>
      </p:sp>
      <p:sp>
        <p:nvSpPr>
          <p:cNvPr id="74" name="Oval 73"/>
          <p:cNvSpPr/>
          <p:nvPr/>
        </p:nvSpPr>
        <p:spPr>
          <a:xfrm>
            <a:off x="6459282" y="4522947"/>
            <a:ext cx="617913" cy="841533"/>
          </a:xfrm>
          <a:prstGeom prst="ellipse">
            <a:avLst/>
          </a:prstGeom>
          <a:solidFill>
            <a:srgbClr val="FF0000"/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57150">
                <a:solidFill>
                  <a:schemeClr val="tx1"/>
                </a:solidFill>
              </a:ln>
            </a:endParaRPr>
          </a:p>
        </p:txBody>
      </p:sp>
      <p:pic>
        <p:nvPicPr>
          <p:cNvPr id="75" name="Picture 2" descr="C:\Users\User\Desktop\ছবি\বিড়াল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20269" y="1997643"/>
            <a:ext cx="698834" cy="1050160"/>
          </a:xfrm>
          <a:prstGeom prst="rect">
            <a:avLst/>
          </a:prstGeom>
          <a:noFill/>
        </p:spPr>
      </p:pic>
      <p:pic>
        <p:nvPicPr>
          <p:cNvPr id="76" name="Picture 2" descr="C:\Users\User\Desktop\ছবি\বিড়াল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19429" y="1982403"/>
            <a:ext cx="698834" cy="1050160"/>
          </a:xfrm>
          <a:prstGeom prst="rect">
            <a:avLst/>
          </a:prstGeom>
          <a:noFill/>
        </p:spPr>
      </p:pic>
      <p:pic>
        <p:nvPicPr>
          <p:cNvPr id="77" name="Picture 2" descr="C:\Users\User\Desktop\ছবি\বিড়াল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79549" y="1982403"/>
            <a:ext cx="698834" cy="1050160"/>
          </a:xfrm>
          <a:prstGeom prst="rect">
            <a:avLst/>
          </a:prstGeom>
          <a:noFill/>
        </p:spPr>
      </p:pic>
      <p:pic>
        <p:nvPicPr>
          <p:cNvPr id="78" name="Picture 2" descr="C:\Users\User\Desktop\ছবি\বিড়াল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670149" y="1982403"/>
            <a:ext cx="698834" cy="1050160"/>
          </a:xfrm>
          <a:prstGeom prst="rect">
            <a:avLst/>
          </a:prstGeom>
          <a:noFill/>
        </p:spPr>
      </p:pic>
      <p:pic>
        <p:nvPicPr>
          <p:cNvPr id="79" name="Picture 2" descr="C:\Users\User\Desktop\ছবি\বিড়াল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77869" y="1997643"/>
            <a:ext cx="698834" cy="1050160"/>
          </a:xfrm>
          <a:prstGeom prst="rect">
            <a:avLst/>
          </a:prstGeom>
          <a:noFill/>
        </p:spPr>
      </p:pic>
      <p:pic>
        <p:nvPicPr>
          <p:cNvPr id="80" name="Picture 2" descr="C:\Users\User\Desktop\ছবি\বিড়াল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92269" y="1997643"/>
            <a:ext cx="698834" cy="1050160"/>
          </a:xfrm>
          <a:prstGeom prst="rect">
            <a:avLst/>
          </a:prstGeom>
          <a:noFill/>
        </p:spPr>
      </p:pic>
      <p:pic>
        <p:nvPicPr>
          <p:cNvPr id="81" name="Picture 2" descr="C:\Users\User\Desktop\ছবি\বিড়াল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352389" y="2028123"/>
            <a:ext cx="698834" cy="1050160"/>
          </a:xfrm>
          <a:prstGeom prst="rect">
            <a:avLst/>
          </a:prstGeom>
          <a:noFill/>
        </p:spPr>
      </p:pic>
      <p:pic>
        <p:nvPicPr>
          <p:cNvPr id="82" name="Picture 2" descr="C:\Users\User\Desktop\ছবি\বিড়াল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297269" y="2028123"/>
            <a:ext cx="698834" cy="105016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12583508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0" dur="2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3" dur="2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6" dur="2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9" dur="2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2" dur="2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5" dur="2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8" dur="2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1" dur="2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4" dur="2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6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2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8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4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0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3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6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9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2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5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8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1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4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7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0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3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6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9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2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5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7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8"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1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2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4" dur="1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5" fill="hold">
                      <p:stCondLst>
                        <p:cond delay="indefinite"/>
                      </p:stCondLst>
                      <p:childTnLst>
                        <p:par>
                          <p:cTn id="186" fill="hold">
                            <p:stCondLst>
                              <p:cond delay="0"/>
                            </p:stCondLst>
                            <p:childTnLst>
                              <p:par>
                                <p:cTn id="18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9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0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/>
      <p:bldP spid="46" grpId="0" animBg="1"/>
      <p:bldP spid="47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3" grpId="0" animBg="1"/>
      <p:bldP spid="54" grpId="0" animBg="1"/>
      <p:bldP spid="55" grpId="0" animBg="1"/>
      <p:bldP spid="56" grpId="0" animBg="1"/>
      <p:bldP spid="57" grpId="0"/>
      <p:bldP spid="68" grpId="0" animBg="1"/>
      <p:bldP spid="69" grpId="0" animBg="1"/>
      <p:bldP spid="70" grpId="0" animBg="1"/>
      <p:bldP spid="71" grpId="0" animBg="1"/>
      <p:bldP spid="72" grpId="0" animBg="1"/>
      <p:bldP spid="73" grpId="0" animBg="1"/>
      <p:bldP spid="7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54481" y="379054"/>
            <a:ext cx="894588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err="1" smtClean="0">
                <a:latin typeface="NikoshBAN"/>
              </a:rPr>
              <a:t>আমরা</a:t>
            </a:r>
            <a:r>
              <a:rPr lang="en-US" sz="4400" dirty="0" smtClean="0">
                <a:latin typeface="NikoshBAN"/>
              </a:rPr>
              <a:t> </a:t>
            </a:r>
            <a:r>
              <a:rPr lang="en-US" sz="4400" dirty="0" err="1" smtClean="0">
                <a:latin typeface="NikoshBAN"/>
              </a:rPr>
              <a:t>কিছু</a:t>
            </a:r>
            <a:r>
              <a:rPr lang="en-US" sz="4400" dirty="0" smtClean="0">
                <a:latin typeface="NikoshBAN"/>
              </a:rPr>
              <a:t> </a:t>
            </a:r>
            <a:r>
              <a:rPr lang="en-US" sz="4400" dirty="0" err="1" smtClean="0">
                <a:latin typeface="NikoshBAN"/>
              </a:rPr>
              <a:t>ছবি</a:t>
            </a:r>
            <a:r>
              <a:rPr lang="en-US" sz="4400" dirty="0" smtClean="0">
                <a:latin typeface="NikoshBAN"/>
              </a:rPr>
              <a:t> </a:t>
            </a:r>
            <a:r>
              <a:rPr lang="en-US" sz="4400" dirty="0" err="1" smtClean="0">
                <a:latin typeface="NikoshBAN"/>
              </a:rPr>
              <a:t>দেখি</a:t>
            </a:r>
            <a:r>
              <a:rPr lang="en-US" sz="4400" dirty="0" smtClean="0">
                <a:latin typeface="NikoshBAN"/>
              </a:rPr>
              <a:t> ও </a:t>
            </a:r>
            <a:r>
              <a:rPr lang="en-US" sz="4400" dirty="0" err="1" smtClean="0">
                <a:latin typeface="NikoshBAN"/>
              </a:rPr>
              <a:t>গণনা</a:t>
            </a:r>
            <a:r>
              <a:rPr lang="en-US" sz="4400" dirty="0" smtClean="0">
                <a:latin typeface="NikoshBAN"/>
              </a:rPr>
              <a:t> </a:t>
            </a:r>
            <a:r>
              <a:rPr lang="en-US" sz="4400" dirty="0" err="1" smtClean="0">
                <a:latin typeface="NikoshBAN"/>
              </a:rPr>
              <a:t>করি</a:t>
            </a:r>
            <a:endParaRPr lang="en-US" sz="4400" dirty="0">
              <a:latin typeface="NikoshBAN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950594" y="1012508"/>
            <a:ext cx="6852286" cy="1012948"/>
            <a:chOff x="950594" y="1012508"/>
            <a:chExt cx="6852286" cy="1012948"/>
          </a:xfrm>
        </p:grpSpPr>
        <p:pic>
          <p:nvPicPr>
            <p:cNvPr id="3074" name="Picture 2" descr="C:\Users\User\Desktop\ছবি\jamrul.jpg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950594" y="1012508"/>
              <a:ext cx="573406" cy="891028"/>
            </a:xfrm>
            <a:prstGeom prst="rect">
              <a:avLst/>
            </a:prstGeom>
            <a:noFill/>
          </p:spPr>
        </p:pic>
        <p:pic>
          <p:nvPicPr>
            <p:cNvPr id="86" name="Picture 2" descr="C:\Users\User\Desktop\ছবি\jamrul.jpg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1682114" y="1042988"/>
              <a:ext cx="573406" cy="891028"/>
            </a:xfrm>
            <a:prstGeom prst="rect">
              <a:avLst/>
            </a:prstGeom>
            <a:noFill/>
          </p:spPr>
        </p:pic>
        <p:pic>
          <p:nvPicPr>
            <p:cNvPr id="87" name="Picture 2" descr="C:\Users\User\Desktop\ছবি\jamrul.jpg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2383154" y="1073468"/>
              <a:ext cx="573406" cy="891028"/>
            </a:xfrm>
            <a:prstGeom prst="rect">
              <a:avLst/>
            </a:prstGeom>
            <a:noFill/>
          </p:spPr>
        </p:pic>
        <p:pic>
          <p:nvPicPr>
            <p:cNvPr id="88" name="Picture 2" descr="C:\Users\User\Desktop\ছবি\jamrul.jpg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3114674" y="1088708"/>
              <a:ext cx="573406" cy="891028"/>
            </a:xfrm>
            <a:prstGeom prst="rect">
              <a:avLst/>
            </a:prstGeom>
            <a:noFill/>
          </p:spPr>
        </p:pic>
        <p:pic>
          <p:nvPicPr>
            <p:cNvPr id="89" name="Picture 2" descr="C:\Users\User\Desktop\ছবি\jamrul.jpg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3876674" y="1088708"/>
              <a:ext cx="573406" cy="891028"/>
            </a:xfrm>
            <a:prstGeom prst="rect">
              <a:avLst/>
            </a:prstGeom>
            <a:noFill/>
          </p:spPr>
        </p:pic>
        <p:pic>
          <p:nvPicPr>
            <p:cNvPr id="90" name="Picture 2" descr="C:\Users\User\Desktop\ছবি\jamrul.jpg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4531994" y="1134428"/>
              <a:ext cx="573406" cy="891028"/>
            </a:xfrm>
            <a:prstGeom prst="rect">
              <a:avLst/>
            </a:prstGeom>
            <a:noFill/>
          </p:spPr>
        </p:pic>
        <p:pic>
          <p:nvPicPr>
            <p:cNvPr id="91" name="Picture 2" descr="C:\Users\User\Desktop\ছবি\jamrul.jpg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5156834" y="1073468"/>
              <a:ext cx="573406" cy="891028"/>
            </a:xfrm>
            <a:prstGeom prst="rect">
              <a:avLst/>
            </a:prstGeom>
            <a:noFill/>
          </p:spPr>
        </p:pic>
        <p:pic>
          <p:nvPicPr>
            <p:cNvPr id="92" name="Picture 2" descr="C:\Users\User\Desktop\ছবি\jamrul.jpg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5827394" y="1042988"/>
              <a:ext cx="573406" cy="891028"/>
            </a:xfrm>
            <a:prstGeom prst="rect">
              <a:avLst/>
            </a:prstGeom>
            <a:noFill/>
          </p:spPr>
        </p:pic>
        <p:pic>
          <p:nvPicPr>
            <p:cNvPr id="93" name="Picture 2" descr="C:\Users\User\Desktop\ছবি\jamrul.jpg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6513194" y="1027748"/>
              <a:ext cx="573406" cy="891028"/>
            </a:xfrm>
            <a:prstGeom prst="rect">
              <a:avLst/>
            </a:prstGeom>
            <a:noFill/>
          </p:spPr>
        </p:pic>
        <p:pic>
          <p:nvPicPr>
            <p:cNvPr id="94" name="Picture 2" descr="C:\Users\User\Desktop\ছবি\jamrul.jpg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7229474" y="1073468"/>
              <a:ext cx="573406" cy="891028"/>
            </a:xfrm>
            <a:prstGeom prst="rect">
              <a:avLst/>
            </a:prstGeom>
            <a:noFill/>
          </p:spPr>
        </p:pic>
      </p:grpSp>
      <p:sp>
        <p:nvSpPr>
          <p:cNvPr id="105" name="TextBox 104"/>
          <p:cNvSpPr txBox="1"/>
          <p:nvPr/>
        </p:nvSpPr>
        <p:spPr>
          <a:xfrm>
            <a:off x="744480" y="3093720"/>
            <a:ext cx="35379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১০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টি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জামরুল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6" name="TextBox 105"/>
          <p:cNvSpPr txBox="1"/>
          <p:nvPr/>
        </p:nvSpPr>
        <p:spPr>
          <a:xfrm>
            <a:off x="5026920" y="3017520"/>
            <a:ext cx="29283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৯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টি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জামরুল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7" name="TextBox 106"/>
          <p:cNvSpPr txBox="1"/>
          <p:nvPr/>
        </p:nvSpPr>
        <p:spPr>
          <a:xfrm>
            <a:off x="4021080" y="3063240"/>
            <a:ext cx="1038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আর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8" name="TextBox 107"/>
          <p:cNvSpPr txBox="1"/>
          <p:nvPr/>
        </p:nvSpPr>
        <p:spPr>
          <a:xfrm>
            <a:off x="7876800" y="2987040"/>
            <a:ext cx="32179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১৯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টি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জামরুল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843914" y="1957388"/>
            <a:ext cx="6349366" cy="982468"/>
            <a:chOff x="843914" y="1957388"/>
            <a:chExt cx="6349366" cy="982468"/>
          </a:xfrm>
        </p:grpSpPr>
        <p:pic>
          <p:nvPicPr>
            <p:cNvPr id="95" name="Picture 2" descr="C:\Users\User\Desktop\ছবি\jamrul.jpg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843914" y="2018348"/>
              <a:ext cx="573406" cy="891028"/>
            </a:xfrm>
            <a:prstGeom prst="rect">
              <a:avLst/>
            </a:prstGeom>
            <a:noFill/>
          </p:spPr>
        </p:pic>
        <p:pic>
          <p:nvPicPr>
            <p:cNvPr id="98" name="Picture 2" descr="C:\Users\User\Desktop\ছবি\jamrul.jpg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1575434" y="2033588"/>
              <a:ext cx="573406" cy="891028"/>
            </a:xfrm>
            <a:prstGeom prst="rect">
              <a:avLst/>
            </a:prstGeom>
            <a:noFill/>
          </p:spPr>
        </p:pic>
        <p:pic>
          <p:nvPicPr>
            <p:cNvPr id="99" name="Picture 2" descr="C:\Users\User\Desktop\ছবি\jamrul.jpg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2352674" y="2018348"/>
              <a:ext cx="573406" cy="891028"/>
            </a:xfrm>
            <a:prstGeom prst="rect">
              <a:avLst/>
            </a:prstGeom>
            <a:noFill/>
          </p:spPr>
        </p:pic>
        <p:pic>
          <p:nvPicPr>
            <p:cNvPr id="100" name="Picture 2" descr="C:\Users\User\Desktop\ছবি\jamrul.jpg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3038474" y="2048828"/>
              <a:ext cx="573406" cy="891028"/>
            </a:xfrm>
            <a:prstGeom prst="rect">
              <a:avLst/>
            </a:prstGeom>
            <a:noFill/>
          </p:spPr>
        </p:pic>
        <p:pic>
          <p:nvPicPr>
            <p:cNvPr id="101" name="Picture 2" descr="C:\Users\User\Desktop\ছবি\jamrul.jpg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3739514" y="2018348"/>
              <a:ext cx="573406" cy="891028"/>
            </a:xfrm>
            <a:prstGeom prst="rect">
              <a:avLst/>
            </a:prstGeom>
            <a:noFill/>
          </p:spPr>
        </p:pic>
        <p:pic>
          <p:nvPicPr>
            <p:cNvPr id="102" name="Picture 2" descr="C:\Users\User\Desktop\ছবি\jamrul.jpg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4486274" y="1987868"/>
              <a:ext cx="573406" cy="891028"/>
            </a:xfrm>
            <a:prstGeom prst="rect">
              <a:avLst/>
            </a:prstGeom>
            <a:noFill/>
          </p:spPr>
        </p:pic>
        <p:pic>
          <p:nvPicPr>
            <p:cNvPr id="103" name="Picture 2" descr="C:\Users\User\Desktop\ছবি\jamrul.jpg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5172074" y="1957388"/>
              <a:ext cx="573406" cy="891028"/>
            </a:xfrm>
            <a:prstGeom prst="rect">
              <a:avLst/>
            </a:prstGeom>
            <a:noFill/>
          </p:spPr>
        </p:pic>
        <p:pic>
          <p:nvPicPr>
            <p:cNvPr id="104" name="Picture 2" descr="C:\Users\User\Desktop\ছবি\jamrul.jpg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5903594" y="1987868"/>
              <a:ext cx="573406" cy="891028"/>
            </a:xfrm>
            <a:prstGeom prst="rect">
              <a:avLst/>
            </a:prstGeom>
            <a:noFill/>
          </p:spPr>
        </p:pic>
        <p:pic>
          <p:nvPicPr>
            <p:cNvPr id="111" name="Picture 2" descr="C:\Users\User\Desktop\ছবি\jamrul.jpg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6619874" y="1957388"/>
              <a:ext cx="573406" cy="891028"/>
            </a:xfrm>
            <a:prstGeom prst="rect">
              <a:avLst/>
            </a:prstGeom>
            <a:noFill/>
          </p:spPr>
        </p:pic>
      </p:grpSp>
      <p:grpSp>
        <p:nvGrpSpPr>
          <p:cNvPr id="112" name="Group 111"/>
          <p:cNvGrpSpPr/>
          <p:nvPr/>
        </p:nvGrpSpPr>
        <p:grpSpPr>
          <a:xfrm>
            <a:off x="1112520" y="3793785"/>
            <a:ext cx="579120" cy="762000"/>
            <a:chOff x="4907280" y="1493520"/>
            <a:chExt cx="579120" cy="762000"/>
          </a:xfrm>
        </p:grpSpPr>
        <p:sp>
          <p:nvSpPr>
            <p:cNvPr id="113" name="Oval 112"/>
            <p:cNvSpPr/>
            <p:nvPr/>
          </p:nvSpPr>
          <p:spPr>
            <a:xfrm>
              <a:off x="4973676" y="1610712"/>
              <a:ext cx="446958" cy="568607"/>
            </a:xfrm>
            <a:prstGeom prst="ellipse">
              <a:avLst/>
            </a:prstGeom>
            <a:solidFill>
              <a:srgbClr val="FF0000"/>
            </a:solidFill>
            <a:ln w="571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n w="571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114" name="Rectangle 113"/>
            <p:cNvSpPr/>
            <p:nvPr/>
          </p:nvSpPr>
          <p:spPr>
            <a:xfrm>
              <a:off x="4907280" y="1493520"/>
              <a:ext cx="579120" cy="76200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5" name="Group 114"/>
          <p:cNvGrpSpPr/>
          <p:nvPr/>
        </p:nvGrpSpPr>
        <p:grpSpPr>
          <a:xfrm>
            <a:off x="1798320" y="3794760"/>
            <a:ext cx="579120" cy="762000"/>
            <a:chOff x="4907280" y="1493520"/>
            <a:chExt cx="579120" cy="762000"/>
          </a:xfrm>
        </p:grpSpPr>
        <p:sp>
          <p:nvSpPr>
            <p:cNvPr id="116" name="Oval 115"/>
            <p:cNvSpPr/>
            <p:nvPr/>
          </p:nvSpPr>
          <p:spPr>
            <a:xfrm>
              <a:off x="4973676" y="1610712"/>
              <a:ext cx="446958" cy="568607"/>
            </a:xfrm>
            <a:prstGeom prst="ellipse">
              <a:avLst/>
            </a:prstGeom>
            <a:solidFill>
              <a:srgbClr val="FF0000"/>
            </a:solidFill>
            <a:ln w="571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n w="571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117" name="Rectangle 116"/>
            <p:cNvSpPr/>
            <p:nvPr/>
          </p:nvSpPr>
          <p:spPr>
            <a:xfrm>
              <a:off x="4907280" y="1493520"/>
              <a:ext cx="579120" cy="76200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8" name="Group 117"/>
          <p:cNvGrpSpPr/>
          <p:nvPr/>
        </p:nvGrpSpPr>
        <p:grpSpPr>
          <a:xfrm>
            <a:off x="2453640" y="3794760"/>
            <a:ext cx="579120" cy="762000"/>
            <a:chOff x="4907280" y="1493520"/>
            <a:chExt cx="579120" cy="762000"/>
          </a:xfrm>
        </p:grpSpPr>
        <p:sp>
          <p:nvSpPr>
            <p:cNvPr id="119" name="Oval 118"/>
            <p:cNvSpPr/>
            <p:nvPr/>
          </p:nvSpPr>
          <p:spPr>
            <a:xfrm>
              <a:off x="4973676" y="1610712"/>
              <a:ext cx="446958" cy="568607"/>
            </a:xfrm>
            <a:prstGeom prst="ellipse">
              <a:avLst/>
            </a:prstGeom>
            <a:solidFill>
              <a:srgbClr val="FF0000"/>
            </a:solidFill>
            <a:ln w="571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n w="571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120" name="Rectangle 119"/>
            <p:cNvSpPr/>
            <p:nvPr/>
          </p:nvSpPr>
          <p:spPr>
            <a:xfrm>
              <a:off x="4907280" y="1493520"/>
              <a:ext cx="579120" cy="76200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21" name="Group 120"/>
          <p:cNvGrpSpPr/>
          <p:nvPr/>
        </p:nvGrpSpPr>
        <p:grpSpPr>
          <a:xfrm>
            <a:off x="3093720" y="3779520"/>
            <a:ext cx="579120" cy="762000"/>
            <a:chOff x="4907280" y="1493520"/>
            <a:chExt cx="579120" cy="762000"/>
          </a:xfrm>
        </p:grpSpPr>
        <p:sp>
          <p:nvSpPr>
            <p:cNvPr id="122" name="Oval 121"/>
            <p:cNvSpPr/>
            <p:nvPr/>
          </p:nvSpPr>
          <p:spPr>
            <a:xfrm>
              <a:off x="4973676" y="1610712"/>
              <a:ext cx="446958" cy="568607"/>
            </a:xfrm>
            <a:prstGeom prst="ellipse">
              <a:avLst/>
            </a:prstGeom>
            <a:solidFill>
              <a:srgbClr val="FF0000"/>
            </a:solidFill>
            <a:ln w="571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n w="571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123" name="Rectangle 122"/>
            <p:cNvSpPr/>
            <p:nvPr/>
          </p:nvSpPr>
          <p:spPr>
            <a:xfrm>
              <a:off x="4907280" y="1493520"/>
              <a:ext cx="579120" cy="76200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24" name="Group 123"/>
          <p:cNvGrpSpPr/>
          <p:nvPr/>
        </p:nvGrpSpPr>
        <p:grpSpPr>
          <a:xfrm>
            <a:off x="3764280" y="3779520"/>
            <a:ext cx="579120" cy="762000"/>
            <a:chOff x="4907280" y="1493520"/>
            <a:chExt cx="579120" cy="762000"/>
          </a:xfrm>
        </p:grpSpPr>
        <p:sp>
          <p:nvSpPr>
            <p:cNvPr id="125" name="Oval 124"/>
            <p:cNvSpPr/>
            <p:nvPr/>
          </p:nvSpPr>
          <p:spPr>
            <a:xfrm>
              <a:off x="4973676" y="1610712"/>
              <a:ext cx="446958" cy="568607"/>
            </a:xfrm>
            <a:prstGeom prst="ellipse">
              <a:avLst/>
            </a:prstGeom>
            <a:solidFill>
              <a:srgbClr val="FF0000"/>
            </a:solidFill>
            <a:ln w="571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n w="571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126" name="Rectangle 125"/>
            <p:cNvSpPr/>
            <p:nvPr/>
          </p:nvSpPr>
          <p:spPr>
            <a:xfrm>
              <a:off x="4907280" y="1493520"/>
              <a:ext cx="579120" cy="76200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27" name="Group 126"/>
          <p:cNvGrpSpPr/>
          <p:nvPr/>
        </p:nvGrpSpPr>
        <p:grpSpPr>
          <a:xfrm>
            <a:off x="4450080" y="3764280"/>
            <a:ext cx="579120" cy="762000"/>
            <a:chOff x="4892040" y="1493520"/>
            <a:chExt cx="579120" cy="762000"/>
          </a:xfrm>
        </p:grpSpPr>
        <p:sp>
          <p:nvSpPr>
            <p:cNvPr id="128" name="Oval 127"/>
            <p:cNvSpPr/>
            <p:nvPr/>
          </p:nvSpPr>
          <p:spPr>
            <a:xfrm>
              <a:off x="4973676" y="1610712"/>
              <a:ext cx="446958" cy="568607"/>
            </a:xfrm>
            <a:prstGeom prst="ellipse">
              <a:avLst/>
            </a:prstGeom>
            <a:solidFill>
              <a:srgbClr val="FF0000"/>
            </a:solidFill>
            <a:ln w="571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n w="571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129" name="Rectangle 128"/>
            <p:cNvSpPr/>
            <p:nvPr/>
          </p:nvSpPr>
          <p:spPr>
            <a:xfrm>
              <a:off x="4892040" y="1493520"/>
              <a:ext cx="579120" cy="76200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0" name="Group 129"/>
          <p:cNvGrpSpPr/>
          <p:nvPr/>
        </p:nvGrpSpPr>
        <p:grpSpPr>
          <a:xfrm>
            <a:off x="5120640" y="3749040"/>
            <a:ext cx="579120" cy="762000"/>
            <a:chOff x="4907280" y="1493520"/>
            <a:chExt cx="579120" cy="762000"/>
          </a:xfrm>
        </p:grpSpPr>
        <p:sp>
          <p:nvSpPr>
            <p:cNvPr id="131" name="Oval 130"/>
            <p:cNvSpPr/>
            <p:nvPr/>
          </p:nvSpPr>
          <p:spPr>
            <a:xfrm>
              <a:off x="4973676" y="1610712"/>
              <a:ext cx="446958" cy="568607"/>
            </a:xfrm>
            <a:prstGeom prst="ellipse">
              <a:avLst/>
            </a:prstGeom>
            <a:solidFill>
              <a:srgbClr val="FF0000"/>
            </a:solidFill>
            <a:ln w="571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n w="571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132" name="Rectangle 131"/>
            <p:cNvSpPr/>
            <p:nvPr/>
          </p:nvSpPr>
          <p:spPr>
            <a:xfrm>
              <a:off x="4907280" y="1493520"/>
              <a:ext cx="579120" cy="76200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3" name="Group 132"/>
          <p:cNvGrpSpPr/>
          <p:nvPr/>
        </p:nvGrpSpPr>
        <p:grpSpPr>
          <a:xfrm>
            <a:off x="5821680" y="3749040"/>
            <a:ext cx="579120" cy="762000"/>
            <a:chOff x="4907280" y="1493520"/>
            <a:chExt cx="579120" cy="762000"/>
          </a:xfrm>
        </p:grpSpPr>
        <p:sp>
          <p:nvSpPr>
            <p:cNvPr id="134" name="Oval 133"/>
            <p:cNvSpPr/>
            <p:nvPr/>
          </p:nvSpPr>
          <p:spPr>
            <a:xfrm>
              <a:off x="4973676" y="1610712"/>
              <a:ext cx="446958" cy="568607"/>
            </a:xfrm>
            <a:prstGeom prst="ellipse">
              <a:avLst/>
            </a:prstGeom>
            <a:solidFill>
              <a:srgbClr val="FF0000"/>
            </a:solidFill>
            <a:ln w="571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n w="571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135" name="Rectangle 134"/>
            <p:cNvSpPr/>
            <p:nvPr/>
          </p:nvSpPr>
          <p:spPr>
            <a:xfrm>
              <a:off x="4907280" y="1493520"/>
              <a:ext cx="579120" cy="76200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6" name="Group 135"/>
          <p:cNvGrpSpPr/>
          <p:nvPr/>
        </p:nvGrpSpPr>
        <p:grpSpPr>
          <a:xfrm>
            <a:off x="6522720" y="3718560"/>
            <a:ext cx="579120" cy="762000"/>
            <a:chOff x="4907280" y="1493520"/>
            <a:chExt cx="579120" cy="762000"/>
          </a:xfrm>
        </p:grpSpPr>
        <p:sp>
          <p:nvSpPr>
            <p:cNvPr id="137" name="Oval 136"/>
            <p:cNvSpPr/>
            <p:nvPr/>
          </p:nvSpPr>
          <p:spPr>
            <a:xfrm>
              <a:off x="4973676" y="1610712"/>
              <a:ext cx="446958" cy="568607"/>
            </a:xfrm>
            <a:prstGeom prst="ellipse">
              <a:avLst/>
            </a:prstGeom>
            <a:solidFill>
              <a:srgbClr val="FF0000"/>
            </a:solidFill>
            <a:ln w="571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n w="571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138" name="Rectangle 137"/>
            <p:cNvSpPr/>
            <p:nvPr/>
          </p:nvSpPr>
          <p:spPr>
            <a:xfrm>
              <a:off x="4907280" y="1493520"/>
              <a:ext cx="579120" cy="76200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9" name="Group 138"/>
          <p:cNvGrpSpPr/>
          <p:nvPr/>
        </p:nvGrpSpPr>
        <p:grpSpPr>
          <a:xfrm>
            <a:off x="7208520" y="3718560"/>
            <a:ext cx="579120" cy="762000"/>
            <a:chOff x="4907280" y="1493520"/>
            <a:chExt cx="579120" cy="762000"/>
          </a:xfrm>
        </p:grpSpPr>
        <p:sp>
          <p:nvSpPr>
            <p:cNvPr id="140" name="Oval 139"/>
            <p:cNvSpPr/>
            <p:nvPr/>
          </p:nvSpPr>
          <p:spPr>
            <a:xfrm>
              <a:off x="4973676" y="1610712"/>
              <a:ext cx="446958" cy="568607"/>
            </a:xfrm>
            <a:prstGeom prst="ellipse">
              <a:avLst/>
            </a:prstGeom>
            <a:solidFill>
              <a:srgbClr val="FF0000"/>
            </a:solidFill>
            <a:ln w="571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n w="571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141" name="Rectangle 140"/>
            <p:cNvSpPr/>
            <p:nvPr/>
          </p:nvSpPr>
          <p:spPr>
            <a:xfrm>
              <a:off x="4907280" y="1493520"/>
              <a:ext cx="579120" cy="76200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42" name="Group 141"/>
          <p:cNvGrpSpPr/>
          <p:nvPr/>
        </p:nvGrpSpPr>
        <p:grpSpPr>
          <a:xfrm>
            <a:off x="1112520" y="4648200"/>
            <a:ext cx="579120" cy="762000"/>
            <a:chOff x="4907280" y="1493520"/>
            <a:chExt cx="579120" cy="762000"/>
          </a:xfrm>
        </p:grpSpPr>
        <p:sp>
          <p:nvSpPr>
            <p:cNvPr id="143" name="Oval 142"/>
            <p:cNvSpPr/>
            <p:nvPr/>
          </p:nvSpPr>
          <p:spPr>
            <a:xfrm>
              <a:off x="4973676" y="1610712"/>
              <a:ext cx="446958" cy="568607"/>
            </a:xfrm>
            <a:prstGeom prst="ellipse">
              <a:avLst/>
            </a:prstGeom>
            <a:solidFill>
              <a:srgbClr val="FF0000"/>
            </a:solidFill>
            <a:ln w="571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n w="571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144" name="Rectangle 143"/>
            <p:cNvSpPr/>
            <p:nvPr/>
          </p:nvSpPr>
          <p:spPr>
            <a:xfrm>
              <a:off x="4907280" y="1493520"/>
              <a:ext cx="579120" cy="76200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45" name="Group 144"/>
          <p:cNvGrpSpPr/>
          <p:nvPr/>
        </p:nvGrpSpPr>
        <p:grpSpPr>
          <a:xfrm>
            <a:off x="1767840" y="4648200"/>
            <a:ext cx="579120" cy="762000"/>
            <a:chOff x="4907280" y="1493520"/>
            <a:chExt cx="579120" cy="762000"/>
          </a:xfrm>
        </p:grpSpPr>
        <p:sp>
          <p:nvSpPr>
            <p:cNvPr id="146" name="Oval 145"/>
            <p:cNvSpPr/>
            <p:nvPr/>
          </p:nvSpPr>
          <p:spPr>
            <a:xfrm>
              <a:off x="4973676" y="1610712"/>
              <a:ext cx="446958" cy="568607"/>
            </a:xfrm>
            <a:prstGeom prst="ellipse">
              <a:avLst/>
            </a:prstGeom>
            <a:solidFill>
              <a:srgbClr val="FF0000"/>
            </a:solidFill>
            <a:ln w="571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n w="571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147" name="Rectangle 146"/>
            <p:cNvSpPr/>
            <p:nvPr/>
          </p:nvSpPr>
          <p:spPr>
            <a:xfrm>
              <a:off x="4907280" y="1493520"/>
              <a:ext cx="579120" cy="76200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48" name="Group 147"/>
          <p:cNvGrpSpPr/>
          <p:nvPr/>
        </p:nvGrpSpPr>
        <p:grpSpPr>
          <a:xfrm>
            <a:off x="2468880" y="4632960"/>
            <a:ext cx="579120" cy="762000"/>
            <a:chOff x="4907280" y="1493520"/>
            <a:chExt cx="579120" cy="762000"/>
          </a:xfrm>
        </p:grpSpPr>
        <p:sp>
          <p:nvSpPr>
            <p:cNvPr id="149" name="Oval 148"/>
            <p:cNvSpPr/>
            <p:nvPr/>
          </p:nvSpPr>
          <p:spPr>
            <a:xfrm>
              <a:off x="4973676" y="1610712"/>
              <a:ext cx="446958" cy="568607"/>
            </a:xfrm>
            <a:prstGeom prst="ellipse">
              <a:avLst/>
            </a:prstGeom>
            <a:solidFill>
              <a:srgbClr val="FF0000"/>
            </a:solidFill>
            <a:ln w="571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n w="571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150" name="Rectangle 149"/>
            <p:cNvSpPr/>
            <p:nvPr/>
          </p:nvSpPr>
          <p:spPr>
            <a:xfrm>
              <a:off x="4907280" y="1493520"/>
              <a:ext cx="579120" cy="76200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51" name="Group 150"/>
          <p:cNvGrpSpPr/>
          <p:nvPr/>
        </p:nvGrpSpPr>
        <p:grpSpPr>
          <a:xfrm>
            <a:off x="3108960" y="4648200"/>
            <a:ext cx="579120" cy="762000"/>
            <a:chOff x="4907280" y="1493520"/>
            <a:chExt cx="579120" cy="762000"/>
          </a:xfrm>
        </p:grpSpPr>
        <p:sp>
          <p:nvSpPr>
            <p:cNvPr id="152" name="Oval 151"/>
            <p:cNvSpPr/>
            <p:nvPr/>
          </p:nvSpPr>
          <p:spPr>
            <a:xfrm>
              <a:off x="4973676" y="1610712"/>
              <a:ext cx="446958" cy="568607"/>
            </a:xfrm>
            <a:prstGeom prst="ellipse">
              <a:avLst/>
            </a:prstGeom>
            <a:solidFill>
              <a:srgbClr val="FF0000"/>
            </a:solidFill>
            <a:ln w="571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n w="571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153" name="Rectangle 152"/>
            <p:cNvSpPr/>
            <p:nvPr/>
          </p:nvSpPr>
          <p:spPr>
            <a:xfrm>
              <a:off x="4907280" y="1493520"/>
              <a:ext cx="579120" cy="76200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54" name="Group 153"/>
          <p:cNvGrpSpPr/>
          <p:nvPr/>
        </p:nvGrpSpPr>
        <p:grpSpPr>
          <a:xfrm>
            <a:off x="3794760" y="4648200"/>
            <a:ext cx="579120" cy="762000"/>
            <a:chOff x="4907280" y="1493520"/>
            <a:chExt cx="579120" cy="762000"/>
          </a:xfrm>
        </p:grpSpPr>
        <p:sp>
          <p:nvSpPr>
            <p:cNvPr id="155" name="Oval 154"/>
            <p:cNvSpPr/>
            <p:nvPr/>
          </p:nvSpPr>
          <p:spPr>
            <a:xfrm>
              <a:off x="4973676" y="1610712"/>
              <a:ext cx="446958" cy="568607"/>
            </a:xfrm>
            <a:prstGeom prst="ellipse">
              <a:avLst/>
            </a:prstGeom>
            <a:solidFill>
              <a:srgbClr val="FF0000"/>
            </a:solidFill>
            <a:ln w="571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n w="571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156" name="Rectangle 155"/>
            <p:cNvSpPr/>
            <p:nvPr/>
          </p:nvSpPr>
          <p:spPr>
            <a:xfrm>
              <a:off x="4907280" y="1493520"/>
              <a:ext cx="579120" cy="76200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57" name="Group 156"/>
          <p:cNvGrpSpPr/>
          <p:nvPr/>
        </p:nvGrpSpPr>
        <p:grpSpPr>
          <a:xfrm>
            <a:off x="4480560" y="4632960"/>
            <a:ext cx="579120" cy="762000"/>
            <a:chOff x="4892040" y="1493520"/>
            <a:chExt cx="579120" cy="762000"/>
          </a:xfrm>
        </p:grpSpPr>
        <p:sp>
          <p:nvSpPr>
            <p:cNvPr id="158" name="Oval 157"/>
            <p:cNvSpPr/>
            <p:nvPr/>
          </p:nvSpPr>
          <p:spPr>
            <a:xfrm>
              <a:off x="4973676" y="1610712"/>
              <a:ext cx="446958" cy="568607"/>
            </a:xfrm>
            <a:prstGeom prst="ellipse">
              <a:avLst/>
            </a:prstGeom>
            <a:solidFill>
              <a:srgbClr val="FF0000"/>
            </a:solidFill>
            <a:ln w="571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n w="571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159" name="Rectangle 158"/>
            <p:cNvSpPr/>
            <p:nvPr/>
          </p:nvSpPr>
          <p:spPr>
            <a:xfrm>
              <a:off x="4892040" y="1493520"/>
              <a:ext cx="579120" cy="76200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60" name="Group 159"/>
          <p:cNvGrpSpPr/>
          <p:nvPr/>
        </p:nvGrpSpPr>
        <p:grpSpPr>
          <a:xfrm>
            <a:off x="5135880" y="4632960"/>
            <a:ext cx="579120" cy="762000"/>
            <a:chOff x="4892040" y="1493520"/>
            <a:chExt cx="579120" cy="762000"/>
          </a:xfrm>
        </p:grpSpPr>
        <p:sp>
          <p:nvSpPr>
            <p:cNvPr id="161" name="Oval 160"/>
            <p:cNvSpPr/>
            <p:nvPr/>
          </p:nvSpPr>
          <p:spPr>
            <a:xfrm>
              <a:off x="4973676" y="1610712"/>
              <a:ext cx="446958" cy="568607"/>
            </a:xfrm>
            <a:prstGeom prst="ellipse">
              <a:avLst/>
            </a:prstGeom>
            <a:solidFill>
              <a:srgbClr val="FF0000"/>
            </a:solidFill>
            <a:ln w="571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n w="571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162" name="Rectangle 161"/>
            <p:cNvSpPr/>
            <p:nvPr/>
          </p:nvSpPr>
          <p:spPr>
            <a:xfrm>
              <a:off x="4892040" y="1493520"/>
              <a:ext cx="579120" cy="76200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63" name="Group 162"/>
          <p:cNvGrpSpPr/>
          <p:nvPr/>
        </p:nvGrpSpPr>
        <p:grpSpPr>
          <a:xfrm>
            <a:off x="5836920" y="4617720"/>
            <a:ext cx="579120" cy="762000"/>
            <a:chOff x="4892040" y="1493520"/>
            <a:chExt cx="579120" cy="762000"/>
          </a:xfrm>
        </p:grpSpPr>
        <p:sp>
          <p:nvSpPr>
            <p:cNvPr id="164" name="Oval 163"/>
            <p:cNvSpPr/>
            <p:nvPr/>
          </p:nvSpPr>
          <p:spPr>
            <a:xfrm>
              <a:off x="4973676" y="1610712"/>
              <a:ext cx="446958" cy="568607"/>
            </a:xfrm>
            <a:prstGeom prst="ellipse">
              <a:avLst/>
            </a:prstGeom>
            <a:solidFill>
              <a:srgbClr val="FF0000"/>
            </a:solidFill>
            <a:ln w="571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n w="571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165" name="Rectangle 164"/>
            <p:cNvSpPr/>
            <p:nvPr/>
          </p:nvSpPr>
          <p:spPr>
            <a:xfrm>
              <a:off x="4892040" y="1493520"/>
              <a:ext cx="579120" cy="76200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66" name="Group 165"/>
          <p:cNvGrpSpPr/>
          <p:nvPr/>
        </p:nvGrpSpPr>
        <p:grpSpPr>
          <a:xfrm>
            <a:off x="6522720" y="4602480"/>
            <a:ext cx="579120" cy="762000"/>
            <a:chOff x="4892040" y="1493520"/>
            <a:chExt cx="579120" cy="762000"/>
          </a:xfrm>
        </p:grpSpPr>
        <p:sp>
          <p:nvSpPr>
            <p:cNvPr id="167" name="Oval 166"/>
            <p:cNvSpPr/>
            <p:nvPr/>
          </p:nvSpPr>
          <p:spPr>
            <a:xfrm>
              <a:off x="4973676" y="1610712"/>
              <a:ext cx="446958" cy="568607"/>
            </a:xfrm>
            <a:prstGeom prst="ellipse">
              <a:avLst/>
            </a:prstGeom>
            <a:solidFill>
              <a:srgbClr val="FF0000"/>
            </a:solidFill>
            <a:ln w="571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n w="571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168" name="Rectangle 167"/>
            <p:cNvSpPr/>
            <p:nvPr/>
          </p:nvSpPr>
          <p:spPr>
            <a:xfrm>
              <a:off x="4892040" y="1493520"/>
              <a:ext cx="579120" cy="76200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69" name="TextBox 168"/>
          <p:cNvSpPr txBox="1"/>
          <p:nvPr/>
        </p:nvSpPr>
        <p:spPr>
          <a:xfrm>
            <a:off x="820680" y="5669280"/>
            <a:ext cx="25321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১০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টি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লাল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টিপ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0" name="TextBox 169"/>
          <p:cNvSpPr txBox="1"/>
          <p:nvPr/>
        </p:nvSpPr>
        <p:spPr>
          <a:xfrm>
            <a:off x="3822960" y="5654040"/>
            <a:ext cx="1038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আর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1" name="TextBox 170"/>
          <p:cNvSpPr txBox="1"/>
          <p:nvPr/>
        </p:nvSpPr>
        <p:spPr>
          <a:xfrm>
            <a:off x="4935480" y="5593080"/>
            <a:ext cx="25321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৯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টি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লাল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টিপ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2" name="TextBox 171"/>
          <p:cNvSpPr txBox="1"/>
          <p:nvPr/>
        </p:nvSpPr>
        <p:spPr>
          <a:xfrm>
            <a:off x="8913120" y="5425440"/>
            <a:ext cx="25321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১৯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টি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লাল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টিপ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9651807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8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3" dur="20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8" dur="20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5" dur="20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50" dur="20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53" dur="20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56" dur="20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59" dur="20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62" dur="20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65" dur="20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68" dur="20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1" dur="20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4" dur="20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7" dur="20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4" dur="10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9" dur="10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4" dur="10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1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1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9" dur="10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1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1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04" dur="10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1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1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09" dur="10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1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1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14" dur="100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1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1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19" dur="10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1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1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24" dur="1000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9" dur="2000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34" dur="200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39" dur="200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1000" fill="hold"/>
                                        <p:tgtEl>
                                          <p:spTgt spid="1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05" grpId="0"/>
      <p:bldP spid="106" grpId="0"/>
      <p:bldP spid="107" grpId="0"/>
      <p:bldP spid="108" grpId="0"/>
      <p:bldP spid="169" grpId="0"/>
      <p:bldP spid="170" grpId="0"/>
      <p:bldP spid="171" grpId="0"/>
      <p:bldP spid="17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147324094"/>
              </p:ext>
            </p:extLst>
          </p:nvPr>
        </p:nvGraphicFramePr>
        <p:xfrm>
          <a:off x="743409" y="1561431"/>
          <a:ext cx="10774140" cy="4605904"/>
        </p:xfrm>
        <a:graphic>
          <a:graphicData uri="http://schemas.openxmlformats.org/drawingml/2006/table">
            <a:tbl>
              <a:tblPr firstRow="1" bandRow="1">
                <a:tableStyleId>{9DCAF9ED-07DC-4A11-8D7F-57B35C25682E}</a:tableStyleId>
              </a:tblPr>
              <a:tblGrid>
                <a:gridCol w="7921698"/>
                <a:gridCol w="2852442"/>
              </a:tblGrid>
              <a:tr h="2302952">
                <a:tc>
                  <a:txBody>
                    <a:bodyPr/>
                    <a:lstStyle/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302952">
                <a:tc>
                  <a:txBody>
                    <a:bodyPr/>
                    <a:lstStyle/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8683234" y="2107335"/>
            <a:ext cx="219456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dirty="0" smtClean="0">
                <a:latin typeface="NikoshBAN" pitchFamily="2" charset="0"/>
                <a:cs typeface="NikoshBAN" pitchFamily="2" charset="0"/>
              </a:rPr>
              <a:t>১৯</a:t>
            </a:r>
            <a:endParaRPr lang="en-US" sz="6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8683233" y="4370637"/>
            <a:ext cx="219456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dirty="0" smtClean="0">
                <a:latin typeface="NikoshBAN" pitchFamily="2" charset="0"/>
                <a:cs typeface="NikoshBAN" pitchFamily="2" charset="0"/>
              </a:rPr>
              <a:t>১৯</a:t>
            </a:r>
            <a:endParaRPr lang="en-US" sz="6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5" name="Oval 64"/>
          <p:cNvSpPr/>
          <p:nvPr/>
        </p:nvSpPr>
        <p:spPr>
          <a:xfrm>
            <a:off x="949212" y="4005747"/>
            <a:ext cx="617913" cy="841533"/>
          </a:xfrm>
          <a:prstGeom prst="ellipse">
            <a:avLst/>
          </a:prstGeom>
          <a:solidFill>
            <a:srgbClr val="FF0000"/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57150">
                <a:solidFill>
                  <a:schemeClr val="tx1"/>
                </a:solidFill>
              </a:ln>
            </a:endParaRPr>
          </a:p>
        </p:txBody>
      </p:sp>
      <p:sp>
        <p:nvSpPr>
          <p:cNvPr id="66" name="Oval 65"/>
          <p:cNvSpPr/>
          <p:nvPr/>
        </p:nvSpPr>
        <p:spPr>
          <a:xfrm>
            <a:off x="1711212" y="4036227"/>
            <a:ext cx="617913" cy="841533"/>
          </a:xfrm>
          <a:prstGeom prst="ellipse">
            <a:avLst/>
          </a:prstGeom>
          <a:solidFill>
            <a:srgbClr val="FF0000"/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57150">
                <a:solidFill>
                  <a:schemeClr val="tx1"/>
                </a:solidFill>
              </a:ln>
            </a:endParaRPr>
          </a:p>
        </p:txBody>
      </p:sp>
      <p:sp>
        <p:nvSpPr>
          <p:cNvPr id="67" name="Oval 66"/>
          <p:cNvSpPr/>
          <p:nvPr/>
        </p:nvSpPr>
        <p:spPr>
          <a:xfrm>
            <a:off x="2457972" y="4005747"/>
            <a:ext cx="617913" cy="841533"/>
          </a:xfrm>
          <a:prstGeom prst="ellipse">
            <a:avLst/>
          </a:prstGeom>
          <a:solidFill>
            <a:srgbClr val="FF0000"/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57150">
                <a:solidFill>
                  <a:schemeClr val="tx1"/>
                </a:solidFill>
              </a:ln>
            </a:endParaRPr>
          </a:p>
        </p:txBody>
      </p:sp>
      <p:sp>
        <p:nvSpPr>
          <p:cNvPr id="68" name="Oval 67"/>
          <p:cNvSpPr/>
          <p:nvPr/>
        </p:nvSpPr>
        <p:spPr>
          <a:xfrm>
            <a:off x="3265692" y="3975267"/>
            <a:ext cx="617913" cy="841533"/>
          </a:xfrm>
          <a:prstGeom prst="ellipse">
            <a:avLst/>
          </a:prstGeom>
          <a:solidFill>
            <a:srgbClr val="FF0000"/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57150">
                <a:solidFill>
                  <a:schemeClr val="tx1"/>
                </a:solidFill>
              </a:ln>
            </a:endParaRPr>
          </a:p>
        </p:txBody>
      </p:sp>
      <p:sp>
        <p:nvSpPr>
          <p:cNvPr id="69" name="Oval 68"/>
          <p:cNvSpPr/>
          <p:nvPr/>
        </p:nvSpPr>
        <p:spPr>
          <a:xfrm>
            <a:off x="4088652" y="4005747"/>
            <a:ext cx="617913" cy="841533"/>
          </a:xfrm>
          <a:prstGeom prst="ellipse">
            <a:avLst/>
          </a:prstGeom>
          <a:solidFill>
            <a:srgbClr val="FF0000"/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57150">
                <a:solidFill>
                  <a:schemeClr val="tx1"/>
                </a:solidFill>
              </a:ln>
            </a:endParaRPr>
          </a:p>
        </p:txBody>
      </p:sp>
      <p:sp>
        <p:nvSpPr>
          <p:cNvPr id="70" name="Oval 69"/>
          <p:cNvSpPr/>
          <p:nvPr/>
        </p:nvSpPr>
        <p:spPr>
          <a:xfrm>
            <a:off x="4804932" y="4005747"/>
            <a:ext cx="617913" cy="841533"/>
          </a:xfrm>
          <a:prstGeom prst="ellipse">
            <a:avLst/>
          </a:prstGeom>
          <a:solidFill>
            <a:srgbClr val="FF0000"/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57150">
                <a:solidFill>
                  <a:schemeClr val="tx1"/>
                </a:solidFill>
              </a:ln>
            </a:endParaRPr>
          </a:p>
        </p:txBody>
      </p:sp>
      <p:sp>
        <p:nvSpPr>
          <p:cNvPr id="71" name="Oval 70"/>
          <p:cNvSpPr/>
          <p:nvPr/>
        </p:nvSpPr>
        <p:spPr>
          <a:xfrm>
            <a:off x="5551692" y="4020987"/>
            <a:ext cx="617913" cy="841533"/>
          </a:xfrm>
          <a:prstGeom prst="ellipse">
            <a:avLst/>
          </a:prstGeom>
          <a:solidFill>
            <a:srgbClr val="FF0000"/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57150">
                <a:solidFill>
                  <a:schemeClr val="tx1"/>
                </a:solidFill>
              </a:ln>
            </a:endParaRPr>
          </a:p>
        </p:txBody>
      </p:sp>
      <p:sp>
        <p:nvSpPr>
          <p:cNvPr id="72" name="Oval 71"/>
          <p:cNvSpPr/>
          <p:nvPr/>
        </p:nvSpPr>
        <p:spPr>
          <a:xfrm>
            <a:off x="6267972" y="4005747"/>
            <a:ext cx="617913" cy="841533"/>
          </a:xfrm>
          <a:prstGeom prst="ellipse">
            <a:avLst/>
          </a:prstGeom>
          <a:solidFill>
            <a:srgbClr val="FF0000"/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57150">
                <a:solidFill>
                  <a:schemeClr val="tx1"/>
                </a:solidFill>
              </a:ln>
            </a:endParaRPr>
          </a:p>
        </p:txBody>
      </p:sp>
      <p:sp>
        <p:nvSpPr>
          <p:cNvPr id="73" name="Oval 72"/>
          <p:cNvSpPr/>
          <p:nvPr/>
        </p:nvSpPr>
        <p:spPr>
          <a:xfrm>
            <a:off x="6999492" y="3975267"/>
            <a:ext cx="617913" cy="841533"/>
          </a:xfrm>
          <a:prstGeom prst="ellipse">
            <a:avLst/>
          </a:prstGeom>
          <a:solidFill>
            <a:srgbClr val="FF0000"/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57150">
                <a:solidFill>
                  <a:schemeClr val="tx1"/>
                </a:solidFill>
              </a:ln>
            </a:endParaRPr>
          </a:p>
        </p:txBody>
      </p:sp>
      <p:sp>
        <p:nvSpPr>
          <p:cNvPr id="74" name="Oval 73"/>
          <p:cNvSpPr/>
          <p:nvPr/>
        </p:nvSpPr>
        <p:spPr>
          <a:xfrm>
            <a:off x="7731012" y="3960027"/>
            <a:ext cx="617913" cy="841533"/>
          </a:xfrm>
          <a:prstGeom prst="ellipse">
            <a:avLst/>
          </a:prstGeom>
          <a:solidFill>
            <a:srgbClr val="FF0000"/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57150">
                <a:solidFill>
                  <a:schemeClr val="tx1"/>
                </a:solidFill>
              </a:ln>
            </a:endParaRPr>
          </a:p>
        </p:txBody>
      </p:sp>
      <p:sp>
        <p:nvSpPr>
          <p:cNvPr id="75" name="Oval 74"/>
          <p:cNvSpPr/>
          <p:nvPr/>
        </p:nvSpPr>
        <p:spPr>
          <a:xfrm>
            <a:off x="964452" y="4981107"/>
            <a:ext cx="617913" cy="841533"/>
          </a:xfrm>
          <a:prstGeom prst="ellipse">
            <a:avLst/>
          </a:prstGeom>
          <a:solidFill>
            <a:srgbClr val="FF0000"/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57150">
                <a:solidFill>
                  <a:schemeClr val="tx1"/>
                </a:solidFill>
              </a:ln>
            </a:endParaRPr>
          </a:p>
        </p:txBody>
      </p:sp>
      <p:sp>
        <p:nvSpPr>
          <p:cNvPr id="76" name="Oval 75"/>
          <p:cNvSpPr/>
          <p:nvPr/>
        </p:nvSpPr>
        <p:spPr>
          <a:xfrm>
            <a:off x="1741692" y="4981107"/>
            <a:ext cx="617913" cy="841533"/>
          </a:xfrm>
          <a:prstGeom prst="ellipse">
            <a:avLst/>
          </a:prstGeom>
          <a:solidFill>
            <a:srgbClr val="FF0000"/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57150">
                <a:solidFill>
                  <a:schemeClr val="tx1"/>
                </a:solidFill>
              </a:ln>
            </a:endParaRPr>
          </a:p>
        </p:txBody>
      </p:sp>
      <p:sp>
        <p:nvSpPr>
          <p:cNvPr id="77" name="Oval 76"/>
          <p:cNvSpPr/>
          <p:nvPr/>
        </p:nvSpPr>
        <p:spPr>
          <a:xfrm>
            <a:off x="2427492" y="4950627"/>
            <a:ext cx="617913" cy="841533"/>
          </a:xfrm>
          <a:prstGeom prst="ellipse">
            <a:avLst/>
          </a:prstGeom>
          <a:solidFill>
            <a:srgbClr val="FF0000"/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57150">
                <a:solidFill>
                  <a:schemeClr val="tx1"/>
                </a:solidFill>
              </a:ln>
            </a:endParaRPr>
          </a:p>
        </p:txBody>
      </p:sp>
      <p:sp>
        <p:nvSpPr>
          <p:cNvPr id="78" name="Oval 77"/>
          <p:cNvSpPr/>
          <p:nvPr/>
        </p:nvSpPr>
        <p:spPr>
          <a:xfrm>
            <a:off x="3219972" y="4965867"/>
            <a:ext cx="617913" cy="841533"/>
          </a:xfrm>
          <a:prstGeom prst="ellipse">
            <a:avLst/>
          </a:prstGeom>
          <a:solidFill>
            <a:srgbClr val="FF0000"/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57150">
                <a:solidFill>
                  <a:schemeClr val="tx1"/>
                </a:solidFill>
              </a:ln>
            </a:endParaRPr>
          </a:p>
        </p:txBody>
      </p:sp>
      <p:sp>
        <p:nvSpPr>
          <p:cNvPr id="79" name="Oval 78"/>
          <p:cNvSpPr/>
          <p:nvPr/>
        </p:nvSpPr>
        <p:spPr>
          <a:xfrm>
            <a:off x="4088652" y="4935387"/>
            <a:ext cx="617913" cy="841533"/>
          </a:xfrm>
          <a:prstGeom prst="ellipse">
            <a:avLst/>
          </a:prstGeom>
          <a:solidFill>
            <a:srgbClr val="FF0000"/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57150">
                <a:solidFill>
                  <a:schemeClr val="tx1"/>
                </a:solidFill>
              </a:ln>
            </a:endParaRPr>
          </a:p>
        </p:txBody>
      </p:sp>
      <p:sp>
        <p:nvSpPr>
          <p:cNvPr id="80" name="Oval 79"/>
          <p:cNvSpPr/>
          <p:nvPr/>
        </p:nvSpPr>
        <p:spPr>
          <a:xfrm>
            <a:off x="4804932" y="4950627"/>
            <a:ext cx="617913" cy="841533"/>
          </a:xfrm>
          <a:prstGeom prst="ellipse">
            <a:avLst/>
          </a:prstGeom>
          <a:solidFill>
            <a:srgbClr val="FF0000"/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57150">
                <a:solidFill>
                  <a:schemeClr val="tx1"/>
                </a:solidFill>
              </a:ln>
            </a:endParaRPr>
          </a:p>
        </p:txBody>
      </p:sp>
      <p:sp>
        <p:nvSpPr>
          <p:cNvPr id="81" name="Oval 80"/>
          <p:cNvSpPr/>
          <p:nvPr/>
        </p:nvSpPr>
        <p:spPr>
          <a:xfrm>
            <a:off x="5521212" y="4965867"/>
            <a:ext cx="617913" cy="841533"/>
          </a:xfrm>
          <a:prstGeom prst="ellipse">
            <a:avLst/>
          </a:prstGeom>
          <a:solidFill>
            <a:srgbClr val="FF0000"/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57150">
                <a:solidFill>
                  <a:schemeClr val="tx1"/>
                </a:solidFill>
              </a:ln>
            </a:endParaRPr>
          </a:p>
        </p:txBody>
      </p:sp>
      <p:sp>
        <p:nvSpPr>
          <p:cNvPr id="82" name="Oval 81"/>
          <p:cNvSpPr/>
          <p:nvPr/>
        </p:nvSpPr>
        <p:spPr>
          <a:xfrm>
            <a:off x="6298452" y="4950627"/>
            <a:ext cx="617913" cy="841533"/>
          </a:xfrm>
          <a:prstGeom prst="ellipse">
            <a:avLst/>
          </a:prstGeom>
          <a:solidFill>
            <a:srgbClr val="FF0000"/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57150">
                <a:solidFill>
                  <a:schemeClr val="tx1"/>
                </a:solidFill>
              </a:ln>
            </a:endParaRPr>
          </a:p>
        </p:txBody>
      </p:sp>
      <p:sp>
        <p:nvSpPr>
          <p:cNvPr id="83" name="Oval 82"/>
          <p:cNvSpPr/>
          <p:nvPr/>
        </p:nvSpPr>
        <p:spPr>
          <a:xfrm>
            <a:off x="6999492" y="4981107"/>
            <a:ext cx="617913" cy="841533"/>
          </a:xfrm>
          <a:prstGeom prst="ellipse">
            <a:avLst/>
          </a:prstGeom>
          <a:solidFill>
            <a:srgbClr val="FF0000"/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57150">
                <a:solidFill>
                  <a:schemeClr val="tx1"/>
                </a:solidFill>
              </a:ln>
            </a:endParaRPr>
          </a:p>
        </p:txBody>
      </p:sp>
      <p:pic>
        <p:nvPicPr>
          <p:cNvPr id="84" name="Picture 2" descr="C:\Users\User\Desktop\ছবি\jamrul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08959" y="1790708"/>
            <a:ext cx="573406" cy="891028"/>
          </a:xfrm>
          <a:prstGeom prst="rect">
            <a:avLst/>
          </a:prstGeom>
          <a:noFill/>
        </p:spPr>
      </p:pic>
      <p:pic>
        <p:nvPicPr>
          <p:cNvPr id="85" name="Picture 2" descr="C:\Users\User\Desktop\ছবি\jamrul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40479" y="1821188"/>
            <a:ext cx="573406" cy="891028"/>
          </a:xfrm>
          <a:prstGeom prst="rect">
            <a:avLst/>
          </a:prstGeom>
          <a:noFill/>
        </p:spPr>
      </p:pic>
      <p:pic>
        <p:nvPicPr>
          <p:cNvPr id="86" name="Picture 2" descr="C:\Users\User\Desktop\ছবি\jamrul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41519" y="1851668"/>
            <a:ext cx="573406" cy="891028"/>
          </a:xfrm>
          <a:prstGeom prst="rect">
            <a:avLst/>
          </a:prstGeom>
          <a:noFill/>
        </p:spPr>
      </p:pic>
      <p:pic>
        <p:nvPicPr>
          <p:cNvPr id="87" name="Picture 2" descr="C:\Users\User\Desktop\ছবি\jamrul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73039" y="1866908"/>
            <a:ext cx="573406" cy="891028"/>
          </a:xfrm>
          <a:prstGeom prst="rect">
            <a:avLst/>
          </a:prstGeom>
          <a:noFill/>
        </p:spPr>
      </p:pic>
      <p:pic>
        <p:nvPicPr>
          <p:cNvPr id="88" name="Picture 2" descr="C:\Users\User\Desktop\ছবি\jamrul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35039" y="1866908"/>
            <a:ext cx="573406" cy="891028"/>
          </a:xfrm>
          <a:prstGeom prst="rect">
            <a:avLst/>
          </a:prstGeom>
          <a:noFill/>
        </p:spPr>
      </p:pic>
      <p:pic>
        <p:nvPicPr>
          <p:cNvPr id="89" name="Picture 2" descr="C:\Users\User\Desktop\ছবি\jamrul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12279" y="1866908"/>
            <a:ext cx="573406" cy="891028"/>
          </a:xfrm>
          <a:prstGeom prst="rect">
            <a:avLst/>
          </a:prstGeom>
          <a:noFill/>
        </p:spPr>
      </p:pic>
      <p:pic>
        <p:nvPicPr>
          <p:cNvPr id="90" name="Picture 2" descr="C:\Users\User\Desktop\ছবি\jamrul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50479" y="1882148"/>
            <a:ext cx="573406" cy="891028"/>
          </a:xfrm>
          <a:prstGeom prst="rect">
            <a:avLst/>
          </a:prstGeom>
          <a:noFill/>
        </p:spPr>
      </p:pic>
      <p:pic>
        <p:nvPicPr>
          <p:cNvPr id="91" name="Picture 2" descr="C:\Users\User\Desktop\ছবি\jamrul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358199" y="1912628"/>
            <a:ext cx="573406" cy="891028"/>
          </a:xfrm>
          <a:prstGeom prst="rect">
            <a:avLst/>
          </a:prstGeom>
          <a:noFill/>
        </p:spPr>
      </p:pic>
      <p:pic>
        <p:nvPicPr>
          <p:cNvPr id="92" name="Picture 2" descr="C:\Users\User\Desktop\ছবি\jamrul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074479" y="1882148"/>
            <a:ext cx="573406" cy="891028"/>
          </a:xfrm>
          <a:prstGeom prst="rect">
            <a:avLst/>
          </a:prstGeom>
          <a:noFill/>
        </p:spPr>
      </p:pic>
      <p:pic>
        <p:nvPicPr>
          <p:cNvPr id="93" name="Picture 2" descr="C:\Users\User\Desktop\ছবি\jamrul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21239" y="1897388"/>
            <a:ext cx="573406" cy="891028"/>
          </a:xfrm>
          <a:prstGeom prst="rect">
            <a:avLst/>
          </a:prstGeom>
          <a:noFill/>
        </p:spPr>
      </p:pic>
      <p:pic>
        <p:nvPicPr>
          <p:cNvPr id="94" name="Picture 2" descr="C:\Users\User\Desktop\ছবি\jamrul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02279" y="2796548"/>
            <a:ext cx="573406" cy="891028"/>
          </a:xfrm>
          <a:prstGeom prst="rect">
            <a:avLst/>
          </a:prstGeom>
          <a:noFill/>
        </p:spPr>
      </p:pic>
      <p:pic>
        <p:nvPicPr>
          <p:cNvPr id="95" name="Picture 2" descr="C:\Users\User\Desktop\ছবি\jamrul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40479" y="2811788"/>
            <a:ext cx="573406" cy="891028"/>
          </a:xfrm>
          <a:prstGeom prst="rect">
            <a:avLst/>
          </a:prstGeom>
          <a:noFill/>
        </p:spPr>
      </p:pic>
      <p:pic>
        <p:nvPicPr>
          <p:cNvPr id="96" name="Picture 2" descr="C:\Users\User\Desktop\ছবি\jamrul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26279" y="2796548"/>
            <a:ext cx="573406" cy="891028"/>
          </a:xfrm>
          <a:prstGeom prst="rect">
            <a:avLst/>
          </a:prstGeom>
          <a:noFill/>
        </p:spPr>
      </p:pic>
      <p:pic>
        <p:nvPicPr>
          <p:cNvPr id="97" name="Picture 2" descr="C:\Users\User\Desktop\ছবি\jamrul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96839" y="2842268"/>
            <a:ext cx="573406" cy="891028"/>
          </a:xfrm>
          <a:prstGeom prst="rect">
            <a:avLst/>
          </a:prstGeom>
          <a:noFill/>
        </p:spPr>
      </p:pic>
      <p:pic>
        <p:nvPicPr>
          <p:cNvPr id="98" name="Picture 2" descr="C:\Users\User\Desktop\ছবি\jamrul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89319" y="2796548"/>
            <a:ext cx="573406" cy="891028"/>
          </a:xfrm>
          <a:prstGeom prst="rect">
            <a:avLst/>
          </a:prstGeom>
          <a:noFill/>
        </p:spPr>
      </p:pic>
      <p:pic>
        <p:nvPicPr>
          <p:cNvPr id="99" name="Picture 2" descr="C:\Users\User\Desktop\ছবি\jamrul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36079" y="2827028"/>
            <a:ext cx="573406" cy="891028"/>
          </a:xfrm>
          <a:prstGeom prst="rect">
            <a:avLst/>
          </a:prstGeom>
          <a:noFill/>
        </p:spPr>
      </p:pic>
      <p:pic>
        <p:nvPicPr>
          <p:cNvPr id="100" name="Picture 2" descr="C:\Users\User\Desktop\ছবি\jamrul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19999" y="2842268"/>
            <a:ext cx="573406" cy="891028"/>
          </a:xfrm>
          <a:prstGeom prst="rect">
            <a:avLst/>
          </a:prstGeom>
          <a:noFill/>
        </p:spPr>
      </p:pic>
      <p:pic>
        <p:nvPicPr>
          <p:cNvPr id="101" name="Picture 2" descr="C:\Users\User\Desktop\ছবি\jamrul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312479" y="2887988"/>
            <a:ext cx="573406" cy="891028"/>
          </a:xfrm>
          <a:prstGeom prst="rect">
            <a:avLst/>
          </a:prstGeom>
          <a:noFill/>
        </p:spPr>
      </p:pic>
      <p:pic>
        <p:nvPicPr>
          <p:cNvPr id="102" name="Picture 2" descr="C:\Users\User\Desktop\ছবি\jamrul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074479" y="2796548"/>
            <a:ext cx="573406" cy="89102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21464579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" dur="1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4" dur="1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9" dur="1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4" dur="1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9" dur="1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4" dur="1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9" dur="10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4" dur="10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9" dur="10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4" dur="10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9" dur="10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4" dur="1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9" dur="10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4" dur="10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9" dur="10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4" dur="10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9" dur="10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0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7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7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7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7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7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7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2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7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2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7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2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7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2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7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2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7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2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7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2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7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2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7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2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7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2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7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2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7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2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7" fill="hold">
                      <p:stCondLst>
                        <p:cond delay="indefinite"/>
                      </p:stCondLst>
                      <p:childTnLst>
                        <p:par>
                          <p:cTn id="298" fill="hold">
                            <p:stCondLst>
                              <p:cond delay="0"/>
                            </p:stCondLst>
                            <p:childTnLst>
                              <p:par>
                                <p:cTn id="29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5" grpId="0"/>
      <p:bldP spid="65" grpId="0" animBg="1"/>
      <p:bldP spid="66" grpId="0" animBg="1"/>
      <p:bldP spid="67" grpId="0" animBg="1"/>
      <p:bldP spid="68" grpId="0" animBg="1"/>
      <p:bldP spid="69" grpId="0" animBg="1"/>
      <p:bldP spid="70" grpId="0" animBg="1"/>
      <p:bldP spid="71" grpId="0" animBg="1"/>
      <p:bldP spid="72" grpId="0" animBg="1"/>
      <p:bldP spid="73" grpId="0" animBg="1"/>
      <p:bldP spid="74" grpId="0" animBg="1"/>
      <p:bldP spid="75" grpId="0" animBg="1"/>
      <p:bldP spid="76" grpId="0" animBg="1"/>
      <p:bldP spid="77" grpId="0" animBg="1"/>
      <p:bldP spid="78" grpId="0" animBg="1"/>
      <p:bldP spid="79" grpId="0" animBg="1"/>
      <p:bldP spid="80" grpId="0" animBg="1"/>
      <p:bldP spid="81" grpId="0" animBg="1"/>
      <p:bldP spid="82" grpId="0" animBg="1"/>
      <p:bldP spid="8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482501" y="622571"/>
            <a:ext cx="476655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 smtClean="0">
                <a:latin typeface="NikoshBAN"/>
              </a:rPr>
              <a:t> </a:t>
            </a:r>
            <a:r>
              <a:rPr lang="en-US" sz="6000" dirty="0" err="1" smtClean="0">
                <a:latin typeface="NikoshBAN"/>
              </a:rPr>
              <a:t>একক</a:t>
            </a:r>
            <a:r>
              <a:rPr lang="en-US" sz="6000" dirty="0" smtClean="0">
                <a:latin typeface="NikoshBAN"/>
              </a:rPr>
              <a:t> </a:t>
            </a:r>
            <a:r>
              <a:rPr lang="en-US" sz="6000" dirty="0" err="1" smtClean="0">
                <a:latin typeface="NikoshBAN"/>
              </a:rPr>
              <a:t>কাজ</a:t>
            </a:r>
            <a:r>
              <a:rPr lang="en-US" sz="6000" dirty="0" smtClean="0">
                <a:latin typeface="NikoshBAN"/>
              </a:rPr>
              <a:t> </a:t>
            </a:r>
            <a:endParaRPr lang="en-US" sz="6000" dirty="0">
              <a:latin typeface="NikoshBAN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36580" y="1828801"/>
            <a:ext cx="970820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 smtClean="0">
                <a:latin typeface="NikoshBAN"/>
              </a:rPr>
              <a:t> </a:t>
            </a:r>
            <a:r>
              <a:rPr lang="en-US" sz="6000" dirty="0" err="1" smtClean="0">
                <a:latin typeface="NikoshBAN"/>
              </a:rPr>
              <a:t>সংখ্যাগুলো</a:t>
            </a:r>
            <a:r>
              <a:rPr lang="en-US" sz="6000" dirty="0" smtClean="0">
                <a:latin typeface="NikoshBAN"/>
              </a:rPr>
              <a:t> </a:t>
            </a:r>
            <a:r>
              <a:rPr lang="en-US" sz="6000" dirty="0" err="1" smtClean="0">
                <a:latin typeface="NikoshBAN"/>
              </a:rPr>
              <a:t>অংকে</a:t>
            </a:r>
            <a:r>
              <a:rPr lang="en-US" sz="6000" dirty="0" smtClean="0">
                <a:latin typeface="NikoshBAN"/>
              </a:rPr>
              <a:t> ও </a:t>
            </a:r>
            <a:r>
              <a:rPr lang="en-US" sz="6000" dirty="0" err="1" smtClean="0">
                <a:latin typeface="NikoshBAN"/>
              </a:rPr>
              <a:t>কথায়</a:t>
            </a:r>
            <a:r>
              <a:rPr lang="en-US" sz="6000" dirty="0" smtClean="0">
                <a:latin typeface="NikoshBAN"/>
              </a:rPr>
              <a:t> </a:t>
            </a:r>
            <a:r>
              <a:rPr lang="en-US" sz="6000" dirty="0" err="1" smtClean="0">
                <a:latin typeface="NikoshBAN"/>
              </a:rPr>
              <a:t>লিখ</a:t>
            </a:r>
            <a:r>
              <a:rPr lang="en-US" sz="6000" dirty="0" smtClean="0">
                <a:latin typeface="NikoshBAN"/>
              </a:rPr>
              <a:t> </a:t>
            </a:r>
            <a:endParaRPr lang="en-US" sz="6000" dirty="0">
              <a:latin typeface="NikoshBAN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178997" y="3151763"/>
            <a:ext cx="6147880" cy="10116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 smtClean="0">
                <a:latin typeface="NikoshBAN"/>
              </a:rPr>
              <a:t> ১৬, ১৭, ১৮, ১৯</a:t>
            </a:r>
            <a:endParaRPr lang="en-US" sz="6000" dirty="0">
              <a:latin typeface="NikoshBAN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75490" y="4494180"/>
            <a:ext cx="1050587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 smtClean="0">
                <a:latin typeface="NikoshBAN"/>
              </a:rPr>
              <a:t> </a:t>
            </a:r>
            <a:r>
              <a:rPr lang="en-US" sz="6000" dirty="0" err="1" smtClean="0">
                <a:latin typeface="NikoshBAN"/>
              </a:rPr>
              <a:t>ষোলো</a:t>
            </a:r>
            <a:r>
              <a:rPr lang="en-US" sz="6000" dirty="0" smtClean="0">
                <a:latin typeface="NikoshBAN"/>
              </a:rPr>
              <a:t>, </a:t>
            </a:r>
            <a:r>
              <a:rPr lang="en-US" sz="6000" dirty="0" err="1" smtClean="0">
                <a:latin typeface="NikoshBAN"/>
              </a:rPr>
              <a:t>সতেরো</a:t>
            </a:r>
            <a:r>
              <a:rPr lang="en-US" sz="6000" dirty="0" smtClean="0">
                <a:latin typeface="NikoshBAN"/>
              </a:rPr>
              <a:t>, </a:t>
            </a:r>
            <a:r>
              <a:rPr lang="en-US" sz="6000" dirty="0" err="1" smtClean="0">
                <a:latin typeface="NikoshBAN"/>
              </a:rPr>
              <a:t>আঠারো</a:t>
            </a:r>
            <a:r>
              <a:rPr lang="en-US" sz="6000" dirty="0" smtClean="0">
                <a:latin typeface="NikoshBAN"/>
              </a:rPr>
              <a:t>, </a:t>
            </a:r>
            <a:r>
              <a:rPr lang="en-US" sz="6000" dirty="0" err="1" smtClean="0">
                <a:latin typeface="NikoshBAN"/>
              </a:rPr>
              <a:t>উনিশ</a:t>
            </a:r>
            <a:r>
              <a:rPr lang="en-US" sz="6000" dirty="0" smtClean="0">
                <a:latin typeface="NikoshBAN"/>
              </a:rPr>
              <a:t> </a:t>
            </a:r>
            <a:endParaRPr lang="en-US" sz="6000" dirty="0">
              <a:latin typeface="NikoshB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8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90601" y="577174"/>
            <a:ext cx="894588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err="1" smtClean="0">
                <a:latin typeface="NikoshBAN"/>
              </a:rPr>
              <a:t>আমরা</a:t>
            </a:r>
            <a:r>
              <a:rPr lang="en-US" sz="4400" dirty="0" smtClean="0">
                <a:latin typeface="NikoshBAN"/>
              </a:rPr>
              <a:t> </a:t>
            </a:r>
            <a:r>
              <a:rPr lang="en-US" sz="4400" dirty="0" err="1" smtClean="0">
                <a:latin typeface="NikoshBAN"/>
              </a:rPr>
              <a:t>কিছু</a:t>
            </a:r>
            <a:r>
              <a:rPr lang="en-US" sz="4400" dirty="0" smtClean="0">
                <a:latin typeface="NikoshBAN"/>
              </a:rPr>
              <a:t> </a:t>
            </a:r>
            <a:r>
              <a:rPr lang="en-US" sz="4400" dirty="0" err="1" smtClean="0">
                <a:latin typeface="NikoshBAN"/>
              </a:rPr>
              <a:t>ছবি</a:t>
            </a:r>
            <a:r>
              <a:rPr lang="en-US" sz="4400" dirty="0" smtClean="0">
                <a:latin typeface="NikoshBAN"/>
              </a:rPr>
              <a:t> </a:t>
            </a:r>
            <a:r>
              <a:rPr lang="en-US" sz="4400" dirty="0" err="1" smtClean="0">
                <a:latin typeface="NikoshBAN"/>
              </a:rPr>
              <a:t>দেখি</a:t>
            </a:r>
            <a:r>
              <a:rPr lang="en-US" sz="4400" dirty="0" smtClean="0">
                <a:latin typeface="NikoshBAN"/>
              </a:rPr>
              <a:t> ও </a:t>
            </a:r>
            <a:r>
              <a:rPr lang="en-US" sz="4400" dirty="0" err="1" smtClean="0">
                <a:latin typeface="NikoshBAN"/>
              </a:rPr>
              <a:t>গণনা</a:t>
            </a:r>
            <a:r>
              <a:rPr lang="en-US" sz="4400" dirty="0" smtClean="0">
                <a:latin typeface="NikoshBAN"/>
              </a:rPr>
              <a:t> </a:t>
            </a:r>
            <a:r>
              <a:rPr lang="en-US" sz="4400" dirty="0" err="1" smtClean="0">
                <a:latin typeface="NikoshBAN"/>
              </a:rPr>
              <a:t>করি</a:t>
            </a:r>
            <a:endParaRPr lang="en-US" sz="4400" dirty="0">
              <a:latin typeface="NikoshBAN"/>
            </a:endParaRPr>
          </a:p>
        </p:txBody>
      </p:sp>
      <p:grpSp>
        <p:nvGrpSpPr>
          <p:cNvPr id="95" name="Group 94"/>
          <p:cNvGrpSpPr/>
          <p:nvPr/>
        </p:nvGrpSpPr>
        <p:grpSpPr>
          <a:xfrm>
            <a:off x="655320" y="1447800"/>
            <a:ext cx="10561320" cy="880511"/>
            <a:chOff x="655320" y="1447800"/>
            <a:chExt cx="10561320" cy="880511"/>
          </a:xfrm>
        </p:grpSpPr>
        <p:pic>
          <p:nvPicPr>
            <p:cNvPr id="4" name="Picture 2" descr="C:\Users\User\Desktop\ছবি\images.jpg"/>
            <p:cNvPicPr>
              <a:picLocks noChangeAspect="1" noChangeArrowheads="1"/>
            </p:cNvPicPr>
            <p:nvPr/>
          </p:nvPicPr>
          <p:blipFill>
            <a:blip r:embed="rId2"/>
            <a:srcRect l="18533" t="9048" r="20667"/>
            <a:stretch>
              <a:fillRect/>
            </a:stretch>
          </p:blipFill>
          <p:spPr bwMode="auto">
            <a:xfrm>
              <a:off x="655320" y="1524000"/>
              <a:ext cx="960120" cy="804311"/>
            </a:xfrm>
            <a:prstGeom prst="rect">
              <a:avLst/>
            </a:prstGeom>
            <a:noFill/>
          </p:spPr>
        </p:pic>
        <p:grpSp>
          <p:nvGrpSpPr>
            <p:cNvPr id="3" name="Group 2"/>
            <p:cNvGrpSpPr/>
            <p:nvPr/>
          </p:nvGrpSpPr>
          <p:grpSpPr>
            <a:xfrm>
              <a:off x="1706880" y="1447800"/>
              <a:ext cx="9509760" cy="880511"/>
              <a:chOff x="1706880" y="1447800"/>
              <a:chExt cx="9509760" cy="880511"/>
            </a:xfrm>
          </p:grpSpPr>
          <p:pic>
            <p:nvPicPr>
              <p:cNvPr id="83" name="Picture 2" descr="C:\Users\User\Desktop\ছবি\images.jpg"/>
              <p:cNvPicPr>
                <a:picLocks noChangeAspect="1" noChangeArrowheads="1"/>
              </p:cNvPicPr>
              <p:nvPr/>
            </p:nvPicPr>
            <p:blipFill>
              <a:blip r:embed="rId2"/>
              <a:srcRect l="18533" t="9048" r="20667"/>
              <a:stretch>
                <a:fillRect/>
              </a:stretch>
            </p:blipFill>
            <p:spPr bwMode="auto">
              <a:xfrm>
                <a:off x="1706880" y="1524000"/>
                <a:ext cx="960120" cy="804311"/>
              </a:xfrm>
              <a:prstGeom prst="rect">
                <a:avLst/>
              </a:prstGeom>
              <a:noFill/>
            </p:spPr>
          </p:pic>
          <p:pic>
            <p:nvPicPr>
              <p:cNvPr id="90" name="Picture 2" descr="C:\Users\User\Desktop\ছবি\images.jpg"/>
              <p:cNvPicPr>
                <a:picLocks noChangeAspect="1" noChangeArrowheads="1"/>
              </p:cNvPicPr>
              <p:nvPr/>
            </p:nvPicPr>
            <p:blipFill>
              <a:blip r:embed="rId2"/>
              <a:srcRect l="18533" t="9048" r="20667"/>
              <a:stretch>
                <a:fillRect/>
              </a:stretch>
            </p:blipFill>
            <p:spPr bwMode="auto">
              <a:xfrm>
                <a:off x="2712720" y="1493520"/>
                <a:ext cx="960120" cy="804311"/>
              </a:xfrm>
              <a:prstGeom prst="rect">
                <a:avLst/>
              </a:prstGeom>
              <a:noFill/>
            </p:spPr>
          </p:pic>
          <p:pic>
            <p:nvPicPr>
              <p:cNvPr id="91" name="Picture 2" descr="C:\Users\User\Desktop\ছবি\images.jpg"/>
              <p:cNvPicPr>
                <a:picLocks noChangeAspect="1" noChangeArrowheads="1"/>
              </p:cNvPicPr>
              <p:nvPr/>
            </p:nvPicPr>
            <p:blipFill>
              <a:blip r:embed="rId2"/>
              <a:srcRect l="18533" t="9048" r="20667"/>
              <a:stretch>
                <a:fillRect/>
              </a:stretch>
            </p:blipFill>
            <p:spPr bwMode="auto">
              <a:xfrm>
                <a:off x="3749040" y="1478280"/>
                <a:ext cx="960120" cy="804311"/>
              </a:xfrm>
              <a:prstGeom prst="rect">
                <a:avLst/>
              </a:prstGeom>
              <a:noFill/>
            </p:spPr>
          </p:pic>
          <p:pic>
            <p:nvPicPr>
              <p:cNvPr id="92" name="Picture 2" descr="C:\Users\User\Desktop\ছবি\images.jpg"/>
              <p:cNvPicPr>
                <a:picLocks noChangeAspect="1" noChangeArrowheads="1"/>
              </p:cNvPicPr>
              <p:nvPr/>
            </p:nvPicPr>
            <p:blipFill>
              <a:blip r:embed="rId2"/>
              <a:srcRect l="18533" t="9048" r="20667"/>
              <a:stretch>
                <a:fillRect/>
              </a:stretch>
            </p:blipFill>
            <p:spPr bwMode="auto">
              <a:xfrm>
                <a:off x="4770120" y="1478280"/>
                <a:ext cx="960120" cy="804311"/>
              </a:xfrm>
              <a:prstGeom prst="rect">
                <a:avLst/>
              </a:prstGeom>
              <a:noFill/>
            </p:spPr>
          </p:pic>
          <p:pic>
            <p:nvPicPr>
              <p:cNvPr id="93" name="Picture 2" descr="C:\Users\User\Desktop\ছবি\images.jpg"/>
              <p:cNvPicPr>
                <a:picLocks noChangeAspect="1" noChangeArrowheads="1"/>
              </p:cNvPicPr>
              <p:nvPr/>
            </p:nvPicPr>
            <p:blipFill>
              <a:blip r:embed="rId2"/>
              <a:srcRect l="18533" t="9048" r="20667"/>
              <a:stretch>
                <a:fillRect/>
              </a:stretch>
            </p:blipFill>
            <p:spPr bwMode="auto">
              <a:xfrm>
                <a:off x="5836920" y="1447800"/>
                <a:ext cx="960120" cy="804311"/>
              </a:xfrm>
              <a:prstGeom prst="rect">
                <a:avLst/>
              </a:prstGeom>
              <a:noFill/>
            </p:spPr>
          </p:pic>
          <p:pic>
            <p:nvPicPr>
              <p:cNvPr id="115" name="Picture 2" descr="C:\Users\User\Desktop\ছবি\images.jpg"/>
              <p:cNvPicPr>
                <a:picLocks noChangeAspect="1" noChangeArrowheads="1"/>
              </p:cNvPicPr>
              <p:nvPr/>
            </p:nvPicPr>
            <p:blipFill>
              <a:blip r:embed="rId2"/>
              <a:srcRect l="18533" t="9048" r="20667"/>
              <a:stretch>
                <a:fillRect/>
              </a:stretch>
            </p:blipFill>
            <p:spPr bwMode="auto">
              <a:xfrm>
                <a:off x="6903720" y="1463040"/>
                <a:ext cx="960120" cy="804311"/>
              </a:xfrm>
              <a:prstGeom prst="rect">
                <a:avLst/>
              </a:prstGeom>
              <a:noFill/>
            </p:spPr>
          </p:pic>
          <p:pic>
            <p:nvPicPr>
              <p:cNvPr id="116" name="Picture 2" descr="C:\Users\User\Desktop\ছবি\images.jpg"/>
              <p:cNvPicPr>
                <a:picLocks noChangeAspect="1" noChangeArrowheads="1"/>
              </p:cNvPicPr>
              <p:nvPr/>
            </p:nvPicPr>
            <p:blipFill>
              <a:blip r:embed="rId2"/>
              <a:srcRect l="18533" t="9048" r="20667"/>
              <a:stretch>
                <a:fillRect/>
              </a:stretch>
            </p:blipFill>
            <p:spPr bwMode="auto">
              <a:xfrm>
                <a:off x="8001000" y="1447800"/>
                <a:ext cx="960120" cy="804311"/>
              </a:xfrm>
              <a:prstGeom prst="rect">
                <a:avLst/>
              </a:prstGeom>
              <a:noFill/>
            </p:spPr>
          </p:pic>
          <p:pic>
            <p:nvPicPr>
              <p:cNvPr id="117" name="Picture 2" descr="C:\Users\User\Desktop\ছবি\images.jpg"/>
              <p:cNvPicPr>
                <a:picLocks noChangeAspect="1" noChangeArrowheads="1"/>
              </p:cNvPicPr>
              <p:nvPr/>
            </p:nvPicPr>
            <p:blipFill>
              <a:blip r:embed="rId2"/>
              <a:srcRect l="18533" t="9048" r="20667"/>
              <a:stretch>
                <a:fillRect/>
              </a:stretch>
            </p:blipFill>
            <p:spPr bwMode="auto">
              <a:xfrm>
                <a:off x="9128760" y="1447800"/>
                <a:ext cx="960120" cy="804311"/>
              </a:xfrm>
              <a:prstGeom prst="rect">
                <a:avLst/>
              </a:prstGeom>
              <a:noFill/>
            </p:spPr>
          </p:pic>
          <p:pic>
            <p:nvPicPr>
              <p:cNvPr id="118" name="Picture 2" descr="C:\Users\User\Desktop\ছবি\images.jpg"/>
              <p:cNvPicPr>
                <a:picLocks noChangeAspect="1" noChangeArrowheads="1"/>
              </p:cNvPicPr>
              <p:nvPr/>
            </p:nvPicPr>
            <p:blipFill>
              <a:blip r:embed="rId2"/>
              <a:srcRect l="18533" t="9048" r="20667"/>
              <a:stretch>
                <a:fillRect/>
              </a:stretch>
            </p:blipFill>
            <p:spPr bwMode="auto">
              <a:xfrm>
                <a:off x="10256520" y="1447800"/>
                <a:ext cx="960120" cy="804311"/>
              </a:xfrm>
              <a:prstGeom prst="rect">
                <a:avLst/>
              </a:prstGeom>
              <a:noFill/>
            </p:spPr>
          </p:pic>
        </p:grpSp>
      </p:grpSp>
      <p:grpSp>
        <p:nvGrpSpPr>
          <p:cNvPr id="5" name="Group 4"/>
          <p:cNvGrpSpPr/>
          <p:nvPr/>
        </p:nvGrpSpPr>
        <p:grpSpPr>
          <a:xfrm>
            <a:off x="640080" y="2346960"/>
            <a:ext cx="10607040" cy="910991"/>
            <a:chOff x="640080" y="2346960"/>
            <a:chExt cx="10607040" cy="910991"/>
          </a:xfrm>
        </p:grpSpPr>
        <p:pic>
          <p:nvPicPr>
            <p:cNvPr id="121" name="Picture 2" descr="C:\Users\User\Desktop\ছবি\images.jpg"/>
            <p:cNvPicPr>
              <a:picLocks noChangeAspect="1" noChangeArrowheads="1"/>
            </p:cNvPicPr>
            <p:nvPr/>
          </p:nvPicPr>
          <p:blipFill>
            <a:blip r:embed="rId2"/>
            <a:srcRect l="18533" t="9048" r="20667"/>
            <a:stretch>
              <a:fillRect/>
            </a:stretch>
          </p:blipFill>
          <p:spPr bwMode="auto">
            <a:xfrm>
              <a:off x="640080" y="2407920"/>
              <a:ext cx="960120" cy="804311"/>
            </a:xfrm>
            <a:prstGeom prst="rect">
              <a:avLst/>
            </a:prstGeom>
            <a:noFill/>
          </p:spPr>
        </p:pic>
        <p:pic>
          <p:nvPicPr>
            <p:cNvPr id="122" name="Picture 2" descr="C:\Users\User\Desktop\ছবি\images.jpg"/>
            <p:cNvPicPr>
              <a:picLocks noChangeAspect="1" noChangeArrowheads="1"/>
            </p:cNvPicPr>
            <p:nvPr/>
          </p:nvPicPr>
          <p:blipFill>
            <a:blip r:embed="rId2"/>
            <a:srcRect l="18533" t="9048" r="20667"/>
            <a:stretch>
              <a:fillRect/>
            </a:stretch>
          </p:blipFill>
          <p:spPr bwMode="auto">
            <a:xfrm>
              <a:off x="1691640" y="2453640"/>
              <a:ext cx="960120" cy="804311"/>
            </a:xfrm>
            <a:prstGeom prst="rect">
              <a:avLst/>
            </a:prstGeom>
            <a:noFill/>
          </p:spPr>
        </p:pic>
        <p:pic>
          <p:nvPicPr>
            <p:cNvPr id="123" name="Picture 2" descr="C:\Users\User\Desktop\ছবি\images.jpg"/>
            <p:cNvPicPr>
              <a:picLocks noChangeAspect="1" noChangeArrowheads="1"/>
            </p:cNvPicPr>
            <p:nvPr/>
          </p:nvPicPr>
          <p:blipFill>
            <a:blip r:embed="rId2"/>
            <a:srcRect l="18533" t="9048" r="20667"/>
            <a:stretch>
              <a:fillRect/>
            </a:stretch>
          </p:blipFill>
          <p:spPr bwMode="auto">
            <a:xfrm>
              <a:off x="2727960" y="2423160"/>
              <a:ext cx="960120" cy="804311"/>
            </a:xfrm>
            <a:prstGeom prst="rect">
              <a:avLst/>
            </a:prstGeom>
            <a:noFill/>
          </p:spPr>
        </p:pic>
        <p:pic>
          <p:nvPicPr>
            <p:cNvPr id="124" name="Picture 2" descr="C:\Users\User\Desktop\ছবি\images.jpg"/>
            <p:cNvPicPr>
              <a:picLocks noChangeAspect="1" noChangeArrowheads="1"/>
            </p:cNvPicPr>
            <p:nvPr/>
          </p:nvPicPr>
          <p:blipFill>
            <a:blip r:embed="rId2"/>
            <a:srcRect l="18533" t="9048" r="20667"/>
            <a:stretch>
              <a:fillRect/>
            </a:stretch>
          </p:blipFill>
          <p:spPr bwMode="auto">
            <a:xfrm>
              <a:off x="3764280" y="2407920"/>
              <a:ext cx="960120" cy="804311"/>
            </a:xfrm>
            <a:prstGeom prst="rect">
              <a:avLst/>
            </a:prstGeom>
            <a:noFill/>
          </p:spPr>
        </p:pic>
        <p:pic>
          <p:nvPicPr>
            <p:cNvPr id="125" name="Picture 2" descr="C:\Users\User\Desktop\ছবি\images.jpg"/>
            <p:cNvPicPr>
              <a:picLocks noChangeAspect="1" noChangeArrowheads="1"/>
            </p:cNvPicPr>
            <p:nvPr/>
          </p:nvPicPr>
          <p:blipFill>
            <a:blip r:embed="rId2"/>
            <a:srcRect l="18533" t="9048" r="20667"/>
            <a:stretch>
              <a:fillRect/>
            </a:stretch>
          </p:blipFill>
          <p:spPr bwMode="auto">
            <a:xfrm>
              <a:off x="4800600" y="2377440"/>
              <a:ext cx="960120" cy="804311"/>
            </a:xfrm>
            <a:prstGeom prst="rect">
              <a:avLst/>
            </a:prstGeom>
            <a:noFill/>
          </p:spPr>
        </p:pic>
        <p:pic>
          <p:nvPicPr>
            <p:cNvPr id="126" name="Picture 2" descr="C:\Users\User\Desktop\ছবি\images.jpg"/>
            <p:cNvPicPr>
              <a:picLocks noChangeAspect="1" noChangeArrowheads="1"/>
            </p:cNvPicPr>
            <p:nvPr/>
          </p:nvPicPr>
          <p:blipFill>
            <a:blip r:embed="rId2"/>
            <a:srcRect l="18533" t="9048" r="20667"/>
            <a:stretch>
              <a:fillRect/>
            </a:stretch>
          </p:blipFill>
          <p:spPr bwMode="auto">
            <a:xfrm>
              <a:off x="5852160" y="2377440"/>
              <a:ext cx="960120" cy="804311"/>
            </a:xfrm>
            <a:prstGeom prst="rect">
              <a:avLst/>
            </a:prstGeom>
            <a:noFill/>
          </p:spPr>
        </p:pic>
        <p:pic>
          <p:nvPicPr>
            <p:cNvPr id="127" name="Picture 2" descr="C:\Users\User\Desktop\ছবি\images.jpg"/>
            <p:cNvPicPr>
              <a:picLocks noChangeAspect="1" noChangeArrowheads="1"/>
            </p:cNvPicPr>
            <p:nvPr/>
          </p:nvPicPr>
          <p:blipFill>
            <a:blip r:embed="rId2"/>
            <a:srcRect l="18533" t="9048" r="20667"/>
            <a:stretch>
              <a:fillRect/>
            </a:stretch>
          </p:blipFill>
          <p:spPr bwMode="auto">
            <a:xfrm>
              <a:off x="6949440" y="2362200"/>
              <a:ext cx="960120" cy="804311"/>
            </a:xfrm>
            <a:prstGeom prst="rect">
              <a:avLst/>
            </a:prstGeom>
            <a:noFill/>
          </p:spPr>
        </p:pic>
        <p:pic>
          <p:nvPicPr>
            <p:cNvPr id="128" name="Picture 2" descr="C:\Users\User\Desktop\ছবি\images.jpg"/>
            <p:cNvPicPr>
              <a:picLocks noChangeAspect="1" noChangeArrowheads="1"/>
            </p:cNvPicPr>
            <p:nvPr/>
          </p:nvPicPr>
          <p:blipFill>
            <a:blip r:embed="rId2"/>
            <a:srcRect l="18533" t="9048" r="20667"/>
            <a:stretch>
              <a:fillRect/>
            </a:stretch>
          </p:blipFill>
          <p:spPr bwMode="auto">
            <a:xfrm>
              <a:off x="8016240" y="2346960"/>
              <a:ext cx="960120" cy="804311"/>
            </a:xfrm>
            <a:prstGeom prst="rect">
              <a:avLst/>
            </a:prstGeom>
            <a:noFill/>
          </p:spPr>
        </p:pic>
        <p:pic>
          <p:nvPicPr>
            <p:cNvPr id="129" name="Picture 2" descr="C:\Users\User\Desktop\ছবি\images.jpg"/>
            <p:cNvPicPr>
              <a:picLocks noChangeAspect="1" noChangeArrowheads="1"/>
            </p:cNvPicPr>
            <p:nvPr/>
          </p:nvPicPr>
          <p:blipFill>
            <a:blip r:embed="rId2"/>
            <a:srcRect l="18533" t="9048" r="20667"/>
            <a:stretch>
              <a:fillRect/>
            </a:stretch>
          </p:blipFill>
          <p:spPr bwMode="auto">
            <a:xfrm>
              <a:off x="9144000" y="2362200"/>
              <a:ext cx="960120" cy="804311"/>
            </a:xfrm>
            <a:prstGeom prst="rect">
              <a:avLst/>
            </a:prstGeom>
            <a:noFill/>
          </p:spPr>
        </p:pic>
        <p:pic>
          <p:nvPicPr>
            <p:cNvPr id="130" name="Picture 2" descr="C:\Users\User\Desktop\ছবি\images.jpg"/>
            <p:cNvPicPr>
              <a:picLocks noChangeAspect="1" noChangeArrowheads="1"/>
            </p:cNvPicPr>
            <p:nvPr/>
          </p:nvPicPr>
          <p:blipFill>
            <a:blip r:embed="rId2"/>
            <a:srcRect l="18533" t="9048" r="20667"/>
            <a:stretch>
              <a:fillRect/>
            </a:stretch>
          </p:blipFill>
          <p:spPr bwMode="auto">
            <a:xfrm>
              <a:off x="10287000" y="2346960"/>
              <a:ext cx="960120" cy="804311"/>
            </a:xfrm>
            <a:prstGeom prst="rect">
              <a:avLst/>
            </a:prstGeom>
            <a:noFill/>
          </p:spPr>
        </p:pic>
      </p:grpSp>
      <p:sp>
        <p:nvSpPr>
          <p:cNvPr id="131" name="TextBox 130"/>
          <p:cNvSpPr txBox="1"/>
          <p:nvPr/>
        </p:nvSpPr>
        <p:spPr>
          <a:xfrm>
            <a:off x="744480" y="3291840"/>
            <a:ext cx="35379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১০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টি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কেটলি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2" name="TextBox 131"/>
          <p:cNvSpPr txBox="1"/>
          <p:nvPr/>
        </p:nvSpPr>
        <p:spPr>
          <a:xfrm>
            <a:off x="5026920" y="3215640"/>
            <a:ext cx="29283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১০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টি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কেটলি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3" name="TextBox 132"/>
          <p:cNvSpPr txBox="1"/>
          <p:nvPr/>
        </p:nvSpPr>
        <p:spPr>
          <a:xfrm>
            <a:off x="4021080" y="3261360"/>
            <a:ext cx="1038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আর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4" name="TextBox 133"/>
          <p:cNvSpPr txBox="1"/>
          <p:nvPr/>
        </p:nvSpPr>
        <p:spPr>
          <a:xfrm>
            <a:off x="7876800" y="3185160"/>
            <a:ext cx="32179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২০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টি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কেটলি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96" name="Group 95"/>
          <p:cNvGrpSpPr/>
          <p:nvPr/>
        </p:nvGrpSpPr>
        <p:grpSpPr>
          <a:xfrm>
            <a:off x="1112520" y="4084320"/>
            <a:ext cx="6675120" cy="838200"/>
            <a:chOff x="1112520" y="4084320"/>
            <a:chExt cx="6675120" cy="838200"/>
          </a:xfrm>
        </p:grpSpPr>
        <p:grpSp>
          <p:nvGrpSpPr>
            <p:cNvPr id="135" name="Group 134"/>
            <p:cNvGrpSpPr/>
            <p:nvPr/>
          </p:nvGrpSpPr>
          <p:grpSpPr>
            <a:xfrm>
              <a:off x="1112520" y="4159545"/>
              <a:ext cx="579120" cy="762000"/>
              <a:chOff x="4907280" y="1493520"/>
              <a:chExt cx="579120" cy="762000"/>
            </a:xfrm>
          </p:grpSpPr>
          <p:sp>
            <p:nvSpPr>
              <p:cNvPr id="136" name="Oval 135"/>
              <p:cNvSpPr/>
              <p:nvPr/>
            </p:nvSpPr>
            <p:spPr>
              <a:xfrm>
                <a:off x="4973676" y="1610712"/>
                <a:ext cx="446958" cy="568607"/>
              </a:xfrm>
              <a:prstGeom prst="ellipse">
                <a:avLst/>
              </a:prstGeom>
              <a:solidFill>
                <a:srgbClr val="FF0000"/>
              </a:solidFill>
              <a:ln w="571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n w="5715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137" name="Rectangle 136"/>
              <p:cNvSpPr/>
              <p:nvPr/>
            </p:nvSpPr>
            <p:spPr>
              <a:xfrm>
                <a:off x="4907280" y="1493520"/>
                <a:ext cx="579120" cy="762000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38" name="Group 137"/>
            <p:cNvGrpSpPr/>
            <p:nvPr/>
          </p:nvGrpSpPr>
          <p:grpSpPr>
            <a:xfrm>
              <a:off x="1798320" y="4160520"/>
              <a:ext cx="579120" cy="762000"/>
              <a:chOff x="4907280" y="1493520"/>
              <a:chExt cx="579120" cy="762000"/>
            </a:xfrm>
          </p:grpSpPr>
          <p:sp>
            <p:nvSpPr>
              <p:cNvPr id="139" name="Oval 138"/>
              <p:cNvSpPr/>
              <p:nvPr/>
            </p:nvSpPr>
            <p:spPr>
              <a:xfrm>
                <a:off x="4973676" y="1610712"/>
                <a:ext cx="446958" cy="568607"/>
              </a:xfrm>
              <a:prstGeom prst="ellipse">
                <a:avLst/>
              </a:prstGeom>
              <a:solidFill>
                <a:srgbClr val="FF0000"/>
              </a:solidFill>
              <a:ln w="571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n w="5715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140" name="Rectangle 139"/>
              <p:cNvSpPr/>
              <p:nvPr/>
            </p:nvSpPr>
            <p:spPr>
              <a:xfrm>
                <a:off x="4907280" y="1493520"/>
                <a:ext cx="579120" cy="762000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41" name="Group 140"/>
            <p:cNvGrpSpPr/>
            <p:nvPr/>
          </p:nvGrpSpPr>
          <p:grpSpPr>
            <a:xfrm>
              <a:off x="2453640" y="4160520"/>
              <a:ext cx="579120" cy="762000"/>
              <a:chOff x="4907280" y="1493520"/>
              <a:chExt cx="579120" cy="762000"/>
            </a:xfrm>
          </p:grpSpPr>
          <p:sp>
            <p:nvSpPr>
              <p:cNvPr id="142" name="Oval 141"/>
              <p:cNvSpPr/>
              <p:nvPr/>
            </p:nvSpPr>
            <p:spPr>
              <a:xfrm>
                <a:off x="4973676" y="1610712"/>
                <a:ext cx="446958" cy="568607"/>
              </a:xfrm>
              <a:prstGeom prst="ellipse">
                <a:avLst/>
              </a:prstGeom>
              <a:solidFill>
                <a:srgbClr val="FF0000"/>
              </a:solidFill>
              <a:ln w="571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n w="5715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143" name="Rectangle 142"/>
              <p:cNvSpPr/>
              <p:nvPr/>
            </p:nvSpPr>
            <p:spPr>
              <a:xfrm>
                <a:off x="4907280" y="1493520"/>
                <a:ext cx="579120" cy="762000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44" name="Group 143"/>
            <p:cNvGrpSpPr/>
            <p:nvPr/>
          </p:nvGrpSpPr>
          <p:grpSpPr>
            <a:xfrm>
              <a:off x="3093720" y="4145280"/>
              <a:ext cx="579120" cy="762000"/>
              <a:chOff x="4907280" y="1493520"/>
              <a:chExt cx="579120" cy="762000"/>
            </a:xfrm>
          </p:grpSpPr>
          <p:sp>
            <p:nvSpPr>
              <p:cNvPr id="145" name="Oval 144"/>
              <p:cNvSpPr/>
              <p:nvPr/>
            </p:nvSpPr>
            <p:spPr>
              <a:xfrm>
                <a:off x="4973676" y="1610712"/>
                <a:ext cx="446958" cy="568607"/>
              </a:xfrm>
              <a:prstGeom prst="ellipse">
                <a:avLst/>
              </a:prstGeom>
              <a:solidFill>
                <a:srgbClr val="FF0000"/>
              </a:solidFill>
              <a:ln w="571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n w="5715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146" name="Rectangle 145"/>
              <p:cNvSpPr/>
              <p:nvPr/>
            </p:nvSpPr>
            <p:spPr>
              <a:xfrm>
                <a:off x="4907280" y="1493520"/>
                <a:ext cx="579120" cy="762000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47" name="Group 146"/>
            <p:cNvGrpSpPr/>
            <p:nvPr/>
          </p:nvGrpSpPr>
          <p:grpSpPr>
            <a:xfrm>
              <a:off x="3764280" y="4145280"/>
              <a:ext cx="579120" cy="762000"/>
              <a:chOff x="4907280" y="1493520"/>
              <a:chExt cx="579120" cy="762000"/>
            </a:xfrm>
          </p:grpSpPr>
          <p:sp>
            <p:nvSpPr>
              <p:cNvPr id="148" name="Oval 147"/>
              <p:cNvSpPr/>
              <p:nvPr/>
            </p:nvSpPr>
            <p:spPr>
              <a:xfrm>
                <a:off x="4973676" y="1610712"/>
                <a:ext cx="446958" cy="568607"/>
              </a:xfrm>
              <a:prstGeom prst="ellipse">
                <a:avLst/>
              </a:prstGeom>
              <a:solidFill>
                <a:srgbClr val="FF0000"/>
              </a:solidFill>
              <a:ln w="571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n w="5715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149" name="Rectangle 148"/>
              <p:cNvSpPr/>
              <p:nvPr/>
            </p:nvSpPr>
            <p:spPr>
              <a:xfrm>
                <a:off x="4907280" y="1493520"/>
                <a:ext cx="579120" cy="762000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50" name="Group 149"/>
            <p:cNvGrpSpPr/>
            <p:nvPr/>
          </p:nvGrpSpPr>
          <p:grpSpPr>
            <a:xfrm>
              <a:off x="4450080" y="4130040"/>
              <a:ext cx="579120" cy="762000"/>
              <a:chOff x="4892040" y="1493520"/>
              <a:chExt cx="579120" cy="762000"/>
            </a:xfrm>
          </p:grpSpPr>
          <p:sp>
            <p:nvSpPr>
              <p:cNvPr id="151" name="Oval 150"/>
              <p:cNvSpPr/>
              <p:nvPr/>
            </p:nvSpPr>
            <p:spPr>
              <a:xfrm>
                <a:off x="4973676" y="1610712"/>
                <a:ext cx="446958" cy="568607"/>
              </a:xfrm>
              <a:prstGeom prst="ellipse">
                <a:avLst/>
              </a:prstGeom>
              <a:solidFill>
                <a:srgbClr val="FF0000"/>
              </a:solidFill>
              <a:ln w="571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n w="5715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152" name="Rectangle 151"/>
              <p:cNvSpPr/>
              <p:nvPr/>
            </p:nvSpPr>
            <p:spPr>
              <a:xfrm>
                <a:off x="4892040" y="1493520"/>
                <a:ext cx="579120" cy="762000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53" name="Group 152"/>
            <p:cNvGrpSpPr/>
            <p:nvPr/>
          </p:nvGrpSpPr>
          <p:grpSpPr>
            <a:xfrm>
              <a:off x="5120640" y="4114800"/>
              <a:ext cx="579120" cy="762000"/>
              <a:chOff x="4907280" y="1493520"/>
              <a:chExt cx="579120" cy="762000"/>
            </a:xfrm>
          </p:grpSpPr>
          <p:sp>
            <p:nvSpPr>
              <p:cNvPr id="154" name="Oval 153"/>
              <p:cNvSpPr/>
              <p:nvPr/>
            </p:nvSpPr>
            <p:spPr>
              <a:xfrm>
                <a:off x="4973676" y="1610712"/>
                <a:ext cx="446958" cy="568607"/>
              </a:xfrm>
              <a:prstGeom prst="ellipse">
                <a:avLst/>
              </a:prstGeom>
              <a:solidFill>
                <a:srgbClr val="FF0000"/>
              </a:solidFill>
              <a:ln w="571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n w="5715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155" name="Rectangle 154"/>
              <p:cNvSpPr/>
              <p:nvPr/>
            </p:nvSpPr>
            <p:spPr>
              <a:xfrm>
                <a:off x="4907280" y="1493520"/>
                <a:ext cx="579120" cy="762000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56" name="Group 155"/>
            <p:cNvGrpSpPr/>
            <p:nvPr/>
          </p:nvGrpSpPr>
          <p:grpSpPr>
            <a:xfrm>
              <a:off x="5821680" y="4114800"/>
              <a:ext cx="579120" cy="762000"/>
              <a:chOff x="4907280" y="1493520"/>
              <a:chExt cx="579120" cy="762000"/>
            </a:xfrm>
          </p:grpSpPr>
          <p:sp>
            <p:nvSpPr>
              <p:cNvPr id="157" name="Oval 156"/>
              <p:cNvSpPr/>
              <p:nvPr/>
            </p:nvSpPr>
            <p:spPr>
              <a:xfrm>
                <a:off x="4973676" y="1610712"/>
                <a:ext cx="446958" cy="568607"/>
              </a:xfrm>
              <a:prstGeom prst="ellipse">
                <a:avLst/>
              </a:prstGeom>
              <a:solidFill>
                <a:srgbClr val="FF0000"/>
              </a:solidFill>
              <a:ln w="571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n w="5715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158" name="Rectangle 157"/>
              <p:cNvSpPr/>
              <p:nvPr/>
            </p:nvSpPr>
            <p:spPr>
              <a:xfrm>
                <a:off x="4907280" y="1493520"/>
                <a:ext cx="579120" cy="762000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59" name="Group 158"/>
            <p:cNvGrpSpPr/>
            <p:nvPr/>
          </p:nvGrpSpPr>
          <p:grpSpPr>
            <a:xfrm>
              <a:off x="6522720" y="4084320"/>
              <a:ext cx="579120" cy="762000"/>
              <a:chOff x="4907280" y="1493520"/>
              <a:chExt cx="579120" cy="762000"/>
            </a:xfrm>
          </p:grpSpPr>
          <p:sp>
            <p:nvSpPr>
              <p:cNvPr id="160" name="Oval 159"/>
              <p:cNvSpPr/>
              <p:nvPr/>
            </p:nvSpPr>
            <p:spPr>
              <a:xfrm>
                <a:off x="4973676" y="1610712"/>
                <a:ext cx="446958" cy="568607"/>
              </a:xfrm>
              <a:prstGeom prst="ellipse">
                <a:avLst/>
              </a:prstGeom>
              <a:solidFill>
                <a:srgbClr val="FF0000"/>
              </a:solidFill>
              <a:ln w="571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n w="5715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161" name="Rectangle 160"/>
              <p:cNvSpPr/>
              <p:nvPr/>
            </p:nvSpPr>
            <p:spPr>
              <a:xfrm>
                <a:off x="4907280" y="1493520"/>
                <a:ext cx="579120" cy="762000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62" name="Group 161"/>
            <p:cNvGrpSpPr/>
            <p:nvPr/>
          </p:nvGrpSpPr>
          <p:grpSpPr>
            <a:xfrm>
              <a:off x="7208520" y="4084320"/>
              <a:ext cx="579120" cy="762000"/>
              <a:chOff x="4907280" y="1493520"/>
              <a:chExt cx="579120" cy="762000"/>
            </a:xfrm>
          </p:grpSpPr>
          <p:sp>
            <p:nvSpPr>
              <p:cNvPr id="163" name="Oval 162"/>
              <p:cNvSpPr/>
              <p:nvPr/>
            </p:nvSpPr>
            <p:spPr>
              <a:xfrm>
                <a:off x="4973676" y="1610712"/>
                <a:ext cx="446958" cy="568607"/>
              </a:xfrm>
              <a:prstGeom prst="ellipse">
                <a:avLst/>
              </a:prstGeom>
              <a:solidFill>
                <a:srgbClr val="FF0000"/>
              </a:solidFill>
              <a:ln w="571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n w="5715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164" name="Rectangle 163"/>
              <p:cNvSpPr/>
              <p:nvPr/>
            </p:nvSpPr>
            <p:spPr>
              <a:xfrm>
                <a:off x="4907280" y="1493520"/>
                <a:ext cx="579120" cy="762000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195" name="TextBox 194"/>
          <p:cNvSpPr txBox="1"/>
          <p:nvPr/>
        </p:nvSpPr>
        <p:spPr>
          <a:xfrm>
            <a:off x="820680" y="5852160"/>
            <a:ext cx="25321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১০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টি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লাল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টিপ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6" name="TextBox 195"/>
          <p:cNvSpPr txBox="1"/>
          <p:nvPr/>
        </p:nvSpPr>
        <p:spPr>
          <a:xfrm>
            <a:off x="3822960" y="5836920"/>
            <a:ext cx="1038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আর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7" name="TextBox 196"/>
          <p:cNvSpPr txBox="1"/>
          <p:nvPr/>
        </p:nvSpPr>
        <p:spPr>
          <a:xfrm>
            <a:off x="4935480" y="5775960"/>
            <a:ext cx="25321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১০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টি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লাল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টিপ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8" name="TextBox 197"/>
          <p:cNvSpPr txBox="1"/>
          <p:nvPr/>
        </p:nvSpPr>
        <p:spPr>
          <a:xfrm>
            <a:off x="8913120" y="5608320"/>
            <a:ext cx="25321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২০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টি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লাল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টিপ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98" name="Group 97"/>
          <p:cNvGrpSpPr/>
          <p:nvPr/>
        </p:nvGrpSpPr>
        <p:grpSpPr>
          <a:xfrm>
            <a:off x="1109280" y="4937100"/>
            <a:ext cx="6675120" cy="838200"/>
            <a:chOff x="1112520" y="4084320"/>
            <a:chExt cx="6675120" cy="838200"/>
          </a:xfrm>
        </p:grpSpPr>
        <p:grpSp>
          <p:nvGrpSpPr>
            <p:cNvPr id="99" name="Group 134"/>
            <p:cNvGrpSpPr/>
            <p:nvPr/>
          </p:nvGrpSpPr>
          <p:grpSpPr>
            <a:xfrm>
              <a:off x="1112520" y="4159545"/>
              <a:ext cx="579120" cy="762000"/>
              <a:chOff x="4907280" y="1493520"/>
              <a:chExt cx="579120" cy="762000"/>
            </a:xfrm>
          </p:grpSpPr>
          <p:sp>
            <p:nvSpPr>
              <p:cNvPr id="209" name="Oval 208"/>
              <p:cNvSpPr/>
              <p:nvPr/>
            </p:nvSpPr>
            <p:spPr>
              <a:xfrm>
                <a:off x="4973676" y="1610712"/>
                <a:ext cx="446958" cy="568607"/>
              </a:xfrm>
              <a:prstGeom prst="ellipse">
                <a:avLst/>
              </a:prstGeom>
              <a:solidFill>
                <a:srgbClr val="FF0000"/>
              </a:solidFill>
              <a:ln w="571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n w="5715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210" name="Rectangle 209"/>
              <p:cNvSpPr/>
              <p:nvPr/>
            </p:nvSpPr>
            <p:spPr>
              <a:xfrm>
                <a:off x="4907280" y="1493520"/>
                <a:ext cx="579120" cy="762000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00" name="Group 137"/>
            <p:cNvGrpSpPr/>
            <p:nvPr/>
          </p:nvGrpSpPr>
          <p:grpSpPr>
            <a:xfrm>
              <a:off x="1798320" y="4160520"/>
              <a:ext cx="579120" cy="762000"/>
              <a:chOff x="4907280" y="1493520"/>
              <a:chExt cx="579120" cy="762000"/>
            </a:xfrm>
          </p:grpSpPr>
          <p:sp>
            <p:nvSpPr>
              <p:cNvPr id="207" name="Oval 206"/>
              <p:cNvSpPr/>
              <p:nvPr/>
            </p:nvSpPr>
            <p:spPr>
              <a:xfrm>
                <a:off x="4973676" y="1610712"/>
                <a:ext cx="446958" cy="568607"/>
              </a:xfrm>
              <a:prstGeom prst="ellipse">
                <a:avLst/>
              </a:prstGeom>
              <a:solidFill>
                <a:srgbClr val="FF0000"/>
              </a:solidFill>
              <a:ln w="571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n w="5715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208" name="Rectangle 207"/>
              <p:cNvSpPr/>
              <p:nvPr/>
            </p:nvSpPr>
            <p:spPr>
              <a:xfrm>
                <a:off x="4907280" y="1493520"/>
                <a:ext cx="579120" cy="762000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01" name="Group 140"/>
            <p:cNvGrpSpPr/>
            <p:nvPr/>
          </p:nvGrpSpPr>
          <p:grpSpPr>
            <a:xfrm>
              <a:off x="2453640" y="4160520"/>
              <a:ext cx="579120" cy="762000"/>
              <a:chOff x="4907280" y="1493520"/>
              <a:chExt cx="579120" cy="762000"/>
            </a:xfrm>
          </p:grpSpPr>
          <p:sp>
            <p:nvSpPr>
              <p:cNvPr id="205" name="Oval 204"/>
              <p:cNvSpPr/>
              <p:nvPr/>
            </p:nvSpPr>
            <p:spPr>
              <a:xfrm>
                <a:off x="4973676" y="1610712"/>
                <a:ext cx="446958" cy="568607"/>
              </a:xfrm>
              <a:prstGeom prst="ellipse">
                <a:avLst/>
              </a:prstGeom>
              <a:solidFill>
                <a:srgbClr val="FF0000"/>
              </a:solidFill>
              <a:ln w="571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n w="5715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206" name="Rectangle 205"/>
              <p:cNvSpPr/>
              <p:nvPr/>
            </p:nvSpPr>
            <p:spPr>
              <a:xfrm>
                <a:off x="4907280" y="1493520"/>
                <a:ext cx="579120" cy="762000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02" name="Group 143"/>
            <p:cNvGrpSpPr/>
            <p:nvPr/>
          </p:nvGrpSpPr>
          <p:grpSpPr>
            <a:xfrm>
              <a:off x="3093720" y="4145280"/>
              <a:ext cx="579120" cy="762000"/>
              <a:chOff x="4907280" y="1493520"/>
              <a:chExt cx="579120" cy="762000"/>
            </a:xfrm>
          </p:grpSpPr>
          <p:sp>
            <p:nvSpPr>
              <p:cNvPr id="203" name="Oval 202"/>
              <p:cNvSpPr/>
              <p:nvPr/>
            </p:nvSpPr>
            <p:spPr>
              <a:xfrm>
                <a:off x="4973676" y="1610712"/>
                <a:ext cx="446958" cy="568607"/>
              </a:xfrm>
              <a:prstGeom prst="ellipse">
                <a:avLst/>
              </a:prstGeom>
              <a:solidFill>
                <a:srgbClr val="FF0000"/>
              </a:solidFill>
              <a:ln w="571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n w="5715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204" name="Rectangle 203"/>
              <p:cNvSpPr/>
              <p:nvPr/>
            </p:nvSpPr>
            <p:spPr>
              <a:xfrm>
                <a:off x="4907280" y="1493520"/>
                <a:ext cx="579120" cy="762000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03" name="Group 146"/>
            <p:cNvGrpSpPr/>
            <p:nvPr/>
          </p:nvGrpSpPr>
          <p:grpSpPr>
            <a:xfrm>
              <a:off x="3764280" y="4145280"/>
              <a:ext cx="579120" cy="762000"/>
              <a:chOff x="4907280" y="1493520"/>
              <a:chExt cx="579120" cy="762000"/>
            </a:xfrm>
          </p:grpSpPr>
          <p:sp>
            <p:nvSpPr>
              <p:cNvPr id="201" name="Oval 200"/>
              <p:cNvSpPr/>
              <p:nvPr/>
            </p:nvSpPr>
            <p:spPr>
              <a:xfrm>
                <a:off x="4973676" y="1610712"/>
                <a:ext cx="446958" cy="568607"/>
              </a:xfrm>
              <a:prstGeom prst="ellipse">
                <a:avLst/>
              </a:prstGeom>
              <a:solidFill>
                <a:srgbClr val="FF0000"/>
              </a:solidFill>
              <a:ln w="571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n w="5715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202" name="Rectangle 201"/>
              <p:cNvSpPr/>
              <p:nvPr/>
            </p:nvSpPr>
            <p:spPr>
              <a:xfrm>
                <a:off x="4907280" y="1493520"/>
                <a:ext cx="579120" cy="762000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04" name="Group 149"/>
            <p:cNvGrpSpPr/>
            <p:nvPr/>
          </p:nvGrpSpPr>
          <p:grpSpPr>
            <a:xfrm>
              <a:off x="4450080" y="4130040"/>
              <a:ext cx="579120" cy="762000"/>
              <a:chOff x="4892040" y="1493520"/>
              <a:chExt cx="579120" cy="762000"/>
            </a:xfrm>
          </p:grpSpPr>
          <p:sp>
            <p:nvSpPr>
              <p:cNvPr id="199" name="Oval 198"/>
              <p:cNvSpPr/>
              <p:nvPr/>
            </p:nvSpPr>
            <p:spPr>
              <a:xfrm>
                <a:off x="4973676" y="1610712"/>
                <a:ext cx="446958" cy="568607"/>
              </a:xfrm>
              <a:prstGeom prst="ellipse">
                <a:avLst/>
              </a:prstGeom>
              <a:solidFill>
                <a:srgbClr val="FF0000"/>
              </a:solidFill>
              <a:ln w="571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n w="5715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200" name="Rectangle 199"/>
              <p:cNvSpPr/>
              <p:nvPr/>
            </p:nvSpPr>
            <p:spPr>
              <a:xfrm>
                <a:off x="4892040" y="1493520"/>
                <a:ext cx="579120" cy="762000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05" name="Group 152"/>
            <p:cNvGrpSpPr/>
            <p:nvPr/>
          </p:nvGrpSpPr>
          <p:grpSpPr>
            <a:xfrm>
              <a:off x="5120640" y="4114800"/>
              <a:ext cx="579120" cy="762000"/>
              <a:chOff x="4907280" y="1493520"/>
              <a:chExt cx="579120" cy="762000"/>
            </a:xfrm>
          </p:grpSpPr>
          <p:sp>
            <p:nvSpPr>
              <p:cNvPr id="119" name="Oval 118"/>
              <p:cNvSpPr/>
              <p:nvPr/>
            </p:nvSpPr>
            <p:spPr>
              <a:xfrm>
                <a:off x="4973676" y="1610712"/>
                <a:ext cx="446958" cy="568607"/>
              </a:xfrm>
              <a:prstGeom prst="ellipse">
                <a:avLst/>
              </a:prstGeom>
              <a:solidFill>
                <a:srgbClr val="FF0000"/>
              </a:solidFill>
              <a:ln w="571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n w="5715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120" name="Rectangle 119"/>
              <p:cNvSpPr/>
              <p:nvPr/>
            </p:nvSpPr>
            <p:spPr>
              <a:xfrm>
                <a:off x="4907280" y="1493520"/>
                <a:ext cx="579120" cy="762000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06" name="Group 155"/>
            <p:cNvGrpSpPr/>
            <p:nvPr/>
          </p:nvGrpSpPr>
          <p:grpSpPr>
            <a:xfrm>
              <a:off x="5821680" y="4114800"/>
              <a:ext cx="579120" cy="762000"/>
              <a:chOff x="4907280" y="1493520"/>
              <a:chExt cx="579120" cy="762000"/>
            </a:xfrm>
          </p:grpSpPr>
          <p:sp>
            <p:nvSpPr>
              <p:cNvPr id="113" name="Oval 112"/>
              <p:cNvSpPr/>
              <p:nvPr/>
            </p:nvSpPr>
            <p:spPr>
              <a:xfrm>
                <a:off x="4973676" y="1610712"/>
                <a:ext cx="446958" cy="568607"/>
              </a:xfrm>
              <a:prstGeom prst="ellipse">
                <a:avLst/>
              </a:prstGeom>
              <a:solidFill>
                <a:srgbClr val="FF0000"/>
              </a:solidFill>
              <a:ln w="571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n w="5715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114" name="Rectangle 113"/>
              <p:cNvSpPr/>
              <p:nvPr/>
            </p:nvSpPr>
            <p:spPr>
              <a:xfrm>
                <a:off x="4907280" y="1493520"/>
                <a:ext cx="579120" cy="762000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07" name="Group 158"/>
            <p:cNvGrpSpPr/>
            <p:nvPr/>
          </p:nvGrpSpPr>
          <p:grpSpPr>
            <a:xfrm>
              <a:off x="6522720" y="4084320"/>
              <a:ext cx="579120" cy="762000"/>
              <a:chOff x="4907280" y="1493520"/>
              <a:chExt cx="579120" cy="762000"/>
            </a:xfrm>
          </p:grpSpPr>
          <p:sp>
            <p:nvSpPr>
              <p:cNvPr id="111" name="Oval 110"/>
              <p:cNvSpPr/>
              <p:nvPr/>
            </p:nvSpPr>
            <p:spPr>
              <a:xfrm>
                <a:off x="4973676" y="1610712"/>
                <a:ext cx="446958" cy="568607"/>
              </a:xfrm>
              <a:prstGeom prst="ellipse">
                <a:avLst/>
              </a:prstGeom>
              <a:solidFill>
                <a:srgbClr val="FF0000"/>
              </a:solidFill>
              <a:ln w="571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n w="5715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112" name="Rectangle 111"/>
              <p:cNvSpPr/>
              <p:nvPr/>
            </p:nvSpPr>
            <p:spPr>
              <a:xfrm>
                <a:off x="4907280" y="1493520"/>
                <a:ext cx="579120" cy="762000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08" name="Group 161"/>
            <p:cNvGrpSpPr/>
            <p:nvPr/>
          </p:nvGrpSpPr>
          <p:grpSpPr>
            <a:xfrm>
              <a:off x="7208520" y="4084320"/>
              <a:ext cx="579120" cy="762000"/>
              <a:chOff x="4907280" y="1493520"/>
              <a:chExt cx="579120" cy="762000"/>
            </a:xfrm>
          </p:grpSpPr>
          <p:sp>
            <p:nvSpPr>
              <p:cNvPr id="109" name="Oval 108"/>
              <p:cNvSpPr/>
              <p:nvPr/>
            </p:nvSpPr>
            <p:spPr>
              <a:xfrm>
                <a:off x="4973676" y="1610712"/>
                <a:ext cx="446958" cy="568607"/>
              </a:xfrm>
              <a:prstGeom prst="ellipse">
                <a:avLst/>
              </a:prstGeom>
              <a:solidFill>
                <a:srgbClr val="FF0000"/>
              </a:solidFill>
              <a:ln w="571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n w="5715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110" name="Rectangle 109"/>
              <p:cNvSpPr/>
              <p:nvPr/>
            </p:nvSpPr>
            <p:spPr>
              <a:xfrm>
                <a:off x="4907280" y="1493520"/>
                <a:ext cx="579120" cy="762000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</p:spTree>
    <p:extLst>
      <p:ext uri="{BB962C8B-B14F-4D97-AF65-F5344CB8AC3E}">
        <p14:creationId xmlns="" xmlns:p14="http://schemas.microsoft.com/office/powerpoint/2010/main" val="16845437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8" dur="20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1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1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89" dur="2000"/>
                                        <p:tgtEl>
                                          <p:spTgt spid="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31" grpId="0"/>
      <p:bldP spid="132" grpId="0"/>
      <p:bldP spid="133" grpId="0"/>
      <p:bldP spid="134" grpId="0"/>
      <p:bldP spid="195" grpId="0"/>
      <p:bldP spid="196" grpId="0"/>
      <p:bldP spid="197" grpId="0"/>
      <p:bldP spid="19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156704435"/>
              </p:ext>
            </p:extLst>
          </p:nvPr>
        </p:nvGraphicFramePr>
        <p:xfrm>
          <a:off x="782320" y="841586"/>
          <a:ext cx="10419080" cy="4572000"/>
        </p:xfrm>
        <a:graphic>
          <a:graphicData uri="http://schemas.openxmlformats.org/drawingml/2006/table">
            <a:tbl>
              <a:tblPr firstRow="1" bandRow="1">
                <a:tableStyleId>{9DCAF9ED-07DC-4A11-8D7F-57B35C25682E}</a:tableStyleId>
              </a:tblPr>
              <a:tblGrid>
                <a:gridCol w="8620760"/>
                <a:gridCol w="1798320"/>
              </a:tblGrid>
              <a:tr h="966047">
                <a:tc>
                  <a:txBody>
                    <a:bodyPr/>
                    <a:lstStyle/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966047">
                <a:tc>
                  <a:txBody>
                    <a:bodyPr/>
                    <a:lstStyle/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8869680" y="1158240"/>
            <a:ext cx="219456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dirty="0" smtClean="0">
                <a:latin typeface="NikoshBAN" pitchFamily="2" charset="0"/>
                <a:cs typeface="NikoshBAN" pitchFamily="2" charset="0"/>
              </a:rPr>
              <a:t>২০</a:t>
            </a:r>
            <a:endParaRPr lang="en-US" sz="6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Oval 5"/>
          <p:cNvSpPr/>
          <p:nvPr/>
        </p:nvSpPr>
        <p:spPr>
          <a:xfrm>
            <a:off x="1256607" y="3349467"/>
            <a:ext cx="617913" cy="841533"/>
          </a:xfrm>
          <a:prstGeom prst="ellipse">
            <a:avLst/>
          </a:prstGeom>
          <a:solidFill>
            <a:srgbClr val="FF0000"/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57150">
                <a:solidFill>
                  <a:schemeClr val="tx1"/>
                </a:solidFill>
              </a:ln>
            </a:endParaRPr>
          </a:p>
        </p:txBody>
      </p:sp>
      <p:sp>
        <p:nvSpPr>
          <p:cNvPr id="7" name="Oval 6"/>
          <p:cNvSpPr/>
          <p:nvPr/>
        </p:nvSpPr>
        <p:spPr>
          <a:xfrm>
            <a:off x="2003367" y="3349467"/>
            <a:ext cx="617913" cy="841533"/>
          </a:xfrm>
          <a:prstGeom prst="ellipse">
            <a:avLst/>
          </a:prstGeom>
          <a:solidFill>
            <a:srgbClr val="FF0000"/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57150">
                <a:solidFill>
                  <a:schemeClr val="tx1"/>
                </a:solidFill>
              </a:ln>
            </a:endParaRPr>
          </a:p>
        </p:txBody>
      </p:sp>
      <p:sp>
        <p:nvSpPr>
          <p:cNvPr id="8" name="Oval 7"/>
          <p:cNvSpPr/>
          <p:nvPr/>
        </p:nvSpPr>
        <p:spPr>
          <a:xfrm>
            <a:off x="2780607" y="3395187"/>
            <a:ext cx="617913" cy="841533"/>
          </a:xfrm>
          <a:prstGeom prst="ellipse">
            <a:avLst/>
          </a:prstGeom>
          <a:solidFill>
            <a:srgbClr val="FF0000"/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57150">
                <a:solidFill>
                  <a:schemeClr val="tx1"/>
                </a:solidFill>
              </a:ln>
            </a:endParaRPr>
          </a:p>
        </p:txBody>
      </p:sp>
      <p:sp>
        <p:nvSpPr>
          <p:cNvPr id="9" name="Oval 8"/>
          <p:cNvSpPr/>
          <p:nvPr/>
        </p:nvSpPr>
        <p:spPr>
          <a:xfrm>
            <a:off x="3573087" y="3456147"/>
            <a:ext cx="617913" cy="841533"/>
          </a:xfrm>
          <a:prstGeom prst="ellipse">
            <a:avLst/>
          </a:prstGeom>
          <a:solidFill>
            <a:srgbClr val="FF0000"/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57150">
                <a:solidFill>
                  <a:schemeClr val="tx1"/>
                </a:solidFill>
              </a:ln>
            </a:endParaRPr>
          </a:p>
        </p:txBody>
      </p:sp>
      <p:sp>
        <p:nvSpPr>
          <p:cNvPr id="10" name="Oval 9"/>
          <p:cNvSpPr/>
          <p:nvPr/>
        </p:nvSpPr>
        <p:spPr>
          <a:xfrm>
            <a:off x="4350327" y="3456147"/>
            <a:ext cx="617913" cy="841533"/>
          </a:xfrm>
          <a:prstGeom prst="ellipse">
            <a:avLst/>
          </a:prstGeom>
          <a:solidFill>
            <a:srgbClr val="FF0000"/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57150">
                <a:solidFill>
                  <a:schemeClr val="tx1"/>
                </a:solidFill>
              </a:ln>
            </a:endParaRPr>
          </a:p>
        </p:txBody>
      </p:sp>
      <p:sp>
        <p:nvSpPr>
          <p:cNvPr id="11" name="Oval 10"/>
          <p:cNvSpPr/>
          <p:nvPr/>
        </p:nvSpPr>
        <p:spPr>
          <a:xfrm>
            <a:off x="5158047" y="3456147"/>
            <a:ext cx="617913" cy="841533"/>
          </a:xfrm>
          <a:prstGeom prst="ellipse">
            <a:avLst/>
          </a:prstGeom>
          <a:solidFill>
            <a:srgbClr val="FF0000"/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57150">
                <a:solidFill>
                  <a:schemeClr val="tx1"/>
                </a:solidFill>
              </a:ln>
            </a:endParaRPr>
          </a:p>
        </p:txBody>
      </p:sp>
      <p:sp>
        <p:nvSpPr>
          <p:cNvPr id="12" name="Oval 11"/>
          <p:cNvSpPr/>
          <p:nvPr/>
        </p:nvSpPr>
        <p:spPr>
          <a:xfrm>
            <a:off x="1195647" y="4294347"/>
            <a:ext cx="617913" cy="841533"/>
          </a:xfrm>
          <a:prstGeom prst="ellipse">
            <a:avLst/>
          </a:prstGeom>
          <a:solidFill>
            <a:srgbClr val="FF0000"/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57150">
                <a:solidFill>
                  <a:schemeClr val="tx1"/>
                </a:solidFill>
              </a:ln>
            </a:endParaRPr>
          </a:p>
        </p:txBody>
      </p:sp>
      <p:sp>
        <p:nvSpPr>
          <p:cNvPr id="13" name="Oval 12"/>
          <p:cNvSpPr/>
          <p:nvPr/>
        </p:nvSpPr>
        <p:spPr>
          <a:xfrm>
            <a:off x="1942407" y="4294347"/>
            <a:ext cx="617913" cy="841533"/>
          </a:xfrm>
          <a:prstGeom prst="ellipse">
            <a:avLst/>
          </a:prstGeom>
          <a:solidFill>
            <a:srgbClr val="FF0000"/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57150">
                <a:solidFill>
                  <a:schemeClr val="tx1"/>
                </a:solidFill>
              </a:ln>
            </a:endParaRPr>
          </a:p>
        </p:txBody>
      </p:sp>
      <p:sp>
        <p:nvSpPr>
          <p:cNvPr id="14" name="Oval 13"/>
          <p:cNvSpPr/>
          <p:nvPr/>
        </p:nvSpPr>
        <p:spPr>
          <a:xfrm>
            <a:off x="2719647" y="4340067"/>
            <a:ext cx="617913" cy="841533"/>
          </a:xfrm>
          <a:prstGeom prst="ellipse">
            <a:avLst/>
          </a:prstGeom>
          <a:solidFill>
            <a:srgbClr val="FF0000"/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57150">
                <a:solidFill>
                  <a:schemeClr val="tx1"/>
                </a:solidFill>
              </a:ln>
            </a:endParaRPr>
          </a:p>
        </p:txBody>
      </p:sp>
      <p:sp>
        <p:nvSpPr>
          <p:cNvPr id="15" name="Oval 14"/>
          <p:cNvSpPr/>
          <p:nvPr/>
        </p:nvSpPr>
        <p:spPr>
          <a:xfrm>
            <a:off x="3512127" y="4401027"/>
            <a:ext cx="617913" cy="841533"/>
          </a:xfrm>
          <a:prstGeom prst="ellipse">
            <a:avLst/>
          </a:prstGeom>
          <a:solidFill>
            <a:srgbClr val="FF0000"/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57150">
                <a:solidFill>
                  <a:schemeClr val="tx1"/>
                </a:solidFill>
              </a:ln>
            </a:endParaRPr>
          </a:p>
        </p:txBody>
      </p:sp>
      <p:sp>
        <p:nvSpPr>
          <p:cNvPr id="16" name="Oval 15"/>
          <p:cNvSpPr/>
          <p:nvPr/>
        </p:nvSpPr>
        <p:spPr>
          <a:xfrm>
            <a:off x="4335087" y="4401027"/>
            <a:ext cx="617913" cy="841533"/>
          </a:xfrm>
          <a:prstGeom prst="ellipse">
            <a:avLst/>
          </a:prstGeom>
          <a:solidFill>
            <a:srgbClr val="FF0000"/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57150">
                <a:solidFill>
                  <a:schemeClr val="tx1"/>
                </a:solidFill>
              </a:ln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9083040" y="3489960"/>
            <a:ext cx="219456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dirty="0" smtClean="0">
                <a:latin typeface="NikoshBAN" pitchFamily="2" charset="0"/>
                <a:cs typeface="NikoshBAN" pitchFamily="2" charset="0"/>
              </a:rPr>
              <a:t>২০</a:t>
            </a:r>
            <a:endParaRPr lang="en-US" sz="6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Oval 17"/>
          <p:cNvSpPr/>
          <p:nvPr/>
        </p:nvSpPr>
        <p:spPr>
          <a:xfrm>
            <a:off x="5158047" y="4431507"/>
            <a:ext cx="617913" cy="841533"/>
          </a:xfrm>
          <a:prstGeom prst="ellipse">
            <a:avLst/>
          </a:prstGeom>
          <a:solidFill>
            <a:srgbClr val="FF0000"/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57150">
                <a:solidFill>
                  <a:schemeClr val="tx1"/>
                </a:solidFill>
              </a:ln>
            </a:endParaRPr>
          </a:p>
        </p:txBody>
      </p:sp>
      <p:sp>
        <p:nvSpPr>
          <p:cNvPr id="19" name="Oval 18"/>
          <p:cNvSpPr/>
          <p:nvPr/>
        </p:nvSpPr>
        <p:spPr>
          <a:xfrm>
            <a:off x="6011487" y="3410427"/>
            <a:ext cx="617913" cy="841533"/>
          </a:xfrm>
          <a:prstGeom prst="ellipse">
            <a:avLst/>
          </a:prstGeom>
          <a:solidFill>
            <a:srgbClr val="FF0000"/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57150">
                <a:solidFill>
                  <a:schemeClr val="tx1"/>
                </a:solidFill>
              </a:ln>
            </a:endParaRPr>
          </a:p>
        </p:txBody>
      </p:sp>
      <p:sp>
        <p:nvSpPr>
          <p:cNvPr id="20" name="Oval 19"/>
          <p:cNvSpPr/>
          <p:nvPr/>
        </p:nvSpPr>
        <p:spPr>
          <a:xfrm>
            <a:off x="6011487" y="4461987"/>
            <a:ext cx="617913" cy="841533"/>
          </a:xfrm>
          <a:prstGeom prst="ellipse">
            <a:avLst/>
          </a:prstGeom>
          <a:solidFill>
            <a:srgbClr val="FF0000"/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57150">
                <a:solidFill>
                  <a:schemeClr val="tx1"/>
                </a:solidFill>
              </a:ln>
            </a:endParaRPr>
          </a:p>
        </p:txBody>
      </p:sp>
      <p:sp>
        <p:nvSpPr>
          <p:cNvPr id="45" name="Oval 44"/>
          <p:cNvSpPr/>
          <p:nvPr/>
        </p:nvSpPr>
        <p:spPr>
          <a:xfrm>
            <a:off x="6828611" y="3508677"/>
            <a:ext cx="617913" cy="841533"/>
          </a:xfrm>
          <a:prstGeom prst="ellipse">
            <a:avLst/>
          </a:prstGeom>
          <a:solidFill>
            <a:srgbClr val="FF0000"/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57150">
                <a:solidFill>
                  <a:schemeClr val="tx1"/>
                </a:solidFill>
              </a:ln>
            </a:endParaRPr>
          </a:p>
        </p:txBody>
      </p:sp>
      <p:pic>
        <p:nvPicPr>
          <p:cNvPr id="52" name="Picture 2" descr="C:\Users\User\Desktop\ছবি\images.jpg"/>
          <p:cNvPicPr>
            <a:picLocks noChangeAspect="1" noChangeArrowheads="1"/>
          </p:cNvPicPr>
          <p:nvPr/>
        </p:nvPicPr>
        <p:blipFill>
          <a:blip r:embed="rId2"/>
          <a:srcRect l="18533" t="9048" r="20667"/>
          <a:stretch>
            <a:fillRect/>
          </a:stretch>
        </p:blipFill>
        <p:spPr bwMode="auto">
          <a:xfrm>
            <a:off x="868680" y="1021081"/>
            <a:ext cx="745881" cy="624839"/>
          </a:xfrm>
          <a:prstGeom prst="rect">
            <a:avLst/>
          </a:prstGeom>
          <a:noFill/>
        </p:spPr>
      </p:pic>
      <p:pic>
        <p:nvPicPr>
          <p:cNvPr id="63" name="Picture 2" descr="C:\Users\User\Desktop\ছবি\images.jpg"/>
          <p:cNvPicPr>
            <a:picLocks noChangeAspect="1" noChangeArrowheads="1"/>
          </p:cNvPicPr>
          <p:nvPr/>
        </p:nvPicPr>
        <p:blipFill>
          <a:blip r:embed="rId2"/>
          <a:srcRect l="18533" t="9048" r="20667"/>
          <a:stretch>
            <a:fillRect/>
          </a:stretch>
        </p:blipFill>
        <p:spPr bwMode="auto">
          <a:xfrm>
            <a:off x="1676400" y="1036321"/>
            <a:ext cx="745881" cy="624839"/>
          </a:xfrm>
          <a:prstGeom prst="rect">
            <a:avLst/>
          </a:prstGeom>
          <a:noFill/>
        </p:spPr>
      </p:pic>
      <p:pic>
        <p:nvPicPr>
          <p:cNvPr id="64" name="Picture 2" descr="C:\Users\User\Desktop\ছবি\images.jpg"/>
          <p:cNvPicPr>
            <a:picLocks noChangeAspect="1" noChangeArrowheads="1"/>
          </p:cNvPicPr>
          <p:nvPr/>
        </p:nvPicPr>
        <p:blipFill>
          <a:blip r:embed="rId2"/>
          <a:srcRect l="18533" t="9048" r="20667"/>
          <a:stretch>
            <a:fillRect/>
          </a:stretch>
        </p:blipFill>
        <p:spPr bwMode="auto">
          <a:xfrm>
            <a:off x="2453640" y="1066801"/>
            <a:ext cx="745881" cy="624839"/>
          </a:xfrm>
          <a:prstGeom prst="rect">
            <a:avLst/>
          </a:prstGeom>
          <a:noFill/>
        </p:spPr>
      </p:pic>
      <p:pic>
        <p:nvPicPr>
          <p:cNvPr id="65" name="Picture 2" descr="C:\Users\User\Desktop\ছবি\images.jpg"/>
          <p:cNvPicPr>
            <a:picLocks noChangeAspect="1" noChangeArrowheads="1"/>
          </p:cNvPicPr>
          <p:nvPr/>
        </p:nvPicPr>
        <p:blipFill>
          <a:blip r:embed="rId2"/>
          <a:srcRect l="18533" t="9048" r="20667"/>
          <a:stretch>
            <a:fillRect/>
          </a:stretch>
        </p:blipFill>
        <p:spPr bwMode="auto">
          <a:xfrm>
            <a:off x="3276600" y="1066801"/>
            <a:ext cx="745881" cy="624839"/>
          </a:xfrm>
          <a:prstGeom prst="rect">
            <a:avLst/>
          </a:prstGeom>
          <a:noFill/>
        </p:spPr>
      </p:pic>
      <p:pic>
        <p:nvPicPr>
          <p:cNvPr id="66" name="Picture 2" descr="C:\Users\User\Desktop\ছবি\images.jpg"/>
          <p:cNvPicPr>
            <a:picLocks noChangeAspect="1" noChangeArrowheads="1"/>
          </p:cNvPicPr>
          <p:nvPr/>
        </p:nvPicPr>
        <p:blipFill>
          <a:blip r:embed="rId2"/>
          <a:srcRect l="18533" t="9048" r="20667"/>
          <a:stretch>
            <a:fillRect/>
          </a:stretch>
        </p:blipFill>
        <p:spPr bwMode="auto">
          <a:xfrm>
            <a:off x="4130040" y="1051561"/>
            <a:ext cx="745881" cy="624839"/>
          </a:xfrm>
          <a:prstGeom prst="rect">
            <a:avLst/>
          </a:prstGeom>
          <a:noFill/>
        </p:spPr>
      </p:pic>
      <p:pic>
        <p:nvPicPr>
          <p:cNvPr id="67" name="Picture 2" descr="C:\Users\User\Desktop\ছবি\images.jpg"/>
          <p:cNvPicPr>
            <a:picLocks noChangeAspect="1" noChangeArrowheads="1"/>
          </p:cNvPicPr>
          <p:nvPr/>
        </p:nvPicPr>
        <p:blipFill>
          <a:blip r:embed="rId2"/>
          <a:srcRect l="18533" t="9048" r="20667"/>
          <a:stretch>
            <a:fillRect/>
          </a:stretch>
        </p:blipFill>
        <p:spPr bwMode="auto">
          <a:xfrm>
            <a:off x="4937760" y="1066801"/>
            <a:ext cx="745881" cy="624839"/>
          </a:xfrm>
          <a:prstGeom prst="rect">
            <a:avLst/>
          </a:prstGeom>
          <a:noFill/>
        </p:spPr>
      </p:pic>
      <p:pic>
        <p:nvPicPr>
          <p:cNvPr id="68" name="Picture 2" descr="C:\Users\User\Desktop\ছবি\images.jpg"/>
          <p:cNvPicPr>
            <a:picLocks noChangeAspect="1" noChangeArrowheads="1"/>
          </p:cNvPicPr>
          <p:nvPr/>
        </p:nvPicPr>
        <p:blipFill>
          <a:blip r:embed="rId2"/>
          <a:srcRect l="18533" t="9048" r="20667"/>
          <a:stretch>
            <a:fillRect/>
          </a:stretch>
        </p:blipFill>
        <p:spPr bwMode="auto">
          <a:xfrm>
            <a:off x="5745480" y="1082041"/>
            <a:ext cx="745881" cy="624839"/>
          </a:xfrm>
          <a:prstGeom prst="rect">
            <a:avLst/>
          </a:prstGeom>
          <a:noFill/>
        </p:spPr>
      </p:pic>
      <p:pic>
        <p:nvPicPr>
          <p:cNvPr id="69" name="Picture 2" descr="C:\Users\User\Desktop\ছবি\images.jpg"/>
          <p:cNvPicPr>
            <a:picLocks noChangeAspect="1" noChangeArrowheads="1"/>
          </p:cNvPicPr>
          <p:nvPr/>
        </p:nvPicPr>
        <p:blipFill>
          <a:blip r:embed="rId2"/>
          <a:srcRect l="18533" t="9048" r="20667"/>
          <a:stretch>
            <a:fillRect/>
          </a:stretch>
        </p:blipFill>
        <p:spPr bwMode="auto">
          <a:xfrm>
            <a:off x="6598920" y="1097281"/>
            <a:ext cx="745881" cy="624839"/>
          </a:xfrm>
          <a:prstGeom prst="rect">
            <a:avLst/>
          </a:prstGeom>
          <a:noFill/>
        </p:spPr>
      </p:pic>
      <p:pic>
        <p:nvPicPr>
          <p:cNvPr id="70" name="Picture 2" descr="C:\Users\User\Desktop\ছবি\images.jpg"/>
          <p:cNvPicPr>
            <a:picLocks noChangeAspect="1" noChangeArrowheads="1"/>
          </p:cNvPicPr>
          <p:nvPr/>
        </p:nvPicPr>
        <p:blipFill>
          <a:blip r:embed="rId2"/>
          <a:srcRect l="18533" t="9048" r="20667"/>
          <a:stretch>
            <a:fillRect/>
          </a:stretch>
        </p:blipFill>
        <p:spPr bwMode="auto">
          <a:xfrm>
            <a:off x="7421880" y="1127761"/>
            <a:ext cx="745881" cy="624839"/>
          </a:xfrm>
          <a:prstGeom prst="rect">
            <a:avLst/>
          </a:prstGeom>
          <a:noFill/>
        </p:spPr>
      </p:pic>
      <p:pic>
        <p:nvPicPr>
          <p:cNvPr id="71" name="Picture 2" descr="C:\Users\User\Desktop\ছবি\images.jpg"/>
          <p:cNvPicPr>
            <a:picLocks noChangeAspect="1" noChangeArrowheads="1"/>
          </p:cNvPicPr>
          <p:nvPr/>
        </p:nvPicPr>
        <p:blipFill>
          <a:blip r:embed="rId2"/>
          <a:srcRect l="18533" t="9048" r="20667"/>
          <a:stretch>
            <a:fillRect/>
          </a:stretch>
        </p:blipFill>
        <p:spPr bwMode="auto">
          <a:xfrm>
            <a:off x="8229600" y="1143001"/>
            <a:ext cx="745881" cy="624839"/>
          </a:xfrm>
          <a:prstGeom prst="rect">
            <a:avLst/>
          </a:prstGeom>
          <a:noFill/>
        </p:spPr>
      </p:pic>
      <p:pic>
        <p:nvPicPr>
          <p:cNvPr id="83" name="Picture 2" descr="C:\Users\User\Desktop\ছবি\images.jpg"/>
          <p:cNvPicPr>
            <a:picLocks noChangeAspect="1" noChangeArrowheads="1"/>
          </p:cNvPicPr>
          <p:nvPr/>
        </p:nvPicPr>
        <p:blipFill>
          <a:blip r:embed="rId2"/>
          <a:srcRect l="18533" t="9048" r="20667"/>
          <a:stretch>
            <a:fillRect/>
          </a:stretch>
        </p:blipFill>
        <p:spPr bwMode="auto">
          <a:xfrm>
            <a:off x="868680" y="1859281"/>
            <a:ext cx="745881" cy="624839"/>
          </a:xfrm>
          <a:prstGeom prst="rect">
            <a:avLst/>
          </a:prstGeom>
          <a:noFill/>
        </p:spPr>
      </p:pic>
      <p:pic>
        <p:nvPicPr>
          <p:cNvPr id="84" name="Picture 2" descr="C:\Users\User\Desktop\ছবি\images.jpg"/>
          <p:cNvPicPr>
            <a:picLocks noChangeAspect="1" noChangeArrowheads="1"/>
          </p:cNvPicPr>
          <p:nvPr/>
        </p:nvPicPr>
        <p:blipFill>
          <a:blip r:embed="rId2"/>
          <a:srcRect l="18533" t="9048" r="20667"/>
          <a:stretch>
            <a:fillRect/>
          </a:stretch>
        </p:blipFill>
        <p:spPr bwMode="auto">
          <a:xfrm>
            <a:off x="1645920" y="1844041"/>
            <a:ext cx="745881" cy="624839"/>
          </a:xfrm>
          <a:prstGeom prst="rect">
            <a:avLst/>
          </a:prstGeom>
          <a:noFill/>
        </p:spPr>
      </p:pic>
      <p:pic>
        <p:nvPicPr>
          <p:cNvPr id="85" name="Picture 2" descr="C:\Users\User\Desktop\ছবি\images.jpg"/>
          <p:cNvPicPr>
            <a:picLocks noChangeAspect="1" noChangeArrowheads="1"/>
          </p:cNvPicPr>
          <p:nvPr/>
        </p:nvPicPr>
        <p:blipFill>
          <a:blip r:embed="rId2"/>
          <a:srcRect l="18533" t="9048" r="20667"/>
          <a:stretch>
            <a:fillRect/>
          </a:stretch>
        </p:blipFill>
        <p:spPr bwMode="auto">
          <a:xfrm>
            <a:off x="2468880" y="1859281"/>
            <a:ext cx="745881" cy="624839"/>
          </a:xfrm>
          <a:prstGeom prst="rect">
            <a:avLst/>
          </a:prstGeom>
          <a:noFill/>
        </p:spPr>
      </p:pic>
      <p:pic>
        <p:nvPicPr>
          <p:cNvPr id="86" name="Picture 2" descr="C:\Users\User\Desktop\ছবি\images.jpg"/>
          <p:cNvPicPr>
            <a:picLocks noChangeAspect="1" noChangeArrowheads="1"/>
          </p:cNvPicPr>
          <p:nvPr/>
        </p:nvPicPr>
        <p:blipFill>
          <a:blip r:embed="rId2"/>
          <a:srcRect l="18533" t="9048" r="20667"/>
          <a:stretch>
            <a:fillRect/>
          </a:stretch>
        </p:blipFill>
        <p:spPr bwMode="auto">
          <a:xfrm>
            <a:off x="3276600" y="1828801"/>
            <a:ext cx="745881" cy="624839"/>
          </a:xfrm>
          <a:prstGeom prst="rect">
            <a:avLst/>
          </a:prstGeom>
          <a:noFill/>
        </p:spPr>
      </p:pic>
      <p:pic>
        <p:nvPicPr>
          <p:cNvPr id="87" name="Picture 2" descr="C:\Users\User\Desktop\ছবি\images.jpg"/>
          <p:cNvPicPr>
            <a:picLocks noChangeAspect="1" noChangeArrowheads="1"/>
          </p:cNvPicPr>
          <p:nvPr/>
        </p:nvPicPr>
        <p:blipFill>
          <a:blip r:embed="rId2"/>
          <a:srcRect l="18533" t="9048" r="20667"/>
          <a:stretch>
            <a:fillRect/>
          </a:stretch>
        </p:blipFill>
        <p:spPr bwMode="auto">
          <a:xfrm>
            <a:off x="4114800" y="1844041"/>
            <a:ext cx="745881" cy="624839"/>
          </a:xfrm>
          <a:prstGeom prst="rect">
            <a:avLst/>
          </a:prstGeom>
          <a:noFill/>
        </p:spPr>
      </p:pic>
      <p:pic>
        <p:nvPicPr>
          <p:cNvPr id="88" name="Picture 2" descr="C:\Users\User\Desktop\ছবি\images.jpg"/>
          <p:cNvPicPr>
            <a:picLocks noChangeAspect="1" noChangeArrowheads="1"/>
          </p:cNvPicPr>
          <p:nvPr/>
        </p:nvPicPr>
        <p:blipFill>
          <a:blip r:embed="rId2"/>
          <a:srcRect l="18533" t="9048" r="20667"/>
          <a:stretch>
            <a:fillRect/>
          </a:stretch>
        </p:blipFill>
        <p:spPr bwMode="auto">
          <a:xfrm>
            <a:off x="4983480" y="1844041"/>
            <a:ext cx="745881" cy="624839"/>
          </a:xfrm>
          <a:prstGeom prst="rect">
            <a:avLst/>
          </a:prstGeom>
          <a:noFill/>
        </p:spPr>
      </p:pic>
      <p:pic>
        <p:nvPicPr>
          <p:cNvPr id="89" name="Picture 2" descr="C:\Users\User\Desktop\ছবি\images.jpg"/>
          <p:cNvPicPr>
            <a:picLocks noChangeAspect="1" noChangeArrowheads="1"/>
          </p:cNvPicPr>
          <p:nvPr/>
        </p:nvPicPr>
        <p:blipFill>
          <a:blip r:embed="rId2"/>
          <a:srcRect l="18533" t="9048" r="20667"/>
          <a:stretch>
            <a:fillRect/>
          </a:stretch>
        </p:blipFill>
        <p:spPr bwMode="auto">
          <a:xfrm>
            <a:off x="5745480" y="1844041"/>
            <a:ext cx="745881" cy="624839"/>
          </a:xfrm>
          <a:prstGeom prst="rect">
            <a:avLst/>
          </a:prstGeom>
          <a:noFill/>
        </p:spPr>
      </p:pic>
      <p:pic>
        <p:nvPicPr>
          <p:cNvPr id="90" name="Picture 2" descr="C:\Users\User\Desktop\ছবি\images.jpg"/>
          <p:cNvPicPr>
            <a:picLocks noChangeAspect="1" noChangeArrowheads="1"/>
          </p:cNvPicPr>
          <p:nvPr/>
        </p:nvPicPr>
        <p:blipFill>
          <a:blip r:embed="rId2"/>
          <a:srcRect l="18533" t="9048" r="20667"/>
          <a:stretch>
            <a:fillRect/>
          </a:stretch>
        </p:blipFill>
        <p:spPr bwMode="auto">
          <a:xfrm>
            <a:off x="6553200" y="1889761"/>
            <a:ext cx="745881" cy="624839"/>
          </a:xfrm>
          <a:prstGeom prst="rect">
            <a:avLst/>
          </a:prstGeom>
          <a:noFill/>
        </p:spPr>
      </p:pic>
      <p:pic>
        <p:nvPicPr>
          <p:cNvPr id="91" name="Picture 2" descr="C:\Users\User\Desktop\ছবি\images.jpg"/>
          <p:cNvPicPr>
            <a:picLocks noChangeAspect="1" noChangeArrowheads="1"/>
          </p:cNvPicPr>
          <p:nvPr/>
        </p:nvPicPr>
        <p:blipFill>
          <a:blip r:embed="rId2"/>
          <a:srcRect l="18533" t="9048" r="20667"/>
          <a:stretch>
            <a:fillRect/>
          </a:stretch>
        </p:blipFill>
        <p:spPr bwMode="auto">
          <a:xfrm>
            <a:off x="7467600" y="1950721"/>
            <a:ext cx="745881" cy="624839"/>
          </a:xfrm>
          <a:prstGeom prst="rect">
            <a:avLst/>
          </a:prstGeom>
          <a:noFill/>
        </p:spPr>
      </p:pic>
      <p:pic>
        <p:nvPicPr>
          <p:cNvPr id="92" name="Picture 2" descr="C:\Users\User\Desktop\ছবি\images.jpg"/>
          <p:cNvPicPr>
            <a:picLocks noChangeAspect="1" noChangeArrowheads="1"/>
          </p:cNvPicPr>
          <p:nvPr/>
        </p:nvPicPr>
        <p:blipFill>
          <a:blip r:embed="rId2"/>
          <a:srcRect l="18533" t="9048" r="20667"/>
          <a:stretch>
            <a:fillRect/>
          </a:stretch>
        </p:blipFill>
        <p:spPr bwMode="auto">
          <a:xfrm>
            <a:off x="8336280" y="1920241"/>
            <a:ext cx="745881" cy="624839"/>
          </a:xfrm>
          <a:prstGeom prst="rect">
            <a:avLst/>
          </a:prstGeom>
          <a:noFill/>
        </p:spPr>
      </p:pic>
      <p:sp>
        <p:nvSpPr>
          <p:cNvPr id="97" name="Oval 96"/>
          <p:cNvSpPr/>
          <p:nvPr/>
        </p:nvSpPr>
        <p:spPr>
          <a:xfrm>
            <a:off x="6819207" y="4507707"/>
            <a:ext cx="617913" cy="841533"/>
          </a:xfrm>
          <a:prstGeom prst="ellipse">
            <a:avLst/>
          </a:prstGeom>
          <a:solidFill>
            <a:srgbClr val="FF0000"/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57150">
                <a:solidFill>
                  <a:schemeClr val="tx1"/>
                </a:solidFill>
              </a:ln>
            </a:endParaRPr>
          </a:p>
        </p:txBody>
      </p:sp>
      <p:sp>
        <p:nvSpPr>
          <p:cNvPr id="98" name="Oval 97"/>
          <p:cNvSpPr/>
          <p:nvPr/>
        </p:nvSpPr>
        <p:spPr>
          <a:xfrm>
            <a:off x="7666811" y="3539157"/>
            <a:ext cx="617913" cy="841533"/>
          </a:xfrm>
          <a:prstGeom prst="ellipse">
            <a:avLst/>
          </a:prstGeom>
          <a:solidFill>
            <a:srgbClr val="FF0000"/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57150">
                <a:solidFill>
                  <a:schemeClr val="tx1"/>
                </a:solidFill>
              </a:ln>
            </a:endParaRPr>
          </a:p>
        </p:txBody>
      </p:sp>
      <p:sp>
        <p:nvSpPr>
          <p:cNvPr id="99" name="Oval 98"/>
          <p:cNvSpPr/>
          <p:nvPr/>
        </p:nvSpPr>
        <p:spPr>
          <a:xfrm>
            <a:off x="7657407" y="4507707"/>
            <a:ext cx="617913" cy="841533"/>
          </a:xfrm>
          <a:prstGeom prst="ellipse">
            <a:avLst/>
          </a:prstGeom>
          <a:solidFill>
            <a:srgbClr val="FF0000"/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57150">
                <a:solidFill>
                  <a:schemeClr val="tx1"/>
                </a:solidFill>
              </a:ln>
            </a:endParaRPr>
          </a:p>
        </p:txBody>
      </p:sp>
      <p:sp>
        <p:nvSpPr>
          <p:cNvPr id="100" name="Oval 99"/>
          <p:cNvSpPr/>
          <p:nvPr/>
        </p:nvSpPr>
        <p:spPr>
          <a:xfrm>
            <a:off x="8474531" y="3569637"/>
            <a:ext cx="617913" cy="841533"/>
          </a:xfrm>
          <a:prstGeom prst="ellipse">
            <a:avLst/>
          </a:prstGeom>
          <a:solidFill>
            <a:srgbClr val="FF0000"/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57150">
                <a:solidFill>
                  <a:schemeClr val="tx1"/>
                </a:solidFill>
              </a:ln>
            </a:endParaRPr>
          </a:p>
        </p:txBody>
      </p:sp>
      <p:sp>
        <p:nvSpPr>
          <p:cNvPr id="101" name="Oval 100"/>
          <p:cNvSpPr/>
          <p:nvPr/>
        </p:nvSpPr>
        <p:spPr>
          <a:xfrm>
            <a:off x="8465127" y="4522947"/>
            <a:ext cx="617913" cy="841533"/>
          </a:xfrm>
          <a:prstGeom prst="ellipse">
            <a:avLst/>
          </a:prstGeom>
          <a:solidFill>
            <a:srgbClr val="FF0000"/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57150">
                <a:solidFill>
                  <a:schemeClr val="tx1"/>
                </a:solidFill>
              </a:ln>
            </a:endParaRPr>
          </a:p>
        </p:txBody>
      </p:sp>
    </p:spTree>
    <p:extLst>
      <p:ext uri="{BB962C8B-B14F-4D97-AF65-F5344CB8AC3E}">
        <p14:creationId xmlns="" xmlns:p14="http://schemas.microsoft.com/office/powerpoint/2010/main" val="33116990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5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1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5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5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1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5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1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5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0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5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1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5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0" dur="1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5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0" dur="1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5" fill="hold">
                      <p:stCondLst>
                        <p:cond delay="indefinite"/>
                      </p:stCondLst>
                      <p:childTnLst>
                        <p:par>
                          <p:cTn id="216" fill="hold">
                            <p:stCondLst>
                              <p:cond delay="0"/>
                            </p:stCondLst>
                            <p:childTnLst>
                              <p:par>
                                <p:cTn id="217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1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0" fill="hold">
                      <p:stCondLst>
                        <p:cond delay="indefinite"/>
                      </p:stCondLst>
                      <p:childTnLst>
                        <p:par>
                          <p:cTn id="221" fill="hold">
                            <p:stCondLst>
                              <p:cond delay="0"/>
                            </p:stCondLst>
                            <p:childTnLst>
                              <p:par>
                                <p:cTn id="2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2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3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6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7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0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1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2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3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6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7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0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1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2" fill="hold">
                      <p:stCondLst>
                        <p:cond delay="indefinite"/>
                      </p:stCondLst>
                      <p:childTnLst>
                        <p:par>
                          <p:cTn id="303" fill="hold">
                            <p:stCondLst>
                              <p:cond delay="0"/>
                            </p:stCondLst>
                            <p:childTnLst>
                              <p:par>
                                <p:cTn id="30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/>
      <p:bldP spid="18" grpId="0" animBg="1"/>
      <p:bldP spid="19" grpId="0" animBg="1"/>
      <p:bldP spid="20" grpId="0" animBg="1"/>
      <p:bldP spid="45" grpId="0" animBg="1"/>
      <p:bldP spid="97" grpId="0" animBg="1"/>
      <p:bldP spid="98" grpId="0" animBg="1"/>
      <p:bldP spid="99" grpId="0" animBg="1"/>
      <p:bldP spid="100" grpId="0" animBg="1"/>
      <p:bldP spid="101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412460" y="875490"/>
            <a:ext cx="7879404" cy="5632311"/>
          </a:xfrm>
          <a:prstGeom prst="rect">
            <a:avLst/>
          </a:prstGeom>
          <a:noFill/>
          <a:ln w="152400" cmpd="thinThick">
            <a:solidFill>
              <a:schemeClr val="accent6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graphicFrame>
        <p:nvGraphicFramePr>
          <p:cNvPr id="2" name="Diagram 1"/>
          <p:cNvGraphicFramePr/>
          <p:nvPr/>
        </p:nvGraphicFramePr>
        <p:xfrm>
          <a:off x="2748280" y="963507"/>
          <a:ext cx="5862320" cy="501057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AE94812-C84C-47BD-BB90-7F318C710CA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>
                                            <p:graphicEl>
                                              <a:dgm id="{1AE94812-C84C-47BD-BB90-7F318C710CA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8C423B5-0B69-4DF5-8B1D-B4916B6C00F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2">
                                            <p:graphicEl>
                                              <a:dgm id="{48C423B5-0B69-4DF5-8B1D-B4916B6C00F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1B769FB-5878-4E01-97DD-7061F630620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2">
                                            <p:graphicEl>
                                              <a:dgm id="{E1B769FB-5878-4E01-97DD-7061F630620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292EEA8-CE76-40AB-8F52-20B8DA4FF82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0" dur="2000"/>
                                        <p:tgtEl>
                                          <p:spTgt spid="2">
                                            <p:graphicEl>
                                              <a:dgm id="{0292EEA8-CE76-40AB-8F52-20B8DA4FF82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B8B9415D-D60E-4BFC-B5E2-AEB6F4E61A6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5" dur="2000"/>
                                        <p:tgtEl>
                                          <p:spTgt spid="2">
                                            <p:graphicEl>
                                              <a:dgm id="{B8B9415D-D60E-4BFC-B5E2-AEB6F4E61A6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3BF9DB12-4D72-4E66-B8DC-9B65B45D776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8" dur="2000"/>
                                        <p:tgtEl>
                                          <p:spTgt spid="2">
                                            <p:graphicEl>
                                              <a:dgm id="{3BF9DB12-4D72-4E66-B8DC-9B65B45D776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D5431D3-6260-4981-8F74-362BC30F3FB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3" dur="2000"/>
                                        <p:tgtEl>
                                          <p:spTgt spid="2">
                                            <p:graphicEl>
                                              <a:dgm id="{CD5431D3-6260-4981-8F74-362BC30F3FB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599000E-EE96-45F2-9F70-161923E6105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6" dur="2000"/>
                                        <p:tgtEl>
                                          <p:spTgt spid="2">
                                            <p:graphicEl>
                                              <a:dgm id="{1599000E-EE96-45F2-9F70-161923E6105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F4433B1-B653-43F2-B758-C3E583E9E7C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1" dur="2000"/>
                                        <p:tgtEl>
                                          <p:spTgt spid="2">
                                            <p:graphicEl>
                                              <a:dgm id="{FF4433B1-B653-43F2-B758-C3E583E9E7C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1C8E0C7-C490-4601-8F79-E042D9EB235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4" dur="2000"/>
                                        <p:tgtEl>
                                          <p:spTgt spid="2">
                                            <p:graphicEl>
                                              <a:dgm id="{D1C8E0C7-C490-4601-8F79-E042D9EB235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73E4E6E-8A14-4A36-96E1-574481BF29C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7" dur="2000"/>
                                        <p:tgtEl>
                                          <p:spTgt spid="2">
                                            <p:graphicEl>
                                              <a:dgm id="{073E4E6E-8A14-4A36-96E1-574481BF29C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Sub>
          <a:bldDgm bld="lvlOne"/>
        </p:bldSub>
      </p:bldGraphic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68D4C188-8B53-4C95-B779-8619B932DE2D}"/>
              </a:ext>
            </a:extLst>
          </p:cNvPr>
          <p:cNvSpPr/>
          <p:nvPr/>
        </p:nvSpPr>
        <p:spPr>
          <a:xfrm>
            <a:off x="0" y="0"/>
            <a:ext cx="12161838" cy="6858000"/>
          </a:xfrm>
          <a:prstGeom prst="rect">
            <a:avLst/>
          </a:prstGeom>
          <a:noFill/>
          <a:ln w="155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6600"/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136F1DF4-323B-4A12-ADFE-F5A932FC5D0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saturation sat="20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113402" y="114300"/>
            <a:ext cx="2085975" cy="219075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1324C738-62BF-4DB5-A952-DD1440089F0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saturation sat="20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62462" y="4552950"/>
            <a:ext cx="2085975" cy="2190750"/>
          </a:xfrm>
          <a:prstGeom prst="rect">
            <a:avLst/>
          </a:prstGeom>
        </p:spPr>
      </p:pic>
      <p:pic>
        <p:nvPicPr>
          <p:cNvPr id="10" name="Picture 9" descr="images (23).jpg"/>
          <p:cNvPicPr>
            <a:picLocks noChangeAspect="1"/>
          </p:cNvPicPr>
          <p:nvPr/>
        </p:nvPicPr>
        <p:blipFill>
          <a:blip r:embed="rId4" cstate="print"/>
          <a:srcRect t="15161"/>
          <a:stretch>
            <a:fillRect/>
          </a:stretch>
        </p:blipFill>
        <p:spPr>
          <a:xfrm>
            <a:off x="925707" y="5486400"/>
            <a:ext cx="8797413" cy="1163652"/>
          </a:xfrm>
          <a:prstGeom prst="rect">
            <a:avLst/>
          </a:prstGeom>
        </p:spPr>
      </p:pic>
      <p:sp>
        <p:nvSpPr>
          <p:cNvPr id="12" name="Flowchart: Alternate Process 11"/>
          <p:cNvSpPr/>
          <p:nvPr/>
        </p:nvSpPr>
        <p:spPr>
          <a:xfrm>
            <a:off x="731520" y="1539240"/>
            <a:ext cx="3352800" cy="762000"/>
          </a:xfrm>
          <a:prstGeom prst="flowChartAlternateProcess">
            <a:avLst/>
          </a:prstGeom>
          <a:solidFill>
            <a:schemeClr val="tx1"/>
          </a:solidFill>
          <a:ln w="762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b="1" dirty="0" smtClean="0">
                <a:latin typeface="NikoshBAN" pitchFamily="2" charset="0"/>
                <a:cs typeface="NikoshBAN" pitchFamily="2" charset="0"/>
              </a:rPr>
              <a:t>শিক্ষক পরিচিতি</a:t>
            </a:r>
            <a:endParaRPr lang="en-IN" sz="36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26720" y="2712720"/>
            <a:ext cx="3962400" cy="3046988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মোঃ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ইয়াদ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আলী</a:t>
            </a:r>
            <a:endParaRPr lang="bn-BD" sz="3200" b="1" dirty="0" smtClean="0">
              <a:latin typeface="NikoshBAN" pitchFamily="2" charset="0"/>
              <a:cs typeface="NikoshBAN" pitchFamily="2" charset="0"/>
            </a:endParaRPr>
          </a:p>
          <a:p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সহকারি শিক্ষক</a:t>
            </a:r>
          </a:p>
          <a:p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শিবালয়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কেন্দ্রীয়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আদর্শ</a:t>
            </a:r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 সরকারি প্রাথমিক বিদ্যালয়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, </a:t>
            </a:r>
          </a:p>
          <a:p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শিবালয়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মানিকগঞ্জ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।</a:t>
            </a:r>
            <a:endParaRPr lang="bn-BD" sz="3200" b="1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486400" y="2529840"/>
            <a:ext cx="5135880" cy="3170099"/>
          </a:xfrm>
          <a:prstGeom prst="rect">
            <a:avLst/>
          </a:prstGeom>
          <a:noFill/>
          <a:ln w="76200"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শ্রেণিঃ</a:t>
            </a:r>
            <a:r>
              <a:rPr lang="en-US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প্রথম</a:t>
            </a:r>
            <a:r>
              <a:rPr lang="en-US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, </a:t>
            </a:r>
            <a:r>
              <a:rPr lang="bn-BD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বিষয়ঃগণিত </a:t>
            </a:r>
          </a:p>
          <a:p>
            <a:r>
              <a:rPr lang="bn-BD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পাঠঃ</a:t>
            </a:r>
            <a:r>
              <a:rPr lang="en-US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সংখ্যা</a:t>
            </a:r>
            <a:r>
              <a:rPr lang="en-US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(১৬ </a:t>
            </a:r>
            <a:r>
              <a:rPr lang="en-US" sz="3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২০ </a:t>
            </a:r>
            <a:r>
              <a:rPr lang="en-US" sz="3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পর্যন্ত</a:t>
            </a:r>
            <a:r>
              <a:rPr lang="en-US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), </a:t>
            </a:r>
          </a:p>
          <a:p>
            <a:r>
              <a:rPr lang="bn-BD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পাঠ্যাংশঃ২ অঙ্কের সংখ্যার</a:t>
            </a:r>
            <a:r>
              <a:rPr lang="en-US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যোগ  </a:t>
            </a:r>
          </a:p>
          <a:p>
            <a:r>
              <a:rPr lang="bn-BD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সময়ঃ</a:t>
            </a:r>
            <a:r>
              <a:rPr lang="en-US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৪৫ মিনিট </a:t>
            </a:r>
            <a:r>
              <a:rPr lang="en-US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</a:p>
          <a:p>
            <a:r>
              <a:rPr lang="bn-BD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তারিখঃ</a:t>
            </a:r>
            <a:r>
              <a:rPr lang="en-US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১৮</a:t>
            </a:r>
            <a:r>
              <a:rPr lang="bn-BD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/</a:t>
            </a:r>
            <a:r>
              <a:rPr lang="en-US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০৪</a:t>
            </a:r>
            <a:r>
              <a:rPr lang="bn-BD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/২</a:t>
            </a:r>
            <a:r>
              <a:rPr lang="en-US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০২০</a:t>
            </a:r>
          </a:p>
          <a:p>
            <a:endParaRPr lang="bn-BD" sz="3200" b="1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5" name="Picture 14" descr="images_012.png"/>
          <p:cNvPicPr>
            <a:picLocks noChangeAspect="1"/>
          </p:cNvPicPr>
          <p:nvPr/>
        </p:nvPicPr>
        <p:blipFill>
          <a:blip r:embed="rId5" cstate="print"/>
          <a:srcRect l="34694" r="36734"/>
          <a:stretch>
            <a:fillRect/>
          </a:stretch>
        </p:blipFill>
        <p:spPr>
          <a:xfrm flipH="1">
            <a:off x="4389120" y="2194560"/>
            <a:ext cx="997968" cy="4343400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0943A151-F380-40BA-9F41-47CD84D32353}"/>
              </a:ext>
            </a:extLst>
          </p:cNvPr>
          <p:cNvSpPr txBox="1"/>
          <p:nvPr/>
        </p:nvSpPr>
        <p:spPr>
          <a:xfrm>
            <a:off x="5791200" y="1508760"/>
            <a:ext cx="3154680" cy="892552"/>
          </a:xfrm>
          <a:prstGeom prst="rect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endParaRPr lang="en-US" sz="14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পাঠ 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পরিচিতি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2530" name="Picture 2" descr="Image may contain: 1 person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9723120" y="482390"/>
            <a:ext cx="1905000" cy="2535130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</p:pic>
    </p:spTree>
    <p:extLst>
      <p:ext uri="{BB962C8B-B14F-4D97-AF65-F5344CB8AC3E}">
        <p14:creationId xmlns="" xmlns:p14="http://schemas.microsoft.com/office/powerpoint/2010/main" val="339748134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/>
      <p:bldP spid="14" grpId="0"/>
      <p:bldP spid="16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412460" y="875490"/>
            <a:ext cx="7879404" cy="5632311"/>
          </a:xfrm>
          <a:prstGeom prst="rect">
            <a:avLst/>
          </a:prstGeom>
          <a:noFill/>
          <a:ln w="152400" cmpd="thinThick">
            <a:solidFill>
              <a:schemeClr val="accent6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graphicFrame>
        <p:nvGraphicFramePr>
          <p:cNvPr id="4" name="Diagram 3"/>
          <p:cNvGraphicFramePr/>
          <p:nvPr/>
        </p:nvGraphicFramePr>
        <p:xfrm>
          <a:off x="2748280" y="963507"/>
          <a:ext cx="5862320" cy="501057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AE94812-C84C-47BD-BB90-7F318C710CA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>
                                            <p:graphicEl>
                                              <a:dgm id="{1AE94812-C84C-47BD-BB90-7F318C710CA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8C423B5-0B69-4DF5-8B1D-B4916B6C00F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4">
                                            <p:graphicEl>
                                              <a:dgm id="{48C423B5-0B69-4DF5-8B1D-B4916B6C00F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1B769FB-5878-4E01-97DD-7061F630620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4">
                                            <p:graphicEl>
                                              <a:dgm id="{E1B769FB-5878-4E01-97DD-7061F630620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292EEA8-CE76-40AB-8F52-20B8DA4FF82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0" dur="2000"/>
                                        <p:tgtEl>
                                          <p:spTgt spid="4">
                                            <p:graphicEl>
                                              <a:dgm id="{0292EEA8-CE76-40AB-8F52-20B8DA4FF82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8B9415D-D60E-4BFC-B5E2-AEB6F4E61A6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5" dur="2000"/>
                                        <p:tgtEl>
                                          <p:spTgt spid="4">
                                            <p:graphicEl>
                                              <a:dgm id="{B8B9415D-D60E-4BFC-B5E2-AEB6F4E61A6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BF9DB12-4D72-4E66-B8DC-9B65B45D776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8" dur="2000"/>
                                        <p:tgtEl>
                                          <p:spTgt spid="4">
                                            <p:graphicEl>
                                              <a:dgm id="{3BF9DB12-4D72-4E66-B8DC-9B65B45D776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D5431D3-6260-4981-8F74-362BC30F3FB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3" dur="2000"/>
                                        <p:tgtEl>
                                          <p:spTgt spid="4">
                                            <p:graphicEl>
                                              <a:dgm id="{CD5431D3-6260-4981-8F74-362BC30F3FB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599000E-EE96-45F2-9F70-161923E6105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6" dur="2000"/>
                                        <p:tgtEl>
                                          <p:spTgt spid="4">
                                            <p:graphicEl>
                                              <a:dgm id="{1599000E-EE96-45F2-9F70-161923E6105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F4433B1-B653-43F2-B758-C3E583E9E7C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1" dur="2000"/>
                                        <p:tgtEl>
                                          <p:spTgt spid="4">
                                            <p:graphicEl>
                                              <a:dgm id="{FF4433B1-B653-43F2-B758-C3E583E9E7C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1C8E0C7-C490-4601-8F79-E042D9EB235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4" dur="2000"/>
                                        <p:tgtEl>
                                          <p:spTgt spid="4">
                                            <p:graphicEl>
                                              <a:dgm id="{D1C8E0C7-C490-4601-8F79-E042D9EB235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73E4E6E-8A14-4A36-96E1-574481BF29C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7" dur="2000"/>
                                        <p:tgtEl>
                                          <p:spTgt spid="4">
                                            <p:graphicEl>
                                              <a:dgm id="{073E4E6E-8A14-4A36-96E1-574481BF29C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 bld="lvlOne"/>
        </p:bldSub>
      </p:bldGraphic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307080" y="365760"/>
            <a:ext cx="405384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 err="1" smtClean="0">
                <a:latin typeface="NikoshBAN" pitchFamily="2" charset="0"/>
                <a:cs typeface="NikoshBAN" pitchFamily="2" charset="0"/>
              </a:rPr>
              <a:t>জোড়ায়</a:t>
            </a:r>
            <a:r>
              <a:rPr lang="en-US" sz="6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60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6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9768840" y="2865120"/>
            <a:ext cx="178308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>
                <a:latin typeface="NikoshBAN" pitchFamily="2" charset="0"/>
                <a:cs typeface="NikoshBAN" pitchFamily="2" charset="0"/>
              </a:rPr>
              <a:t>১৮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টি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বিড়াল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ছানা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 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5" name="Picture 2" descr="C:\Users\User\Desktop\ছবি\বিড়াল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91668" y="1128962"/>
            <a:ext cx="1039012" cy="1561357"/>
          </a:xfrm>
          <a:prstGeom prst="rect">
            <a:avLst/>
          </a:prstGeom>
          <a:noFill/>
        </p:spPr>
      </p:pic>
      <p:pic>
        <p:nvPicPr>
          <p:cNvPr id="28" name="Picture 2" descr="C:\Users\User\Desktop\ছবি\বিড়াল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80388" y="1144202"/>
            <a:ext cx="1039012" cy="1561357"/>
          </a:xfrm>
          <a:prstGeom prst="rect">
            <a:avLst/>
          </a:prstGeom>
          <a:noFill/>
        </p:spPr>
      </p:pic>
      <p:pic>
        <p:nvPicPr>
          <p:cNvPr id="29" name="Picture 2" descr="C:\Users\User\Desktop\ছবি\বিড়াল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908148" y="1189922"/>
            <a:ext cx="1039012" cy="1561357"/>
          </a:xfrm>
          <a:prstGeom prst="rect">
            <a:avLst/>
          </a:prstGeom>
          <a:noFill/>
        </p:spPr>
      </p:pic>
      <p:pic>
        <p:nvPicPr>
          <p:cNvPr id="30" name="Picture 2" descr="C:\Users\User\Desktop\ছবি\বিড়াল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081628" y="1235642"/>
            <a:ext cx="1039012" cy="1561357"/>
          </a:xfrm>
          <a:prstGeom prst="rect">
            <a:avLst/>
          </a:prstGeom>
          <a:noFill/>
        </p:spPr>
      </p:pic>
      <p:pic>
        <p:nvPicPr>
          <p:cNvPr id="31" name="Picture 2" descr="C:\Users\User\Desktop\ছবি\বিড়াল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24628" y="1281362"/>
            <a:ext cx="1039012" cy="1561357"/>
          </a:xfrm>
          <a:prstGeom prst="rect">
            <a:avLst/>
          </a:prstGeom>
          <a:noFill/>
        </p:spPr>
      </p:pic>
      <p:pic>
        <p:nvPicPr>
          <p:cNvPr id="32" name="Picture 2" descr="C:\Users\User\Desktop\ছবি\বিড়াল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13348" y="1266122"/>
            <a:ext cx="1039012" cy="1561357"/>
          </a:xfrm>
          <a:prstGeom prst="rect">
            <a:avLst/>
          </a:prstGeom>
          <a:noFill/>
        </p:spPr>
      </p:pic>
      <p:pic>
        <p:nvPicPr>
          <p:cNvPr id="33" name="Picture 2" descr="C:\Users\User\Desktop\ছবি\বিড়াল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02068" y="1266122"/>
            <a:ext cx="1039012" cy="1561357"/>
          </a:xfrm>
          <a:prstGeom prst="rect">
            <a:avLst/>
          </a:prstGeom>
          <a:noFill/>
        </p:spPr>
      </p:pic>
      <p:pic>
        <p:nvPicPr>
          <p:cNvPr id="34" name="Picture 2" descr="C:\Users\User\Desktop\ছবি\বিড়াল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745068" y="1281362"/>
            <a:ext cx="1039012" cy="1561357"/>
          </a:xfrm>
          <a:prstGeom prst="rect">
            <a:avLst/>
          </a:prstGeom>
          <a:noFill/>
        </p:spPr>
      </p:pic>
      <p:pic>
        <p:nvPicPr>
          <p:cNvPr id="35" name="Picture 2" descr="C:\Users\User\Desktop\ছবি\বিড়াল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22148" y="3064442"/>
            <a:ext cx="1039012" cy="1561357"/>
          </a:xfrm>
          <a:prstGeom prst="rect">
            <a:avLst/>
          </a:prstGeom>
          <a:noFill/>
        </p:spPr>
      </p:pic>
      <p:pic>
        <p:nvPicPr>
          <p:cNvPr id="36" name="Picture 2" descr="C:\Users\User\Desktop\ছবি\বিড়াল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10868" y="3079682"/>
            <a:ext cx="1039012" cy="1561357"/>
          </a:xfrm>
          <a:prstGeom prst="rect">
            <a:avLst/>
          </a:prstGeom>
          <a:noFill/>
        </p:spPr>
      </p:pic>
      <p:pic>
        <p:nvPicPr>
          <p:cNvPr id="37" name="Picture 2" descr="C:\Users\User\Desktop\ছবি\বিড়াল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938628" y="3125402"/>
            <a:ext cx="1039012" cy="1561357"/>
          </a:xfrm>
          <a:prstGeom prst="rect">
            <a:avLst/>
          </a:prstGeom>
          <a:noFill/>
        </p:spPr>
      </p:pic>
      <p:pic>
        <p:nvPicPr>
          <p:cNvPr id="38" name="Picture 2" descr="C:\Users\User\Desktop\ছবি\বিড়াল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112108" y="3171122"/>
            <a:ext cx="1039012" cy="1561357"/>
          </a:xfrm>
          <a:prstGeom prst="rect">
            <a:avLst/>
          </a:prstGeom>
          <a:noFill/>
        </p:spPr>
      </p:pic>
      <p:pic>
        <p:nvPicPr>
          <p:cNvPr id="39" name="Picture 2" descr="C:\Users\User\Desktop\ছবি\বিড়াল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55108" y="3216842"/>
            <a:ext cx="1039012" cy="1561357"/>
          </a:xfrm>
          <a:prstGeom prst="rect">
            <a:avLst/>
          </a:prstGeom>
          <a:noFill/>
        </p:spPr>
      </p:pic>
      <p:pic>
        <p:nvPicPr>
          <p:cNvPr id="40" name="Picture 2" descr="C:\Users\User\Desktop\ছবি\বিড়াল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43828" y="3201602"/>
            <a:ext cx="1039012" cy="1561357"/>
          </a:xfrm>
          <a:prstGeom prst="rect">
            <a:avLst/>
          </a:prstGeom>
          <a:noFill/>
        </p:spPr>
      </p:pic>
      <p:pic>
        <p:nvPicPr>
          <p:cNvPr id="41" name="Picture 2" descr="C:\Users\User\Desktop\ছবি\বিড়াল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32548" y="3201602"/>
            <a:ext cx="1039012" cy="1561357"/>
          </a:xfrm>
          <a:prstGeom prst="rect">
            <a:avLst/>
          </a:prstGeom>
          <a:noFill/>
        </p:spPr>
      </p:pic>
      <p:pic>
        <p:nvPicPr>
          <p:cNvPr id="42" name="Picture 2" descr="C:\Users\User\Desktop\ছবি\বিড়াল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775548" y="3216842"/>
            <a:ext cx="1039012" cy="1561357"/>
          </a:xfrm>
          <a:prstGeom prst="rect">
            <a:avLst/>
          </a:prstGeom>
          <a:noFill/>
        </p:spPr>
      </p:pic>
      <p:pic>
        <p:nvPicPr>
          <p:cNvPr id="45" name="Picture 2" descr="C:\Users\User\Desktop\ছবি\বিড়াল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91668" y="4710362"/>
            <a:ext cx="1039012" cy="1561357"/>
          </a:xfrm>
          <a:prstGeom prst="rect">
            <a:avLst/>
          </a:prstGeom>
          <a:noFill/>
        </p:spPr>
      </p:pic>
      <p:pic>
        <p:nvPicPr>
          <p:cNvPr id="46" name="Picture 2" descr="C:\Users\User\Desktop\ছবি\বিড়াল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26108" y="4740842"/>
            <a:ext cx="1039012" cy="156135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2529333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1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4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0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3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6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9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2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5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8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1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4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7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0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3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6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4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337560" y="518160"/>
            <a:ext cx="405384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 err="1" smtClean="0">
                <a:latin typeface="NikoshBAN" pitchFamily="2" charset="0"/>
                <a:cs typeface="NikoshBAN" pitchFamily="2" charset="0"/>
              </a:rPr>
              <a:t>দলীয়</a:t>
            </a:r>
            <a:r>
              <a:rPr lang="en-US" sz="6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60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6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9997440" y="1417320"/>
            <a:ext cx="196596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latin typeface="NikoshBAN" pitchFamily="2" charset="0"/>
                <a:cs typeface="NikoshBAN" pitchFamily="2" charset="0"/>
              </a:rPr>
              <a:t>১৬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টি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বৃত্ত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9906000" y="2987040"/>
            <a:ext cx="178308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>
                <a:latin typeface="NikoshBAN" pitchFamily="2" charset="0"/>
                <a:cs typeface="NikoshBAN" pitchFamily="2" charset="0"/>
              </a:rPr>
              <a:t>২০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টি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কেটলি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4" name="TextBox 93"/>
          <p:cNvSpPr txBox="1"/>
          <p:nvPr/>
        </p:nvSpPr>
        <p:spPr>
          <a:xfrm>
            <a:off x="9601200" y="4541520"/>
            <a:ext cx="204216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>
                <a:latin typeface="NikoshBAN" pitchFamily="2" charset="0"/>
                <a:cs typeface="NikoshBAN" pitchFamily="2" charset="0"/>
              </a:rPr>
              <a:t>১৯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টি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জামরুল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3" name="Oval 72"/>
          <p:cNvSpPr/>
          <p:nvPr/>
        </p:nvSpPr>
        <p:spPr>
          <a:xfrm>
            <a:off x="555567" y="1368267"/>
            <a:ext cx="511233" cy="582453"/>
          </a:xfrm>
          <a:prstGeom prst="ellipse">
            <a:avLst/>
          </a:prstGeom>
          <a:solidFill>
            <a:srgbClr val="FF0000"/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57150">
                <a:solidFill>
                  <a:schemeClr val="tx1"/>
                </a:solidFill>
              </a:ln>
            </a:endParaRPr>
          </a:p>
        </p:txBody>
      </p:sp>
      <p:sp>
        <p:nvSpPr>
          <p:cNvPr id="74" name="Oval 73"/>
          <p:cNvSpPr/>
          <p:nvPr/>
        </p:nvSpPr>
        <p:spPr>
          <a:xfrm>
            <a:off x="1149927" y="1353027"/>
            <a:ext cx="511233" cy="582453"/>
          </a:xfrm>
          <a:prstGeom prst="ellipse">
            <a:avLst/>
          </a:prstGeom>
          <a:solidFill>
            <a:srgbClr val="FF0000"/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57150">
                <a:solidFill>
                  <a:schemeClr val="tx1"/>
                </a:solidFill>
              </a:ln>
            </a:endParaRPr>
          </a:p>
        </p:txBody>
      </p:sp>
      <p:sp>
        <p:nvSpPr>
          <p:cNvPr id="75" name="Oval 74"/>
          <p:cNvSpPr/>
          <p:nvPr/>
        </p:nvSpPr>
        <p:spPr>
          <a:xfrm>
            <a:off x="1759527" y="1337787"/>
            <a:ext cx="511233" cy="582453"/>
          </a:xfrm>
          <a:prstGeom prst="ellipse">
            <a:avLst/>
          </a:prstGeom>
          <a:solidFill>
            <a:srgbClr val="FF0000"/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57150">
                <a:solidFill>
                  <a:schemeClr val="tx1"/>
                </a:solidFill>
              </a:ln>
            </a:endParaRPr>
          </a:p>
        </p:txBody>
      </p:sp>
      <p:sp>
        <p:nvSpPr>
          <p:cNvPr id="76" name="Oval 75"/>
          <p:cNvSpPr/>
          <p:nvPr/>
        </p:nvSpPr>
        <p:spPr>
          <a:xfrm>
            <a:off x="2399607" y="1383507"/>
            <a:ext cx="511233" cy="582453"/>
          </a:xfrm>
          <a:prstGeom prst="ellipse">
            <a:avLst/>
          </a:prstGeom>
          <a:solidFill>
            <a:srgbClr val="FF0000"/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57150">
                <a:solidFill>
                  <a:schemeClr val="tx1"/>
                </a:solidFill>
              </a:ln>
            </a:endParaRPr>
          </a:p>
        </p:txBody>
      </p:sp>
      <p:sp>
        <p:nvSpPr>
          <p:cNvPr id="77" name="Oval 76"/>
          <p:cNvSpPr/>
          <p:nvPr/>
        </p:nvSpPr>
        <p:spPr>
          <a:xfrm>
            <a:off x="2993967" y="1444467"/>
            <a:ext cx="511233" cy="582453"/>
          </a:xfrm>
          <a:prstGeom prst="ellipse">
            <a:avLst/>
          </a:prstGeom>
          <a:solidFill>
            <a:srgbClr val="FF0000"/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57150">
                <a:solidFill>
                  <a:schemeClr val="tx1"/>
                </a:solidFill>
              </a:ln>
            </a:endParaRPr>
          </a:p>
        </p:txBody>
      </p:sp>
      <p:sp>
        <p:nvSpPr>
          <p:cNvPr id="78" name="Oval 77"/>
          <p:cNvSpPr/>
          <p:nvPr/>
        </p:nvSpPr>
        <p:spPr>
          <a:xfrm>
            <a:off x="3618807" y="1444467"/>
            <a:ext cx="511233" cy="582453"/>
          </a:xfrm>
          <a:prstGeom prst="ellipse">
            <a:avLst/>
          </a:prstGeom>
          <a:solidFill>
            <a:srgbClr val="FF0000"/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57150">
                <a:solidFill>
                  <a:schemeClr val="tx1"/>
                </a:solidFill>
              </a:ln>
            </a:endParaRPr>
          </a:p>
        </p:txBody>
      </p:sp>
      <p:sp>
        <p:nvSpPr>
          <p:cNvPr id="79" name="Oval 78"/>
          <p:cNvSpPr/>
          <p:nvPr/>
        </p:nvSpPr>
        <p:spPr>
          <a:xfrm>
            <a:off x="4243647" y="1490187"/>
            <a:ext cx="511233" cy="582453"/>
          </a:xfrm>
          <a:prstGeom prst="ellipse">
            <a:avLst/>
          </a:prstGeom>
          <a:solidFill>
            <a:srgbClr val="FF0000"/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57150">
                <a:solidFill>
                  <a:schemeClr val="tx1"/>
                </a:solidFill>
              </a:ln>
            </a:endParaRPr>
          </a:p>
        </p:txBody>
      </p:sp>
      <p:sp>
        <p:nvSpPr>
          <p:cNvPr id="97" name="Oval 96"/>
          <p:cNvSpPr/>
          <p:nvPr/>
        </p:nvSpPr>
        <p:spPr>
          <a:xfrm>
            <a:off x="4868487" y="1520667"/>
            <a:ext cx="511233" cy="582453"/>
          </a:xfrm>
          <a:prstGeom prst="ellipse">
            <a:avLst/>
          </a:prstGeom>
          <a:solidFill>
            <a:srgbClr val="FF0000"/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57150">
                <a:solidFill>
                  <a:schemeClr val="tx1"/>
                </a:solidFill>
              </a:ln>
            </a:endParaRPr>
          </a:p>
        </p:txBody>
      </p:sp>
      <p:sp>
        <p:nvSpPr>
          <p:cNvPr id="98" name="Oval 97"/>
          <p:cNvSpPr/>
          <p:nvPr/>
        </p:nvSpPr>
        <p:spPr>
          <a:xfrm>
            <a:off x="5508567" y="1520667"/>
            <a:ext cx="511233" cy="582453"/>
          </a:xfrm>
          <a:prstGeom prst="ellipse">
            <a:avLst/>
          </a:prstGeom>
          <a:solidFill>
            <a:srgbClr val="FF0000"/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57150">
                <a:solidFill>
                  <a:schemeClr val="tx1"/>
                </a:solidFill>
              </a:ln>
            </a:endParaRPr>
          </a:p>
        </p:txBody>
      </p:sp>
      <p:sp>
        <p:nvSpPr>
          <p:cNvPr id="99" name="Oval 98"/>
          <p:cNvSpPr/>
          <p:nvPr/>
        </p:nvSpPr>
        <p:spPr>
          <a:xfrm>
            <a:off x="6133407" y="1535907"/>
            <a:ext cx="511233" cy="582453"/>
          </a:xfrm>
          <a:prstGeom prst="ellipse">
            <a:avLst/>
          </a:prstGeom>
          <a:solidFill>
            <a:srgbClr val="FF0000"/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57150">
                <a:solidFill>
                  <a:schemeClr val="tx1"/>
                </a:solidFill>
              </a:ln>
            </a:endParaRPr>
          </a:p>
        </p:txBody>
      </p:sp>
      <p:sp>
        <p:nvSpPr>
          <p:cNvPr id="100" name="Oval 99"/>
          <p:cNvSpPr/>
          <p:nvPr/>
        </p:nvSpPr>
        <p:spPr>
          <a:xfrm>
            <a:off x="6743007" y="1551147"/>
            <a:ext cx="511233" cy="582453"/>
          </a:xfrm>
          <a:prstGeom prst="ellipse">
            <a:avLst/>
          </a:prstGeom>
          <a:solidFill>
            <a:srgbClr val="FF0000"/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57150">
                <a:solidFill>
                  <a:schemeClr val="tx1"/>
                </a:solidFill>
              </a:ln>
            </a:endParaRPr>
          </a:p>
        </p:txBody>
      </p:sp>
      <p:sp>
        <p:nvSpPr>
          <p:cNvPr id="101" name="Oval 100"/>
          <p:cNvSpPr/>
          <p:nvPr/>
        </p:nvSpPr>
        <p:spPr>
          <a:xfrm>
            <a:off x="7352607" y="1535907"/>
            <a:ext cx="511233" cy="582453"/>
          </a:xfrm>
          <a:prstGeom prst="ellipse">
            <a:avLst/>
          </a:prstGeom>
          <a:solidFill>
            <a:srgbClr val="FF0000"/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57150">
                <a:solidFill>
                  <a:schemeClr val="tx1"/>
                </a:solidFill>
              </a:ln>
            </a:endParaRPr>
          </a:p>
        </p:txBody>
      </p:sp>
      <p:sp>
        <p:nvSpPr>
          <p:cNvPr id="102" name="Oval 101"/>
          <p:cNvSpPr/>
          <p:nvPr/>
        </p:nvSpPr>
        <p:spPr>
          <a:xfrm>
            <a:off x="7962207" y="1566387"/>
            <a:ext cx="511233" cy="582453"/>
          </a:xfrm>
          <a:prstGeom prst="ellipse">
            <a:avLst/>
          </a:prstGeom>
          <a:solidFill>
            <a:srgbClr val="FF0000"/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57150">
                <a:solidFill>
                  <a:schemeClr val="tx1"/>
                </a:solidFill>
              </a:ln>
            </a:endParaRPr>
          </a:p>
        </p:txBody>
      </p:sp>
      <p:sp>
        <p:nvSpPr>
          <p:cNvPr id="103" name="Oval 102"/>
          <p:cNvSpPr/>
          <p:nvPr/>
        </p:nvSpPr>
        <p:spPr>
          <a:xfrm>
            <a:off x="8556567" y="1627347"/>
            <a:ext cx="511233" cy="582453"/>
          </a:xfrm>
          <a:prstGeom prst="ellipse">
            <a:avLst/>
          </a:prstGeom>
          <a:solidFill>
            <a:srgbClr val="FF0000"/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57150">
                <a:solidFill>
                  <a:schemeClr val="tx1"/>
                </a:solidFill>
              </a:ln>
            </a:endParaRPr>
          </a:p>
        </p:txBody>
      </p:sp>
      <p:sp>
        <p:nvSpPr>
          <p:cNvPr id="104" name="Oval 103"/>
          <p:cNvSpPr/>
          <p:nvPr/>
        </p:nvSpPr>
        <p:spPr>
          <a:xfrm>
            <a:off x="9166167" y="1642587"/>
            <a:ext cx="511233" cy="582453"/>
          </a:xfrm>
          <a:prstGeom prst="ellipse">
            <a:avLst/>
          </a:prstGeom>
          <a:solidFill>
            <a:srgbClr val="FF0000"/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57150">
                <a:solidFill>
                  <a:schemeClr val="tx1"/>
                </a:solidFill>
              </a:ln>
            </a:endParaRPr>
          </a:p>
        </p:txBody>
      </p:sp>
      <p:sp>
        <p:nvSpPr>
          <p:cNvPr id="105" name="Oval 104"/>
          <p:cNvSpPr/>
          <p:nvPr/>
        </p:nvSpPr>
        <p:spPr>
          <a:xfrm>
            <a:off x="9760527" y="1642587"/>
            <a:ext cx="511233" cy="582453"/>
          </a:xfrm>
          <a:prstGeom prst="ellipse">
            <a:avLst/>
          </a:prstGeom>
          <a:solidFill>
            <a:srgbClr val="FF0000"/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57150">
                <a:solidFill>
                  <a:schemeClr val="tx1"/>
                </a:solidFill>
              </a:ln>
            </a:endParaRPr>
          </a:p>
        </p:txBody>
      </p:sp>
      <p:pic>
        <p:nvPicPr>
          <p:cNvPr id="106" name="Picture 2" descr="C:\Users\User\Desktop\ছবি\images.jpg"/>
          <p:cNvPicPr>
            <a:picLocks noChangeAspect="1" noChangeArrowheads="1"/>
          </p:cNvPicPr>
          <p:nvPr/>
        </p:nvPicPr>
        <p:blipFill>
          <a:blip r:embed="rId2"/>
          <a:srcRect l="18533" t="9048" r="20667"/>
          <a:stretch>
            <a:fillRect/>
          </a:stretch>
        </p:blipFill>
        <p:spPr bwMode="auto">
          <a:xfrm>
            <a:off x="548640" y="2286000"/>
            <a:ext cx="822960" cy="689409"/>
          </a:xfrm>
          <a:prstGeom prst="rect">
            <a:avLst/>
          </a:prstGeom>
          <a:noFill/>
        </p:spPr>
      </p:pic>
      <p:pic>
        <p:nvPicPr>
          <p:cNvPr id="107" name="Picture 2" descr="C:\Users\User\Desktop\ছবি\images.jpg"/>
          <p:cNvPicPr>
            <a:picLocks noChangeAspect="1" noChangeArrowheads="1"/>
          </p:cNvPicPr>
          <p:nvPr/>
        </p:nvPicPr>
        <p:blipFill>
          <a:blip r:embed="rId2"/>
          <a:srcRect l="18533" t="9048" r="20667"/>
          <a:stretch>
            <a:fillRect/>
          </a:stretch>
        </p:blipFill>
        <p:spPr bwMode="auto">
          <a:xfrm>
            <a:off x="1447800" y="2301240"/>
            <a:ext cx="822960" cy="689409"/>
          </a:xfrm>
          <a:prstGeom prst="rect">
            <a:avLst/>
          </a:prstGeom>
          <a:noFill/>
        </p:spPr>
      </p:pic>
      <p:pic>
        <p:nvPicPr>
          <p:cNvPr id="108" name="Picture 2" descr="C:\Users\User\Desktop\ছবি\images.jpg"/>
          <p:cNvPicPr>
            <a:picLocks noChangeAspect="1" noChangeArrowheads="1"/>
          </p:cNvPicPr>
          <p:nvPr/>
        </p:nvPicPr>
        <p:blipFill>
          <a:blip r:embed="rId2"/>
          <a:srcRect l="18533" t="9048" r="20667"/>
          <a:stretch>
            <a:fillRect/>
          </a:stretch>
        </p:blipFill>
        <p:spPr bwMode="auto">
          <a:xfrm>
            <a:off x="2331720" y="2301240"/>
            <a:ext cx="822960" cy="689409"/>
          </a:xfrm>
          <a:prstGeom prst="rect">
            <a:avLst/>
          </a:prstGeom>
          <a:noFill/>
        </p:spPr>
      </p:pic>
      <p:pic>
        <p:nvPicPr>
          <p:cNvPr id="109" name="Picture 2" descr="C:\Users\User\Desktop\ছবি\images.jpg"/>
          <p:cNvPicPr>
            <a:picLocks noChangeAspect="1" noChangeArrowheads="1"/>
          </p:cNvPicPr>
          <p:nvPr/>
        </p:nvPicPr>
        <p:blipFill>
          <a:blip r:embed="rId2"/>
          <a:srcRect l="18533" t="9048" r="20667"/>
          <a:stretch>
            <a:fillRect/>
          </a:stretch>
        </p:blipFill>
        <p:spPr bwMode="auto">
          <a:xfrm>
            <a:off x="3200400" y="2331720"/>
            <a:ext cx="822960" cy="689409"/>
          </a:xfrm>
          <a:prstGeom prst="rect">
            <a:avLst/>
          </a:prstGeom>
          <a:noFill/>
        </p:spPr>
      </p:pic>
      <p:pic>
        <p:nvPicPr>
          <p:cNvPr id="110" name="Picture 2" descr="C:\Users\User\Desktop\ছবি\images.jpg"/>
          <p:cNvPicPr>
            <a:picLocks noChangeAspect="1" noChangeArrowheads="1"/>
          </p:cNvPicPr>
          <p:nvPr/>
        </p:nvPicPr>
        <p:blipFill>
          <a:blip r:embed="rId2"/>
          <a:srcRect l="18533" t="9048" r="20667"/>
          <a:stretch>
            <a:fillRect/>
          </a:stretch>
        </p:blipFill>
        <p:spPr bwMode="auto">
          <a:xfrm>
            <a:off x="4099560" y="2346960"/>
            <a:ext cx="822960" cy="689409"/>
          </a:xfrm>
          <a:prstGeom prst="rect">
            <a:avLst/>
          </a:prstGeom>
          <a:noFill/>
        </p:spPr>
      </p:pic>
      <p:pic>
        <p:nvPicPr>
          <p:cNvPr id="113" name="Picture 2" descr="C:\Users\User\Desktop\ছবি\images.jpg"/>
          <p:cNvPicPr>
            <a:picLocks noChangeAspect="1" noChangeArrowheads="1"/>
          </p:cNvPicPr>
          <p:nvPr/>
        </p:nvPicPr>
        <p:blipFill>
          <a:blip r:embed="rId2"/>
          <a:srcRect l="18533" t="9048" r="20667"/>
          <a:stretch>
            <a:fillRect/>
          </a:stretch>
        </p:blipFill>
        <p:spPr bwMode="auto">
          <a:xfrm>
            <a:off x="4968240" y="2392680"/>
            <a:ext cx="822960" cy="689409"/>
          </a:xfrm>
          <a:prstGeom prst="rect">
            <a:avLst/>
          </a:prstGeom>
          <a:noFill/>
        </p:spPr>
      </p:pic>
      <p:pic>
        <p:nvPicPr>
          <p:cNvPr id="114" name="Picture 2" descr="C:\Users\User\Desktop\ছবি\images.jpg"/>
          <p:cNvPicPr>
            <a:picLocks noChangeAspect="1" noChangeArrowheads="1"/>
          </p:cNvPicPr>
          <p:nvPr/>
        </p:nvPicPr>
        <p:blipFill>
          <a:blip r:embed="rId2"/>
          <a:srcRect l="18533" t="9048" r="20667"/>
          <a:stretch>
            <a:fillRect/>
          </a:stretch>
        </p:blipFill>
        <p:spPr bwMode="auto">
          <a:xfrm>
            <a:off x="5836920" y="2392680"/>
            <a:ext cx="822960" cy="689409"/>
          </a:xfrm>
          <a:prstGeom prst="rect">
            <a:avLst/>
          </a:prstGeom>
          <a:noFill/>
        </p:spPr>
      </p:pic>
      <p:pic>
        <p:nvPicPr>
          <p:cNvPr id="115" name="Picture 2" descr="C:\Users\User\Desktop\ছবি\images.jpg"/>
          <p:cNvPicPr>
            <a:picLocks noChangeAspect="1" noChangeArrowheads="1"/>
          </p:cNvPicPr>
          <p:nvPr/>
        </p:nvPicPr>
        <p:blipFill>
          <a:blip r:embed="rId2"/>
          <a:srcRect l="18533" t="9048" r="20667"/>
          <a:stretch>
            <a:fillRect/>
          </a:stretch>
        </p:blipFill>
        <p:spPr bwMode="auto">
          <a:xfrm>
            <a:off x="6736080" y="2392680"/>
            <a:ext cx="822960" cy="689409"/>
          </a:xfrm>
          <a:prstGeom prst="rect">
            <a:avLst/>
          </a:prstGeom>
          <a:noFill/>
        </p:spPr>
      </p:pic>
      <p:pic>
        <p:nvPicPr>
          <p:cNvPr id="116" name="Picture 2" descr="C:\Users\User\Desktop\ছবি\images.jpg"/>
          <p:cNvPicPr>
            <a:picLocks noChangeAspect="1" noChangeArrowheads="1"/>
          </p:cNvPicPr>
          <p:nvPr/>
        </p:nvPicPr>
        <p:blipFill>
          <a:blip r:embed="rId2"/>
          <a:srcRect l="18533" t="9048" r="20667"/>
          <a:stretch>
            <a:fillRect/>
          </a:stretch>
        </p:blipFill>
        <p:spPr bwMode="auto">
          <a:xfrm>
            <a:off x="7620000" y="2423160"/>
            <a:ext cx="822960" cy="689409"/>
          </a:xfrm>
          <a:prstGeom prst="rect">
            <a:avLst/>
          </a:prstGeom>
          <a:noFill/>
        </p:spPr>
      </p:pic>
      <p:pic>
        <p:nvPicPr>
          <p:cNvPr id="117" name="Picture 2" descr="C:\Users\User\Desktop\ছবি\images.jpg"/>
          <p:cNvPicPr>
            <a:picLocks noChangeAspect="1" noChangeArrowheads="1"/>
          </p:cNvPicPr>
          <p:nvPr/>
        </p:nvPicPr>
        <p:blipFill>
          <a:blip r:embed="rId2"/>
          <a:srcRect l="18533" t="9048" r="20667"/>
          <a:stretch>
            <a:fillRect/>
          </a:stretch>
        </p:blipFill>
        <p:spPr bwMode="auto">
          <a:xfrm>
            <a:off x="8534400" y="2453640"/>
            <a:ext cx="822960" cy="689409"/>
          </a:xfrm>
          <a:prstGeom prst="rect">
            <a:avLst/>
          </a:prstGeom>
          <a:noFill/>
        </p:spPr>
      </p:pic>
      <p:pic>
        <p:nvPicPr>
          <p:cNvPr id="118" name="Picture 2" descr="C:\Users\User\Desktop\ছবি\images.jpg"/>
          <p:cNvPicPr>
            <a:picLocks noChangeAspect="1" noChangeArrowheads="1"/>
          </p:cNvPicPr>
          <p:nvPr/>
        </p:nvPicPr>
        <p:blipFill>
          <a:blip r:embed="rId2"/>
          <a:srcRect l="18533" t="9048" r="20667"/>
          <a:stretch>
            <a:fillRect/>
          </a:stretch>
        </p:blipFill>
        <p:spPr bwMode="auto">
          <a:xfrm>
            <a:off x="518160" y="3108960"/>
            <a:ext cx="822960" cy="689409"/>
          </a:xfrm>
          <a:prstGeom prst="rect">
            <a:avLst/>
          </a:prstGeom>
          <a:noFill/>
        </p:spPr>
      </p:pic>
      <p:pic>
        <p:nvPicPr>
          <p:cNvPr id="119" name="Picture 2" descr="C:\Users\User\Desktop\ছবি\images.jpg"/>
          <p:cNvPicPr>
            <a:picLocks noChangeAspect="1" noChangeArrowheads="1"/>
          </p:cNvPicPr>
          <p:nvPr/>
        </p:nvPicPr>
        <p:blipFill>
          <a:blip r:embed="rId2"/>
          <a:srcRect l="18533" t="9048" r="20667"/>
          <a:stretch>
            <a:fillRect/>
          </a:stretch>
        </p:blipFill>
        <p:spPr bwMode="auto">
          <a:xfrm>
            <a:off x="1417320" y="3124200"/>
            <a:ext cx="822960" cy="689409"/>
          </a:xfrm>
          <a:prstGeom prst="rect">
            <a:avLst/>
          </a:prstGeom>
          <a:noFill/>
        </p:spPr>
      </p:pic>
      <p:pic>
        <p:nvPicPr>
          <p:cNvPr id="120" name="Picture 2" descr="C:\Users\User\Desktop\ছবি\images.jpg"/>
          <p:cNvPicPr>
            <a:picLocks noChangeAspect="1" noChangeArrowheads="1"/>
          </p:cNvPicPr>
          <p:nvPr/>
        </p:nvPicPr>
        <p:blipFill>
          <a:blip r:embed="rId2"/>
          <a:srcRect l="18533" t="9048" r="20667"/>
          <a:stretch>
            <a:fillRect/>
          </a:stretch>
        </p:blipFill>
        <p:spPr bwMode="auto">
          <a:xfrm>
            <a:off x="2301240" y="3124200"/>
            <a:ext cx="822960" cy="689409"/>
          </a:xfrm>
          <a:prstGeom prst="rect">
            <a:avLst/>
          </a:prstGeom>
          <a:noFill/>
        </p:spPr>
      </p:pic>
      <p:pic>
        <p:nvPicPr>
          <p:cNvPr id="121" name="Picture 2" descr="C:\Users\User\Desktop\ছবি\images.jpg"/>
          <p:cNvPicPr>
            <a:picLocks noChangeAspect="1" noChangeArrowheads="1"/>
          </p:cNvPicPr>
          <p:nvPr/>
        </p:nvPicPr>
        <p:blipFill>
          <a:blip r:embed="rId2"/>
          <a:srcRect l="18533" t="9048" r="20667"/>
          <a:stretch>
            <a:fillRect/>
          </a:stretch>
        </p:blipFill>
        <p:spPr bwMode="auto">
          <a:xfrm>
            <a:off x="3169920" y="3154680"/>
            <a:ext cx="822960" cy="689409"/>
          </a:xfrm>
          <a:prstGeom prst="rect">
            <a:avLst/>
          </a:prstGeom>
          <a:noFill/>
        </p:spPr>
      </p:pic>
      <p:pic>
        <p:nvPicPr>
          <p:cNvPr id="122" name="Picture 2" descr="C:\Users\User\Desktop\ছবি\images.jpg"/>
          <p:cNvPicPr>
            <a:picLocks noChangeAspect="1" noChangeArrowheads="1"/>
          </p:cNvPicPr>
          <p:nvPr/>
        </p:nvPicPr>
        <p:blipFill>
          <a:blip r:embed="rId2"/>
          <a:srcRect l="18533" t="9048" r="20667"/>
          <a:stretch>
            <a:fillRect/>
          </a:stretch>
        </p:blipFill>
        <p:spPr bwMode="auto">
          <a:xfrm>
            <a:off x="4069080" y="3169920"/>
            <a:ext cx="822960" cy="689409"/>
          </a:xfrm>
          <a:prstGeom prst="rect">
            <a:avLst/>
          </a:prstGeom>
          <a:noFill/>
        </p:spPr>
      </p:pic>
      <p:pic>
        <p:nvPicPr>
          <p:cNvPr id="123" name="Picture 2" descr="C:\Users\User\Desktop\ছবি\images.jpg"/>
          <p:cNvPicPr>
            <a:picLocks noChangeAspect="1" noChangeArrowheads="1"/>
          </p:cNvPicPr>
          <p:nvPr/>
        </p:nvPicPr>
        <p:blipFill>
          <a:blip r:embed="rId2"/>
          <a:srcRect l="18533" t="9048" r="20667"/>
          <a:stretch>
            <a:fillRect/>
          </a:stretch>
        </p:blipFill>
        <p:spPr bwMode="auto">
          <a:xfrm>
            <a:off x="4937760" y="3215640"/>
            <a:ext cx="822960" cy="689409"/>
          </a:xfrm>
          <a:prstGeom prst="rect">
            <a:avLst/>
          </a:prstGeom>
          <a:noFill/>
        </p:spPr>
      </p:pic>
      <p:pic>
        <p:nvPicPr>
          <p:cNvPr id="124" name="Picture 2" descr="C:\Users\User\Desktop\ছবি\images.jpg"/>
          <p:cNvPicPr>
            <a:picLocks noChangeAspect="1" noChangeArrowheads="1"/>
          </p:cNvPicPr>
          <p:nvPr/>
        </p:nvPicPr>
        <p:blipFill>
          <a:blip r:embed="rId2"/>
          <a:srcRect l="18533" t="9048" r="20667"/>
          <a:stretch>
            <a:fillRect/>
          </a:stretch>
        </p:blipFill>
        <p:spPr bwMode="auto">
          <a:xfrm>
            <a:off x="5806440" y="3215640"/>
            <a:ext cx="822960" cy="689409"/>
          </a:xfrm>
          <a:prstGeom prst="rect">
            <a:avLst/>
          </a:prstGeom>
          <a:noFill/>
        </p:spPr>
      </p:pic>
      <p:pic>
        <p:nvPicPr>
          <p:cNvPr id="125" name="Picture 2" descr="C:\Users\User\Desktop\ছবি\images.jpg"/>
          <p:cNvPicPr>
            <a:picLocks noChangeAspect="1" noChangeArrowheads="1"/>
          </p:cNvPicPr>
          <p:nvPr/>
        </p:nvPicPr>
        <p:blipFill>
          <a:blip r:embed="rId2"/>
          <a:srcRect l="18533" t="9048" r="20667"/>
          <a:stretch>
            <a:fillRect/>
          </a:stretch>
        </p:blipFill>
        <p:spPr bwMode="auto">
          <a:xfrm>
            <a:off x="6705600" y="3215640"/>
            <a:ext cx="822960" cy="689409"/>
          </a:xfrm>
          <a:prstGeom prst="rect">
            <a:avLst/>
          </a:prstGeom>
          <a:noFill/>
        </p:spPr>
      </p:pic>
      <p:pic>
        <p:nvPicPr>
          <p:cNvPr id="126" name="Picture 2" descr="C:\Users\User\Desktop\ছবি\images.jpg"/>
          <p:cNvPicPr>
            <a:picLocks noChangeAspect="1" noChangeArrowheads="1"/>
          </p:cNvPicPr>
          <p:nvPr/>
        </p:nvPicPr>
        <p:blipFill>
          <a:blip r:embed="rId2"/>
          <a:srcRect l="18533" t="9048" r="20667"/>
          <a:stretch>
            <a:fillRect/>
          </a:stretch>
        </p:blipFill>
        <p:spPr bwMode="auto">
          <a:xfrm>
            <a:off x="7589520" y="3246120"/>
            <a:ext cx="822960" cy="689409"/>
          </a:xfrm>
          <a:prstGeom prst="rect">
            <a:avLst/>
          </a:prstGeom>
          <a:noFill/>
        </p:spPr>
      </p:pic>
      <p:pic>
        <p:nvPicPr>
          <p:cNvPr id="127" name="Picture 2" descr="C:\Users\User\Desktop\ছবি\images.jpg"/>
          <p:cNvPicPr>
            <a:picLocks noChangeAspect="1" noChangeArrowheads="1"/>
          </p:cNvPicPr>
          <p:nvPr/>
        </p:nvPicPr>
        <p:blipFill>
          <a:blip r:embed="rId2"/>
          <a:srcRect l="18533" t="9048" r="20667"/>
          <a:stretch>
            <a:fillRect/>
          </a:stretch>
        </p:blipFill>
        <p:spPr bwMode="auto">
          <a:xfrm>
            <a:off x="8503920" y="3276600"/>
            <a:ext cx="822960" cy="689409"/>
          </a:xfrm>
          <a:prstGeom prst="rect">
            <a:avLst/>
          </a:prstGeom>
          <a:noFill/>
        </p:spPr>
      </p:pic>
      <p:pic>
        <p:nvPicPr>
          <p:cNvPr id="128" name="Picture 2" descr="C:\Users\User\Desktop\ছবি\jamrul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5314" y="3953828"/>
            <a:ext cx="573406" cy="891028"/>
          </a:xfrm>
          <a:prstGeom prst="rect">
            <a:avLst/>
          </a:prstGeom>
          <a:noFill/>
        </p:spPr>
      </p:pic>
      <p:pic>
        <p:nvPicPr>
          <p:cNvPr id="129" name="Picture 2" descr="C:\Users\User\Desktop\ছবি\jamrul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46834" y="3984308"/>
            <a:ext cx="573406" cy="891028"/>
          </a:xfrm>
          <a:prstGeom prst="rect">
            <a:avLst/>
          </a:prstGeom>
          <a:noFill/>
        </p:spPr>
      </p:pic>
      <p:pic>
        <p:nvPicPr>
          <p:cNvPr id="130" name="Picture 2" descr="C:\Users\User\Desktop\ছবি\jamrul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47874" y="4014788"/>
            <a:ext cx="573406" cy="891028"/>
          </a:xfrm>
          <a:prstGeom prst="rect">
            <a:avLst/>
          </a:prstGeom>
          <a:noFill/>
        </p:spPr>
      </p:pic>
      <p:pic>
        <p:nvPicPr>
          <p:cNvPr id="131" name="Picture 2" descr="C:\Users\User\Desktop\ছবি\jamrul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79394" y="4030028"/>
            <a:ext cx="573406" cy="891028"/>
          </a:xfrm>
          <a:prstGeom prst="rect">
            <a:avLst/>
          </a:prstGeom>
          <a:noFill/>
        </p:spPr>
      </p:pic>
      <p:pic>
        <p:nvPicPr>
          <p:cNvPr id="132" name="Picture 2" descr="C:\Users\User\Desktop\ছবি\jamrul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41394" y="4030028"/>
            <a:ext cx="573406" cy="891028"/>
          </a:xfrm>
          <a:prstGeom prst="rect">
            <a:avLst/>
          </a:prstGeom>
          <a:noFill/>
        </p:spPr>
      </p:pic>
      <p:pic>
        <p:nvPicPr>
          <p:cNvPr id="133" name="Picture 2" descr="C:\Users\User\Desktop\ছবি\jamrul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318634" y="4030028"/>
            <a:ext cx="573406" cy="891028"/>
          </a:xfrm>
          <a:prstGeom prst="rect">
            <a:avLst/>
          </a:prstGeom>
          <a:noFill/>
        </p:spPr>
      </p:pic>
      <p:pic>
        <p:nvPicPr>
          <p:cNvPr id="134" name="Picture 2" descr="C:\Users\User\Desktop\ছবি\jamrul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56834" y="4045268"/>
            <a:ext cx="573406" cy="891028"/>
          </a:xfrm>
          <a:prstGeom prst="rect">
            <a:avLst/>
          </a:prstGeom>
          <a:noFill/>
        </p:spPr>
      </p:pic>
      <p:pic>
        <p:nvPicPr>
          <p:cNvPr id="135" name="Picture 2" descr="C:\Users\User\Desktop\ছবি\jamrul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964554" y="4075748"/>
            <a:ext cx="573406" cy="891028"/>
          </a:xfrm>
          <a:prstGeom prst="rect">
            <a:avLst/>
          </a:prstGeom>
          <a:noFill/>
        </p:spPr>
      </p:pic>
      <p:pic>
        <p:nvPicPr>
          <p:cNvPr id="136" name="Picture 2" descr="C:\Users\User\Desktop\ছবি\jamrul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680834" y="4045268"/>
            <a:ext cx="573406" cy="891028"/>
          </a:xfrm>
          <a:prstGeom prst="rect">
            <a:avLst/>
          </a:prstGeom>
          <a:noFill/>
        </p:spPr>
      </p:pic>
      <p:pic>
        <p:nvPicPr>
          <p:cNvPr id="137" name="Picture 2" descr="C:\Users\User\Desktop\ছবি\jamrul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427594" y="4060508"/>
            <a:ext cx="573406" cy="891028"/>
          </a:xfrm>
          <a:prstGeom prst="rect">
            <a:avLst/>
          </a:prstGeom>
          <a:noFill/>
        </p:spPr>
      </p:pic>
      <p:pic>
        <p:nvPicPr>
          <p:cNvPr id="138" name="Picture 2" descr="C:\Users\User\Desktop\ছবি\jamrul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8634" y="4959668"/>
            <a:ext cx="573406" cy="891028"/>
          </a:xfrm>
          <a:prstGeom prst="rect">
            <a:avLst/>
          </a:prstGeom>
          <a:noFill/>
        </p:spPr>
      </p:pic>
      <p:pic>
        <p:nvPicPr>
          <p:cNvPr id="139" name="Picture 2" descr="C:\Users\User\Desktop\ছবি\jamrul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46834" y="4974908"/>
            <a:ext cx="573406" cy="891028"/>
          </a:xfrm>
          <a:prstGeom prst="rect">
            <a:avLst/>
          </a:prstGeom>
          <a:noFill/>
        </p:spPr>
      </p:pic>
      <p:pic>
        <p:nvPicPr>
          <p:cNvPr id="140" name="Picture 2" descr="C:\Users\User\Desktop\ছবি\jamrul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32634" y="4959668"/>
            <a:ext cx="573406" cy="891028"/>
          </a:xfrm>
          <a:prstGeom prst="rect">
            <a:avLst/>
          </a:prstGeom>
          <a:noFill/>
        </p:spPr>
      </p:pic>
      <p:pic>
        <p:nvPicPr>
          <p:cNvPr id="141" name="Picture 2" descr="C:\Users\User\Desktop\ছবি\jamrul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03194" y="5005388"/>
            <a:ext cx="573406" cy="891028"/>
          </a:xfrm>
          <a:prstGeom prst="rect">
            <a:avLst/>
          </a:prstGeom>
          <a:noFill/>
        </p:spPr>
      </p:pic>
      <p:pic>
        <p:nvPicPr>
          <p:cNvPr id="142" name="Picture 2" descr="C:\Users\User\Desktop\ছবি\jamrul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495674" y="4959668"/>
            <a:ext cx="573406" cy="891028"/>
          </a:xfrm>
          <a:prstGeom prst="rect">
            <a:avLst/>
          </a:prstGeom>
          <a:noFill/>
        </p:spPr>
      </p:pic>
      <p:pic>
        <p:nvPicPr>
          <p:cNvPr id="143" name="Picture 2" descr="C:\Users\User\Desktop\ছবি\jamrul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42434" y="4990148"/>
            <a:ext cx="573406" cy="891028"/>
          </a:xfrm>
          <a:prstGeom prst="rect">
            <a:avLst/>
          </a:prstGeom>
          <a:noFill/>
        </p:spPr>
      </p:pic>
      <p:pic>
        <p:nvPicPr>
          <p:cNvPr id="144" name="Picture 2" descr="C:\Users\User\Desktop\ছবি\jamrul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26354" y="5005388"/>
            <a:ext cx="573406" cy="891028"/>
          </a:xfrm>
          <a:prstGeom prst="rect">
            <a:avLst/>
          </a:prstGeom>
          <a:noFill/>
        </p:spPr>
      </p:pic>
      <p:pic>
        <p:nvPicPr>
          <p:cNvPr id="145" name="Picture 2" descr="C:\Users\User\Desktop\ছবি\jamrul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918834" y="5051108"/>
            <a:ext cx="573406" cy="891028"/>
          </a:xfrm>
          <a:prstGeom prst="rect">
            <a:avLst/>
          </a:prstGeom>
          <a:noFill/>
        </p:spPr>
      </p:pic>
      <p:pic>
        <p:nvPicPr>
          <p:cNvPr id="146" name="Picture 2" descr="C:\Users\User\Desktop\ছবি\jamrul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680834" y="4959668"/>
            <a:ext cx="573406" cy="89102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22461638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10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5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10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5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10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5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10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5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10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5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0" dur="10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5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10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5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0" dur="10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5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0" dur="10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5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0" dur="10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5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5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0" dur="10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5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0" dur="10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5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0" dur="10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5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0" dur="10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5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0" dur="10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5" fill="hold">
                      <p:stCondLst>
                        <p:cond delay="indefinite"/>
                      </p:stCondLst>
                      <p:childTnLst>
                        <p:par>
                          <p:cTn id="286" fill="hold">
                            <p:stCondLst>
                              <p:cond delay="0"/>
                            </p:stCondLst>
                            <p:childTnLst>
                              <p:par>
                                <p:cTn id="287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89" dur="2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0" fill="hold">
                      <p:stCondLst>
                        <p:cond delay="indefinite"/>
                      </p:stCondLst>
                      <p:childTnLst>
                        <p:par>
                          <p:cTn id="291" fill="hold">
                            <p:stCondLst>
                              <p:cond delay="0"/>
                            </p:stCondLst>
                            <p:childTnLst>
                              <p:par>
                                <p:cTn id="292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7" dur="10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2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7" dur="10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2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7" dur="10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2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7" dur="10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2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7" dur="10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2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7" dur="10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2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7" dur="10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2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7" dur="10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2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7" dur="10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2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7" dur="10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2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7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2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7" dur="10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2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7" dur="10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2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7" dur="10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2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7" dur="10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2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7" dur="10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2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7" dur="100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2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7" dur="100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2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7" dur="100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2" fill="hold">
                      <p:stCondLst>
                        <p:cond delay="indefinite"/>
                      </p:stCondLst>
                      <p:childTnLst>
                        <p:par>
                          <p:cTn id="483" fill="hold">
                            <p:stCondLst>
                              <p:cond delay="0"/>
                            </p:stCondLst>
                            <p:childTnLst>
                              <p:par>
                                <p:cTn id="48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6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7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9" grpId="0"/>
      <p:bldP spid="54" grpId="0"/>
      <p:bldP spid="94" grpId="0"/>
      <p:bldP spid="73" grpId="0" animBg="1"/>
      <p:bldP spid="74" grpId="0" animBg="1"/>
      <p:bldP spid="75" grpId="0" animBg="1"/>
      <p:bldP spid="76" grpId="0" animBg="1"/>
      <p:bldP spid="77" grpId="0" animBg="1"/>
      <p:bldP spid="78" grpId="0" animBg="1"/>
      <p:bldP spid="79" grpId="0" animBg="1"/>
      <p:bldP spid="97" grpId="0" animBg="1"/>
      <p:bldP spid="98" grpId="0" animBg="1"/>
      <p:bldP spid="99" grpId="0" animBg="1"/>
      <p:bldP spid="100" grpId="0" animBg="1"/>
      <p:bldP spid="101" grpId="0" animBg="1"/>
      <p:bldP spid="102" grpId="0" animBg="1"/>
      <p:bldP spid="103" grpId="0" animBg="1"/>
      <p:bldP spid="104" grpId="0" animBg="1"/>
      <p:bldP spid="105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Rectangle 52"/>
          <p:cNvSpPr/>
          <p:nvPr/>
        </p:nvSpPr>
        <p:spPr>
          <a:xfrm>
            <a:off x="548640" y="1292804"/>
            <a:ext cx="6964680" cy="222763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Rectangle 53"/>
          <p:cNvSpPr/>
          <p:nvPr/>
        </p:nvSpPr>
        <p:spPr>
          <a:xfrm>
            <a:off x="472440" y="3814215"/>
            <a:ext cx="6324600" cy="225552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TextBox 54"/>
          <p:cNvSpPr txBox="1"/>
          <p:nvPr/>
        </p:nvSpPr>
        <p:spPr>
          <a:xfrm>
            <a:off x="4439703" y="352142"/>
            <a:ext cx="40538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মিলকরণ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10080774" y="5204297"/>
            <a:ext cx="1295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4800" dirty="0" smtClean="0">
                <a:latin typeface=" NikhoshBAn"/>
              </a:rPr>
              <a:t>১৭</a:t>
            </a:r>
            <a:endParaRPr lang="en-US" sz="4800" dirty="0">
              <a:latin typeface=" NikhoshBAn"/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9584015" y="2007789"/>
            <a:ext cx="1295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১৮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6" name="Picture 2" descr="C:\Users\User\Desktop\ছবি\বিড়াল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37389" y="3887403"/>
            <a:ext cx="546842" cy="821757"/>
          </a:xfrm>
          <a:prstGeom prst="rect">
            <a:avLst/>
          </a:prstGeom>
          <a:noFill/>
        </p:spPr>
      </p:pic>
      <p:pic>
        <p:nvPicPr>
          <p:cNvPr id="77" name="Picture 2" descr="C:\Users\User\Desktop\ছবি\বিড়াল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62229" y="3902643"/>
            <a:ext cx="546842" cy="821757"/>
          </a:xfrm>
          <a:prstGeom prst="rect">
            <a:avLst/>
          </a:prstGeom>
          <a:noFill/>
        </p:spPr>
      </p:pic>
      <p:pic>
        <p:nvPicPr>
          <p:cNvPr id="78" name="Picture 2" descr="C:\Users\User\Desktop\ছবি\বিড়াল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87069" y="3917883"/>
            <a:ext cx="546842" cy="821757"/>
          </a:xfrm>
          <a:prstGeom prst="rect">
            <a:avLst/>
          </a:prstGeom>
          <a:noFill/>
        </p:spPr>
      </p:pic>
      <p:pic>
        <p:nvPicPr>
          <p:cNvPr id="79" name="Picture 2" descr="C:\Users\User\Desktop\ছবি\বিড়াল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42389" y="3933123"/>
            <a:ext cx="546842" cy="821757"/>
          </a:xfrm>
          <a:prstGeom prst="rect">
            <a:avLst/>
          </a:prstGeom>
          <a:noFill/>
        </p:spPr>
      </p:pic>
      <p:pic>
        <p:nvPicPr>
          <p:cNvPr id="80" name="Picture 2" descr="C:\Users\User\Desktop\ছবি\বিড়াল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28189" y="3948363"/>
            <a:ext cx="546842" cy="821757"/>
          </a:xfrm>
          <a:prstGeom prst="rect">
            <a:avLst/>
          </a:prstGeom>
          <a:noFill/>
        </p:spPr>
      </p:pic>
      <p:pic>
        <p:nvPicPr>
          <p:cNvPr id="81" name="Picture 2" descr="C:\Users\User\Desktop\ছবি\বিড়াল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68269" y="3948363"/>
            <a:ext cx="546842" cy="821757"/>
          </a:xfrm>
          <a:prstGeom prst="rect">
            <a:avLst/>
          </a:prstGeom>
          <a:noFill/>
        </p:spPr>
      </p:pic>
      <p:pic>
        <p:nvPicPr>
          <p:cNvPr id="82" name="Picture 2" descr="C:\Users\User\Desktop\ছবি\বিড়াল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69309" y="3963603"/>
            <a:ext cx="546842" cy="821757"/>
          </a:xfrm>
          <a:prstGeom prst="rect">
            <a:avLst/>
          </a:prstGeom>
          <a:noFill/>
        </p:spPr>
      </p:pic>
      <p:pic>
        <p:nvPicPr>
          <p:cNvPr id="83" name="Picture 2" descr="C:\Users\User\Desktop\ছবি\বিড়াল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24629" y="3994083"/>
            <a:ext cx="546842" cy="821757"/>
          </a:xfrm>
          <a:prstGeom prst="rect">
            <a:avLst/>
          </a:prstGeom>
          <a:noFill/>
        </p:spPr>
      </p:pic>
      <p:pic>
        <p:nvPicPr>
          <p:cNvPr id="84" name="Picture 2" descr="C:\Users\User\Desktop\ছবি\বিড়াল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6909" y="4954203"/>
            <a:ext cx="546842" cy="821757"/>
          </a:xfrm>
          <a:prstGeom prst="rect">
            <a:avLst/>
          </a:prstGeom>
          <a:noFill/>
        </p:spPr>
      </p:pic>
      <p:pic>
        <p:nvPicPr>
          <p:cNvPr id="85" name="Picture 2" descr="C:\Users\User\Desktop\ছবি\বিড়াল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31749" y="4969443"/>
            <a:ext cx="546842" cy="821757"/>
          </a:xfrm>
          <a:prstGeom prst="rect">
            <a:avLst/>
          </a:prstGeom>
          <a:noFill/>
        </p:spPr>
      </p:pic>
      <p:pic>
        <p:nvPicPr>
          <p:cNvPr id="86" name="Picture 2" descr="C:\Users\User\Desktop\ছবি\বিড়াল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56589" y="4984683"/>
            <a:ext cx="546842" cy="821757"/>
          </a:xfrm>
          <a:prstGeom prst="rect">
            <a:avLst/>
          </a:prstGeom>
          <a:noFill/>
        </p:spPr>
      </p:pic>
      <p:pic>
        <p:nvPicPr>
          <p:cNvPr id="87" name="Picture 2" descr="C:\Users\User\Desktop\ছবি\বিড়াল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11909" y="4999923"/>
            <a:ext cx="546842" cy="821757"/>
          </a:xfrm>
          <a:prstGeom prst="rect">
            <a:avLst/>
          </a:prstGeom>
          <a:noFill/>
        </p:spPr>
      </p:pic>
      <p:pic>
        <p:nvPicPr>
          <p:cNvPr id="88" name="Picture 2" descr="C:\Users\User\Desktop\ছবি\বিড়াল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97709" y="5015163"/>
            <a:ext cx="546842" cy="821757"/>
          </a:xfrm>
          <a:prstGeom prst="rect">
            <a:avLst/>
          </a:prstGeom>
          <a:noFill/>
        </p:spPr>
      </p:pic>
      <p:pic>
        <p:nvPicPr>
          <p:cNvPr id="89" name="Picture 2" descr="C:\Users\User\Desktop\ছবি\বিড়াল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37789" y="5015163"/>
            <a:ext cx="546842" cy="821757"/>
          </a:xfrm>
          <a:prstGeom prst="rect">
            <a:avLst/>
          </a:prstGeom>
          <a:noFill/>
        </p:spPr>
      </p:pic>
      <p:pic>
        <p:nvPicPr>
          <p:cNvPr id="90" name="Picture 2" descr="C:\Users\User\Desktop\ছবি\বিড়াল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38829" y="5030403"/>
            <a:ext cx="546842" cy="821757"/>
          </a:xfrm>
          <a:prstGeom prst="rect">
            <a:avLst/>
          </a:prstGeom>
          <a:noFill/>
        </p:spPr>
      </p:pic>
      <p:pic>
        <p:nvPicPr>
          <p:cNvPr id="91" name="Picture 2" descr="C:\Users\User\Desktop\ছবি\বিড়াল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194149" y="5060883"/>
            <a:ext cx="546842" cy="821757"/>
          </a:xfrm>
          <a:prstGeom prst="rect">
            <a:avLst/>
          </a:prstGeom>
          <a:noFill/>
        </p:spPr>
      </p:pic>
      <p:pic>
        <p:nvPicPr>
          <p:cNvPr id="92" name="Picture 2" descr="C:\Users\User\Desktop\ছবি\ষূর্যমূখি.jpg"/>
          <p:cNvPicPr>
            <a:picLocks noChangeAspect="1" noChangeArrowheads="1"/>
          </p:cNvPicPr>
          <p:nvPr/>
        </p:nvPicPr>
        <p:blipFill>
          <a:blip r:embed="rId3" cstate="print"/>
          <a:srcRect l="27333" t="8667" r="27667" b="10444"/>
          <a:stretch>
            <a:fillRect/>
          </a:stretch>
        </p:blipFill>
        <p:spPr bwMode="auto">
          <a:xfrm>
            <a:off x="644182" y="1463039"/>
            <a:ext cx="605498" cy="816301"/>
          </a:xfrm>
          <a:prstGeom prst="rect">
            <a:avLst/>
          </a:prstGeom>
          <a:noFill/>
        </p:spPr>
      </p:pic>
      <p:pic>
        <p:nvPicPr>
          <p:cNvPr id="98" name="Picture 2" descr="C:\Users\User\Desktop\ছবি\ষূর্যমূখি.jpg"/>
          <p:cNvPicPr>
            <a:picLocks noChangeAspect="1" noChangeArrowheads="1"/>
          </p:cNvPicPr>
          <p:nvPr/>
        </p:nvPicPr>
        <p:blipFill>
          <a:blip r:embed="rId3" cstate="print"/>
          <a:srcRect l="27333" t="8667" r="27667" b="10444"/>
          <a:stretch>
            <a:fillRect/>
          </a:stretch>
        </p:blipFill>
        <p:spPr bwMode="auto">
          <a:xfrm>
            <a:off x="1390942" y="1478279"/>
            <a:ext cx="605498" cy="816301"/>
          </a:xfrm>
          <a:prstGeom prst="rect">
            <a:avLst/>
          </a:prstGeom>
          <a:noFill/>
        </p:spPr>
      </p:pic>
      <p:pic>
        <p:nvPicPr>
          <p:cNvPr id="99" name="Picture 2" descr="C:\Users\User\Desktop\ছবি\ষূর্যমূখি.jpg"/>
          <p:cNvPicPr>
            <a:picLocks noChangeAspect="1" noChangeArrowheads="1"/>
          </p:cNvPicPr>
          <p:nvPr/>
        </p:nvPicPr>
        <p:blipFill>
          <a:blip r:embed="rId3" cstate="print"/>
          <a:srcRect l="27333" t="8667" r="27667" b="10444"/>
          <a:stretch>
            <a:fillRect/>
          </a:stretch>
        </p:blipFill>
        <p:spPr bwMode="auto">
          <a:xfrm>
            <a:off x="2091982" y="1493519"/>
            <a:ext cx="605498" cy="816301"/>
          </a:xfrm>
          <a:prstGeom prst="rect">
            <a:avLst/>
          </a:prstGeom>
          <a:noFill/>
        </p:spPr>
      </p:pic>
      <p:pic>
        <p:nvPicPr>
          <p:cNvPr id="100" name="Picture 2" descr="C:\Users\User\Desktop\ছবি\ষূর্যমূখি.jpg"/>
          <p:cNvPicPr>
            <a:picLocks noChangeAspect="1" noChangeArrowheads="1"/>
          </p:cNvPicPr>
          <p:nvPr/>
        </p:nvPicPr>
        <p:blipFill>
          <a:blip r:embed="rId3" cstate="print"/>
          <a:srcRect l="27333" t="8667" r="27667" b="10444"/>
          <a:stretch>
            <a:fillRect/>
          </a:stretch>
        </p:blipFill>
        <p:spPr bwMode="auto">
          <a:xfrm>
            <a:off x="2777782" y="1508759"/>
            <a:ext cx="605498" cy="816301"/>
          </a:xfrm>
          <a:prstGeom prst="rect">
            <a:avLst/>
          </a:prstGeom>
          <a:noFill/>
        </p:spPr>
      </p:pic>
      <p:pic>
        <p:nvPicPr>
          <p:cNvPr id="101" name="Picture 2" descr="C:\Users\User\Desktop\ছবি\ষূর্যমূখি.jpg"/>
          <p:cNvPicPr>
            <a:picLocks noChangeAspect="1" noChangeArrowheads="1"/>
          </p:cNvPicPr>
          <p:nvPr/>
        </p:nvPicPr>
        <p:blipFill>
          <a:blip r:embed="rId3" cstate="print"/>
          <a:srcRect l="27333" t="8667" r="27667" b="10444"/>
          <a:stretch>
            <a:fillRect/>
          </a:stretch>
        </p:blipFill>
        <p:spPr bwMode="auto">
          <a:xfrm>
            <a:off x="3478822" y="1539239"/>
            <a:ext cx="605498" cy="816301"/>
          </a:xfrm>
          <a:prstGeom prst="rect">
            <a:avLst/>
          </a:prstGeom>
          <a:noFill/>
        </p:spPr>
      </p:pic>
      <p:pic>
        <p:nvPicPr>
          <p:cNvPr id="102" name="Picture 2" descr="C:\Users\User\Desktop\ছবি\ষূর্যমূখি.jpg"/>
          <p:cNvPicPr>
            <a:picLocks noChangeAspect="1" noChangeArrowheads="1"/>
          </p:cNvPicPr>
          <p:nvPr/>
        </p:nvPicPr>
        <p:blipFill>
          <a:blip r:embed="rId3" cstate="print"/>
          <a:srcRect l="27333" t="8667" r="27667" b="10444"/>
          <a:stretch>
            <a:fillRect/>
          </a:stretch>
        </p:blipFill>
        <p:spPr bwMode="auto">
          <a:xfrm>
            <a:off x="4210342" y="1539239"/>
            <a:ext cx="605498" cy="816301"/>
          </a:xfrm>
          <a:prstGeom prst="rect">
            <a:avLst/>
          </a:prstGeom>
          <a:noFill/>
        </p:spPr>
      </p:pic>
      <p:pic>
        <p:nvPicPr>
          <p:cNvPr id="103" name="Picture 2" descr="C:\Users\User\Desktop\ছবি\ষূর্যমূখি.jpg"/>
          <p:cNvPicPr>
            <a:picLocks noChangeAspect="1" noChangeArrowheads="1"/>
          </p:cNvPicPr>
          <p:nvPr/>
        </p:nvPicPr>
        <p:blipFill>
          <a:blip r:embed="rId3" cstate="print"/>
          <a:srcRect l="27333" t="8667" r="27667" b="10444"/>
          <a:stretch>
            <a:fillRect/>
          </a:stretch>
        </p:blipFill>
        <p:spPr bwMode="auto">
          <a:xfrm>
            <a:off x="4957102" y="1554479"/>
            <a:ext cx="605498" cy="816301"/>
          </a:xfrm>
          <a:prstGeom prst="rect">
            <a:avLst/>
          </a:prstGeom>
          <a:noFill/>
        </p:spPr>
      </p:pic>
      <p:pic>
        <p:nvPicPr>
          <p:cNvPr id="104" name="Picture 2" descr="C:\Users\User\Desktop\ছবি\ষূর্যমূখি.jpg"/>
          <p:cNvPicPr>
            <a:picLocks noChangeAspect="1" noChangeArrowheads="1"/>
          </p:cNvPicPr>
          <p:nvPr/>
        </p:nvPicPr>
        <p:blipFill>
          <a:blip r:embed="rId3" cstate="print"/>
          <a:srcRect l="27333" t="8667" r="27667" b="10444"/>
          <a:stretch>
            <a:fillRect/>
          </a:stretch>
        </p:blipFill>
        <p:spPr bwMode="auto">
          <a:xfrm>
            <a:off x="5703862" y="1539239"/>
            <a:ext cx="605498" cy="816301"/>
          </a:xfrm>
          <a:prstGeom prst="rect">
            <a:avLst/>
          </a:prstGeom>
          <a:noFill/>
        </p:spPr>
      </p:pic>
      <p:pic>
        <p:nvPicPr>
          <p:cNvPr id="105" name="Picture 2" descr="C:\Users\User\Desktop\ছবি\ষূর্যমূখি.jpg"/>
          <p:cNvPicPr>
            <a:picLocks noChangeAspect="1" noChangeArrowheads="1"/>
          </p:cNvPicPr>
          <p:nvPr/>
        </p:nvPicPr>
        <p:blipFill>
          <a:blip r:embed="rId3" cstate="print"/>
          <a:srcRect l="27333" t="8667" r="27667" b="10444"/>
          <a:stretch>
            <a:fillRect/>
          </a:stretch>
        </p:blipFill>
        <p:spPr bwMode="auto">
          <a:xfrm>
            <a:off x="659422" y="2453639"/>
            <a:ext cx="605498" cy="816301"/>
          </a:xfrm>
          <a:prstGeom prst="rect">
            <a:avLst/>
          </a:prstGeom>
          <a:noFill/>
        </p:spPr>
      </p:pic>
      <p:pic>
        <p:nvPicPr>
          <p:cNvPr id="106" name="Picture 2" descr="C:\Users\User\Desktop\ছবি\ষূর্যমূখি.jpg"/>
          <p:cNvPicPr>
            <a:picLocks noChangeAspect="1" noChangeArrowheads="1"/>
          </p:cNvPicPr>
          <p:nvPr/>
        </p:nvPicPr>
        <p:blipFill>
          <a:blip r:embed="rId3" cstate="print"/>
          <a:srcRect l="27333" t="8667" r="27667" b="10444"/>
          <a:stretch>
            <a:fillRect/>
          </a:stretch>
        </p:blipFill>
        <p:spPr bwMode="auto">
          <a:xfrm>
            <a:off x="1406182" y="2468879"/>
            <a:ext cx="605498" cy="816301"/>
          </a:xfrm>
          <a:prstGeom prst="rect">
            <a:avLst/>
          </a:prstGeom>
          <a:noFill/>
        </p:spPr>
      </p:pic>
      <p:pic>
        <p:nvPicPr>
          <p:cNvPr id="107" name="Picture 2" descr="C:\Users\User\Desktop\ছবি\ষূর্যমূখি.jpg"/>
          <p:cNvPicPr>
            <a:picLocks noChangeAspect="1" noChangeArrowheads="1"/>
          </p:cNvPicPr>
          <p:nvPr/>
        </p:nvPicPr>
        <p:blipFill>
          <a:blip r:embed="rId3" cstate="print"/>
          <a:srcRect l="27333" t="8667" r="27667" b="10444"/>
          <a:stretch>
            <a:fillRect/>
          </a:stretch>
        </p:blipFill>
        <p:spPr bwMode="auto">
          <a:xfrm>
            <a:off x="2107222" y="2484119"/>
            <a:ext cx="605498" cy="816301"/>
          </a:xfrm>
          <a:prstGeom prst="rect">
            <a:avLst/>
          </a:prstGeom>
          <a:noFill/>
        </p:spPr>
      </p:pic>
      <p:pic>
        <p:nvPicPr>
          <p:cNvPr id="108" name="Picture 2" descr="C:\Users\User\Desktop\ছবি\ষূর্যমূখি.jpg"/>
          <p:cNvPicPr>
            <a:picLocks noChangeAspect="1" noChangeArrowheads="1"/>
          </p:cNvPicPr>
          <p:nvPr/>
        </p:nvPicPr>
        <p:blipFill>
          <a:blip r:embed="rId3" cstate="print"/>
          <a:srcRect l="27333" t="8667" r="27667" b="10444"/>
          <a:stretch>
            <a:fillRect/>
          </a:stretch>
        </p:blipFill>
        <p:spPr bwMode="auto">
          <a:xfrm>
            <a:off x="2793022" y="2499359"/>
            <a:ext cx="605498" cy="816301"/>
          </a:xfrm>
          <a:prstGeom prst="rect">
            <a:avLst/>
          </a:prstGeom>
          <a:noFill/>
        </p:spPr>
      </p:pic>
      <p:pic>
        <p:nvPicPr>
          <p:cNvPr id="109" name="Picture 2" descr="C:\Users\User\Desktop\ছবি\ষূর্যমূখি.jpg"/>
          <p:cNvPicPr>
            <a:picLocks noChangeAspect="1" noChangeArrowheads="1"/>
          </p:cNvPicPr>
          <p:nvPr/>
        </p:nvPicPr>
        <p:blipFill>
          <a:blip r:embed="rId3" cstate="print"/>
          <a:srcRect l="27333" t="8667" r="27667" b="10444"/>
          <a:stretch>
            <a:fillRect/>
          </a:stretch>
        </p:blipFill>
        <p:spPr bwMode="auto">
          <a:xfrm>
            <a:off x="3494062" y="2529839"/>
            <a:ext cx="605498" cy="816301"/>
          </a:xfrm>
          <a:prstGeom prst="rect">
            <a:avLst/>
          </a:prstGeom>
          <a:noFill/>
        </p:spPr>
      </p:pic>
      <p:pic>
        <p:nvPicPr>
          <p:cNvPr id="110" name="Picture 2" descr="C:\Users\User\Desktop\ছবি\ষূর্যমূখি.jpg"/>
          <p:cNvPicPr>
            <a:picLocks noChangeAspect="1" noChangeArrowheads="1"/>
          </p:cNvPicPr>
          <p:nvPr/>
        </p:nvPicPr>
        <p:blipFill>
          <a:blip r:embed="rId3" cstate="print"/>
          <a:srcRect l="27333" t="8667" r="27667" b="10444"/>
          <a:stretch>
            <a:fillRect/>
          </a:stretch>
        </p:blipFill>
        <p:spPr bwMode="auto">
          <a:xfrm>
            <a:off x="4225582" y="2529839"/>
            <a:ext cx="605498" cy="816301"/>
          </a:xfrm>
          <a:prstGeom prst="rect">
            <a:avLst/>
          </a:prstGeom>
          <a:noFill/>
        </p:spPr>
      </p:pic>
      <p:pic>
        <p:nvPicPr>
          <p:cNvPr id="111" name="Picture 2" descr="C:\Users\User\Desktop\ছবি\ষূর্যমূখি.jpg"/>
          <p:cNvPicPr>
            <a:picLocks noChangeAspect="1" noChangeArrowheads="1"/>
          </p:cNvPicPr>
          <p:nvPr/>
        </p:nvPicPr>
        <p:blipFill>
          <a:blip r:embed="rId3" cstate="print"/>
          <a:srcRect l="27333" t="8667" r="27667" b="10444"/>
          <a:stretch>
            <a:fillRect/>
          </a:stretch>
        </p:blipFill>
        <p:spPr bwMode="auto">
          <a:xfrm>
            <a:off x="4972342" y="2545079"/>
            <a:ext cx="605498" cy="816301"/>
          </a:xfrm>
          <a:prstGeom prst="rect">
            <a:avLst/>
          </a:prstGeom>
          <a:noFill/>
        </p:spPr>
      </p:pic>
      <p:pic>
        <p:nvPicPr>
          <p:cNvPr id="112" name="Picture 2" descr="C:\Users\User\Desktop\ছবি\ষূর্যমূখি.jpg"/>
          <p:cNvPicPr>
            <a:picLocks noChangeAspect="1" noChangeArrowheads="1"/>
          </p:cNvPicPr>
          <p:nvPr/>
        </p:nvPicPr>
        <p:blipFill>
          <a:blip r:embed="rId3" cstate="print"/>
          <a:srcRect l="27333" t="8667" r="27667" b="10444"/>
          <a:stretch>
            <a:fillRect/>
          </a:stretch>
        </p:blipFill>
        <p:spPr bwMode="auto">
          <a:xfrm>
            <a:off x="5719102" y="2529839"/>
            <a:ext cx="605498" cy="816301"/>
          </a:xfrm>
          <a:prstGeom prst="rect">
            <a:avLst/>
          </a:prstGeom>
          <a:noFill/>
        </p:spPr>
      </p:pic>
      <p:pic>
        <p:nvPicPr>
          <p:cNvPr id="39" name="Picture 2" descr="C:\Users\User\Desktop\ছবি\বিড়াল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940909" y="4009323"/>
            <a:ext cx="546842" cy="821757"/>
          </a:xfrm>
          <a:prstGeom prst="rect">
            <a:avLst/>
          </a:prstGeom>
          <a:noFill/>
        </p:spPr>
      </p:pic>
      <p:pic>
        <p:nvPicPr>
          <p:cNvPr id="41" name="Picture 2" descr="C:\Users\User\Desktop\ছবি\বিড়াল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986629" y="3963603"/>
            <a:ext cx="546842" cy="821757"/>
          </a:xfrm>
          <a:prstGeom prst="rect">
            <a:avLst/>
          </a:prstGeom>
          <a:noFill/>
        </p:spPr>
      </p:pic>
      <p:pic>
        <p:nvPicPr>
          <p:cNvPr id="42" name="Picture 2" descr="C:\Users\User\Desktop\ছবি\বিড়াল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910429" y="5045643"/>
            <a:ext cx="546842" cy="821757"/>
          </a:xfrm>
          <a:prstGeom prst="rect">
            <a:avLst/>
          </a:prstGeom>
          <a:noFill/>
        </p:spPr>
      </p:pic>
      <p:pic>
        <p:nvPicPr>
          <p:cNvPr id="43" name="Picture 2" descr="C:\Users\User\Desktop\ছবি\ষূর্যমূখি.jpg"/>
          <p:cNvPicPr>
            <a:picLocks noChangeAspect="1" noChangeArrowheads="1"/>
          </p:cNvPicPr>
          <p:nvPr/>
        </p:nvPicPr>
        <p:blipFill>
          <a:blip r:embed="rId3" cstate="print"/>
          <a:srcRect l="27333" t="8667" r="27667" b="10444"/>
          <a:stretch>
            <a:fillRect/>
          </a:stretch>
        </p:blipFill>
        <p:spPr bwMode="auto">
          <a:xfrm>
            <a:off x="6572542" y="2590799"/>
            <a:ext cx="605498" cy="81630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11211621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50963E-7 2.09431E-6 L -0.20731 -0.41771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4" y="-20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4368E-6 -8.09061E-7 L -0.21057 0.38581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5" y="1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" grpId="0"/>
      <p:bldP spid="56" grpId="0"/>
      <p:bldP spid="57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675105" y="824905"/>
            <a:ext cx="736383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 err="1" smtClean="0">
                <a:latin typeface="NikoshBAN" pitchFamily="2" charset="0"/>
                <a:cs typeface="NikoshBAN" pitchFamily="2" charset="0"/>
              </a:rPr>
              <a:t>সংখ্যাগুলো</a:t>
            </a:r>
            <a:r>
              <a:rPr lang="en-US" sz="6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latin typeface="NikoshBAN" pitchFamily="2" charset="0"/>
                <a:cs typeface="NikoshBAN" pitchFamily="2" charset="0"/>
              </a:rPr>
              <a:t>অংকে</a:t>
            </a:r>
            <a:r>
              <a:rPr lang="en-US" sz="6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latin typeface="NikoshBAN" pitchFamily="2" charset="0"/>
                <a:cs typeface="NikoshBAN" pitchFamily="2" charset="0"/>
              </a:rPr>
              <a:t>লিখ</a:t>
            </a:r>
            <a:r>
              <a:rPr lang="en-US" sz="60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6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704614" y="2345027"/>
            <a:ext cx="178308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 smtClean="0">
                <a:latin typeface="NikoshBAN" pitchFamily="2" charset="0"/>
                <a:cs typeface="NikoshBAN" pitchFamily="2" charset="0"/>
              </a:rPr>
              <a:t>১৬</a:t>
            </a:r>
            <a:endParaRPr lang="en-US" sz="6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923496" y="2605728"/>
            <a:ext cx="178308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 smtClean="0">
                <a:latin typeface="NikoshBAN" pitchFamily="2" charset="0"/>
                <a:cs typeface="NikoshBAN" pitchFamily="2" charset="0"/>
              </a:rPr>
              <a:t>১৭</a:t>
            </a:r>
            <a:endParaRPr lang="en-US" sz="6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767215" y="2549957"/>
            <a:ext cx="178308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 smtClean="0">
                <a:latin typeface="NikoshBAN" pitchFamily="2" charset="0"/>
                <a:cs typeface="NikoshBAN" pitchFamily="2" charset="0"/>
              </a:rPr>
              <a:t>১৮</a:t>
            </a:r>
            <a:endParaRPr lang="en-US" sz="6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752927" y="3887834"/>
            <a:ext cx="178308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 smtClean="0">
                <a:latin typeface="NikoshBAN" pitchFamily="2" charset="0"/>
                <a:cs typeface="NikoshBAN" pitchFamily="2" charset="0"/>
              </a:rPr>
              <a:t>১৯</a:t>
            </a:r>
            <a:endParaRPr lang="en-US" sz="6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821031" y="3973437"/>
            <a:ext cx="178308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 smtClean="0">
                <a:latin typeface="NikoshBAN" pitchFamily="2" charset="0"/>
                <a:cs typeface="NikoshBAN" pitchFamily="2" charset="0"/>
              </a:rPr>
              <a:t>২০</a:t>
            </a:r>
            <a:endParaRPr lang="en-US" sz="60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  <p:bldP spid="7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704614" y="3064862"/>
            <a:ext cx="254832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 err="1" smtClean="0">
                <a:latin typeface="NikoshBAN" pitchFamily="2" charset="0"/>
                <a:cs typeface="NikoshBAN" pitchFamily="2" charset="0"/>
              </a:rPr>
              <a:t>ষোলো</a:t>
            </a:r>
            <a:endParaRPr lang="en-US" sz="6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877775" y="3051243"/>
            <a:ext cx="267575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 err="1" smtClean="0">
                <a:latin typeface="NikoshBAN" pitchFamily="2" charset="0"/>
                <a:cs typeface="NikoshBAN" pitchFamily="2" charset="0"/>
              </a:rPr>
              <a:t>সতেরো</a:t>
            </a:r>
            <a:endParaRPr lang="en-US" sz="6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767214" y="3269792"/>
            <a:ext cx="273087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 err="1" smtClean="0">
                <a:latin typeface="NikoshBAN" pitchFamily="2" charset="0"/>
                <a:cs typeface="NikoshBAN" pitchFamily="2" charset="0"/>
              </a:rPr>
              <a:t>আঠারো</a:t>
            </a:r>
            <a:endParaRPr lang="en-US" sz="6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752926" y="4607669"/>
            <a:ext cx="220817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 err="1" smtClean="0">
                <a:latin typeface="NikoshBAN" pitchFamily="2" charset="0"/>
                <a:cs typeface="NikoshBAN" pitchFamily="2" charset="0"/>
              </a:rPr>
              <a:t>উনিশ</a:t>
            </a:r>
            <a:endParaRPr lang="en-US" sz="6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821031" y="4693272"/>
            <a:ext cx="178308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 err="1" smtClean="0">
                <a:latin typeface="NikoshBAN" pitchFamily="2" charset="0"/>
                <a:cs typeface="NikoshBAN" pitchFamily="2" charset="0"/>
              </a:rPr>
              <a:t>বিশ</a:t>
            </a:r>
            <a:r>
              <a:rPr lang="en-US" sz="60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6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791838" y="902727"/>
            <a:ext cx="6858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 err="1" smtClean="0">
                <a:latin typeface="NikoshBAN" pitchFamily="2" charset="0"/>
                <a:cs typeface="NikoshBAN" pitchFamily="2" charset="0"/>
              </a:rPr>
              <a:t>সংখ্যাগুলো</a:t>
            </a:r>
            <a:r>
              <a:rPr lang="en-US" sz="6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latin typeface="NikoshBAN" pitchFamily="2" charset="0"/>
                <a:cs typeface="NikoshBAN" pitchFamily="2" charset="0"/>
              </a:rPr>
              <a:t>কথায়</a:t>
            </a:r>
            <a:r>
              <a:rPr lang="en-US" sz="6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latin typeface="NikoshBAN" pitchFamily="2" charset="0"/>
                <a:cs typeface="NikoshBAN" pitchFamily="2" charset="0"/>
              </a:rPr>
              <a:t>লিখ</a:t>
            </a:r>
            <a:r>
              <a:rPr lang="en-US" sz="60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60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  <p:bldP spid="7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603116" y="622569"/>
            <a:ext cx="10953345" cy="5632311"/>
          </a:xfrm>
          <a:prstGeom prst="rect">
            <a:avLst/>
          </a:prstGeom>
          <a:noFill/>
          <a:ln w="254000">
            <a:solidFill>
              <a:schemeClr val="accent2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2727960" y="943907"/>
            <a:ext cx="672084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 err="1" smtClean="0"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6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704614" y="3064862"/>
            <a:ext cx="178308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 smtClean="0">
                <a:latin typeface="NikoshBAN" pitchFamily="2" charset="0"/>
                <a:cs typeface="NikoshBAN" pitchFamily="2" charset="0"/>
              </a:rPr>
              <a:t>১৬</a:t>
            </a:r>
            <a:endParaRPr lang="en-US" sz="6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923496" y="3325563"/>
            <a:ext cx="178308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 smtClean="0">
                <a:latin typeface="NikoshBAN" pitchFamily="2" charset="0"/>
                <a:cs typeface="NikoshBAN" pitchFamily="2" charset="0"/>
              </a:rPr>
              <a:t>১৭</a:t>
            </a:r>
            <a:endParaRPr lang="en-US" sz="6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8767215" y="3269792"/>
            <a:ext cx="178308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 smtClean="0">
                <a:latin typeface="NikoshBAN" pitchFamily="2" charset="0"/>
                <a:cs typeface="NikoshBAN" pitchFamily="2" charset="0"/>
              </a:rPr>
              <a:t>১৮</a:t>
            </a:r>
            <a:endParaRPr lang="en-US" sz="6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2752927" y="4607669"/>
            <a:ext cx="178308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 smtClean="0">
                <a:latin typeface="NikoshBAN" pitchFamily="2" charset="0"/>
                <a:cs typeface="NikoshBAN" pitchFamily="2" charset="0"/>
              </a:rPr>
              <a:t>১৯</a:t>
            </a:r>
            <a:endParaRPr lang="en-US" sz="6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5821031" y="4693272"/>
            <a:ext cx="178308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 smtClean="0">
                <a:latin typeface="NikoshBAN" pitchFamily="2" charset="0"/>
                <a:cs typeface="NikoshBAN" pitchFamily="2" charset="0"/>
              </a:rPr>
              <a:t>২০</a:t>
            </a:r>
            <a:endParaRPr lang="en-US" sz="6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3200400" y="2011680"/>
            <a:ext cx="60198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 err="1" smtClean="0">
                <a:latin typeface="NikoshBAN" pitchFamily="2" charset="0"/>
                <a:cs typeface="NikoshBAN" pitchFamily="2" charset="0"/>
              </a:rPr>
              <a:t>সংখ্যাগুলো</a:t>
            </a:r>
            <a:r>
              <a:rPr lang="en-US" sz="6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latin typeface="NikoshBAN" pitchFamily="2" charset="0"/>
                <a:cs typeface="NikoshBAN" pitchFamily="2" charset="0"/>
              </a:rPr>
              <a:t>অঙ্কে</a:t>
            </a:r>
            <a:r>
              <a:rPr lang="en-US" sz="6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latin typeface="NikoshBAN" pitchFamily="2" charset="0"/>
                <a:cs typeface="NikoshBAN" pitchFamily="2" charset="0"/>
              </a:rPr>
              <a:t>লিখ</a:t>
            </a:r>
            <a:r>
              <a:rPr lang="en-US" sz="60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60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7449692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6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9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8" grpId="0"/>
      <p:bldP spid="19" grpId="0"/>
      <p:bldP spid="20" grpId="0"/>
      <p:bldP spid="21" grpId="0"/>
      <p:bldP spid="22" grpId="0"/>
      <p:bldP spid="23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03116" y="622569"/>
            <a:ext cx="10953345" cy="5632311"/>
          </a:xfrm>
          <a:prstGeom prst="rect">
            <a:avLst/>
          </a:prstGeom>
          <a:noFill/>
          <a:ln w="254000">
            <a:solidFill>
              <a:schemeClr val="accent2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2970178" y="995139"/>
            <a:ext cx="574710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 err="1" smtClean="0">
                <a:latin typeface="NikoshBAN" pitchFamily="2" charset="0"/>
                <a:cs typeface="NikoshBAN" pitchFamily="2" charset="0"/>
              </a:rPr>
              <a:t>পরিকল্পিত</a:t>
            </a:r>
            <a:r>
              <a:rPr lang="en-US" sz="6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60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6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302208" y="2422836"/>
            <a:ext cx="9304831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তোমাদের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বাড়িতে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কতগুলো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আসবাবপত্র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আছে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তা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গণনা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লিখে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নিয়ে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আসবে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। 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964988" y="4435813"/>
            <a:ext cx="680936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err="1" smtClean="0">
                <a:latin typeface=" NikhoshBAn"/>
              </a:rPr>
              <a:t>আসবাবপত্র</a:t>
            </a:r>
            <a:r>
              <a:rPr lang="en-US" sz="6000" dirty="0" smtClean="0">
                <a:latin typeface=" NikhoshBAn"/>
              </a:rPr>
              <a:t> : ১৮</a:t>
            </a:r>
            <a:endParaRPr lang="en-US" sz="6000" dirty="0">
              <a:latin typeface=" NikhoshBAn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357204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5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00393" y="486381"/>
            <a:ext cx="10953345" cy="5632311"/>
          </a:xfrm>
          <a:prstGeom prst="rect">
            <a:avLst/>
          </a:prstGeom>
          <a:noFill/>
          <a:ln w="254000">
            <a:solidFill>
              <a:schemeClr val="accent2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712068" y="651429"/>
            <a:ext cx="857979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dirty="0" err="1" smtClean="0">
                <a:latin typeface="NikoshBAN" pitchFamily="2" charset="0"/>
                <a:cs typeface="NikoshBAN" pitchFamily="2" charset="0"/>
              </a:rPr>
              <a:t>সবাইকে</a:t>
            </a:r>
            <a:r>
              <a:rPr lang="en-US" sz="7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7200" dirty="0" err="1" smtClean="0">
                <a:latin typeface="NikoshBAN" pitchFamily="2" charset="0"/>
                <a:cs typeface="NikoshBAN" pitchFamily="2" charset="0"/>
              </a:rPr>
              <a:t>ধন্যবাদ</a:t>
            </a:r>
            <a:r>
              <a:rPr lang="en-US" sz="72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7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0482" name="AutoShape 2" descr="golap ful | Md. Ashraful Alam Naser | Flickr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484" name="AutoShape 4" descr="golap ful | Md. Ashraful Alam Naser | Flickr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0485" name="Picture 5" descr="C:\Users\User\Desktop\pppppp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346618" y="1662518"/>
            <a:ext cx="6361585" cy="423334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15406525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2000"/>
                                        <p:tgtEl>
                                          <p:spTgt spid="204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603116" y="622569"/>
            <a:ext cx="10953345" cy="5632311"/>
          </a:xfrm>
          <a:prstGeom prst="rect">
            <a:avLst/>
          </a:prstGeom>
          <a:noFill/>
          <a:ln w="254000">
            <a:solidFill>
              <a:schemeClr val="accent2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  <p:grpSp>
        <p:nvGrpSpPr>
          <p:cNvPr id="9" name="Group 8"/>
          <p:cNvGrpSpPr/>
          <p:nvPr/>
        </p:nvGrpSpPr>
        <p:grpSpPr>
          <a:xfrm>
            <a:off x="3586184" y="825230"/>
            <a:ext cx="4369095" cy="1079770"/>
            <a:chOff x="4092843" y="777240"/>
            <a:chExt cx="3568424" cy="1219200"/>
          </a:xfrm>
        </p:grpSpPr>
        <p:sp>
          <p:nvSpPr>
            <p:cNvPr id="6" name="Rounded Rectangle 5"/>
            <p:cNvSpPr/>
            <p:nvPr/>
          </p:nvSpPr>
          <p:spPr>
            <a:xfrm>
              <a:off x="4092843" y="777240"/>
              <a:ext cx="3568424" cy="1219200"/>
            </a:xfrm>
            <a:prstGeom prst="roundRect">
              <a:avLst/>
            </a:prstGeom>
            <a:solidFill>
              <a:schemeClr val="accent2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prstTxWarp prst="textWave1">
                <a:avLst/>
              </a:prstTxWarp>
            </a:bodyPr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7" name="Rectangle 6"/>
            <p:cNvSpPr/>
            <p:nvPr/>
          </p:nvSpPr>
          <p:spPr>
            <a:xfrm>
              <a:off x="4123915" y="967724"/>
              <a:ext cx="3399187" cy="830997"/>
            </a:xfrm>
            <a:prstGeom prst="rect">
              <a:avLst/>
            </a:prstGeom>
          </p:spPr>
          <p:txBody>
            <a:bodyPr wrap="square">
              <a:prstTxWarp prst="textWave1">
                <a:avLst/>
              </a:prstTxWarp>
              <a:spAutoFit/>
            </a:bodyPr>
            <a:lstStyle/>
            <a:p>
              <a:pPr algn="ctr"/>
              <a:r>
                <a:rPr lang="bn-BD" sz="4800" dirty="0" smtClean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শিখনফল</a:t>
              </a:r>
              <a:endParaRPr lang="en-US" sz="48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sp>
        <p:nvSpPr>
          <p:cNvPr id="8" name="Rectangle 7"/>
          <p:cNvSpPr/>
          <p:nvPr/>
        </p:nvSpPr>
        <p:spPr>
          <a:xfrm>
            <a:off x="946032" y="2643489"/>
            <a:ext cx="10560168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smtClean="0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২.১.২  ১০ </a:t>
            </a:r>
            <a:r>
              <a:rPr lang="en-US" sz="3200" dirty="0" err="1" smtClean="0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3200" dirty="0" smtClean="0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৫০ </a:t>
            </a:r>
            <a:r>
              <a:rPr lang="en-US" sz="3200" dirty="0" err="1" smtClean="0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পর্যন্ত</a:t>
            </a:r>
            <a:r>
              <a:rPr lang="en-US" sz="3200" dirty="0" smtClean="0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বাস্তব</a:t>
            </a:r>
            <a:r>
              <a:rPr lang="en-US" sz="3200" dirty="0" smtClean="0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উপকরণ</a:t>
            </a:r>
            <a:r>
              <a:rPr lang="en-US" sz="3200" dirty="0" smtClean="0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গণনা</a:t>
            </a:r>
            <a:r>
              <a:rPr lang="en-US" sz="3200" dirty="0" smtClean="0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3200" dirty="0" smtClean="0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3200" dirty="0" smtClean="0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r>
              <a:rPr lang="en-US" sz="3200" dirty="0" smtClean="0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২.৩.১ </a:t>
            </a:r>
            <a:r>
              <a:rPr lang="en-US" sz="3200" dirty="0" err="1" smtClean="0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দশের</a:t>
            </a:r>
            <a:r>
              <a:rPr lang="en-US" sz="3200" dirty="0" smtClean="0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গুচ্ছ</a:t>
            </a:r>
            <a:r>
              <a:rPr lang="en-US" sz="3200" dirty="0" smtClean="0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200" dirty="0" smtClean="0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(১ </a:t>
            </a:r>
            <a:r>
              <a:rPr lang="en-US" sz="3200" dirty="0" err="1" smtClean="0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3200" dirty="0" smtClean="0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৫০ </a:t>
            </a:r>
            <a:r>
              <a:rPr lang="en-US" sz="3200" dirty="0" err="1" smtClean="0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পর্যন্ত</a:t>
            </a:r>
            <a:r>
              <a:rPr lang="en-US" sz="3200" dirty="0" smtClean="0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) </a:t>
            </a:r>
            <a:r>
              <a:rPr lang="en-US" sz="3200" dirty="0" err="1" smtClean="0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গণনা</a:t>
            </a:r>
            <a:r>
              <a:rPr lang="en-US" sz="3200" dirty="0" smtClean="0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3200" dirty="0" smtClean="0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3200" dirty="0" smtClean="0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  <a:p>
            <a:r>
              <a:rPr lang="en-US" sz="3200" dirty="0" smtClean="0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৩.১.১ </a:t>
            </a:r>
            <a:r>
              <a:rPr lang="en-US" sz="3200" dirty="0" err="1" smtClean="0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উপকরণ</a:t>
            </a:r>
            <a:r>
              <a:rPr lang="en-US" sz="3200" dirty="0" smtClean="0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গুচ্ছের</a:t>
            </a:r>
            <a:r>
              <a:rPr lang="en-US" sz="3200" dirty="0" smtClean="0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দলগত</a:t>
            </a:r>
            <a:r>
              <a:rPr lang="en-US" sz="3200" dirty="0" smtClean="0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ধারণাকে</a:t>
            </a:r>
            <a:r>
              <a:rPr lang="en-US" sz="3200" dirty="0" smtClean="0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সংখ্যা</a:t>
            </a:r>
            <a:r>
              <a:rPr lang="en-US" sz="3200" dirty="0" smtClean="0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দ্বারা</a:t>
            </a:r>
            <a:r>
              <a:rPr lang="en-US" sz="3200" dirty="0" smtClean="0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প্রকাশ</a:t>
            </a:r>
            <a:r>
              <a:rPr lang="en-US" sz="3200" dirty="0" smtClean="0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3200" dirty="0" smtClean="0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</a:t>
            </a:r>
          </a:p>
          <a:p>
            <a:r>
              <a:rPr lang="en-US" sz="3200" dirty="0" smtClean="0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 </a:t>
            </a:r>
            <a:r>
              <a:rPr lang="en-US" sz="3200" dirty="0" err="1" smtClean="0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3200" dirty="0" smtClean="0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(১ </a:t>
            </a:r>
            <a:r>
              <a:rPr lang="en-US" sz="3200" dirty="0" err="1" smtClean="0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3200" dirty="0" smtClean="0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৫০ </a:t>
            </a:r>
            <a:r>
              <a:rPr lang="en-US" sz="3200" dirty="0" err="1" smtClean="0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পর্যন্ত</a:t>
            </a:r>
            <a:r>
              <a:rPr lang="en-US" sz="3200" dirty="0" smtClean="0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)।</a:t>
            </a:r>
          </a:p>
          <a:p>
            <a:r>
              <a:rPr lang="en-US" sz="3200" dirty="0" smtClean="0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৩.২.১ ১ </a:t>
            </a:r>
            <a:r>
              <a:rPr lang="en-US" sz="3200" dirty="0" err="1" smtClean="0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3200" dirty="0" smtClean="0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৫০ </a:t>
            </a:r>
            <a:r>
              <a:rPr lang="en-US" sz="3200" dirty="0" err="1" smtClean="0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পর্যন্ত</a:t>
            </a:r>
            <a:r>
              <a:rPr lang="en-US" sz="3200" dirty="0" smtClean="0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সংখ্যা</a:t>
            </a:r>
            <a:r>
              <a:rPr lang="en-US" sz="3200" dirty="0" smtClean="0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গণনা</a:t>
            </a:r>
            <a:r>
              <a:rPr lang="en-US" sz="3200" dirty="0" smtClean="0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3200" dirty="0" smtClean="0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3200" dirty="0" smtClean="0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r>
              <a:rPr lang="en-US" sz="3200" dirty="0" smtClean="0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৩.৩.১ ১০ </a:t>
            </a:r>
            <a:r>
              <a:rPr lang="en-US" sz="3200" dirty="0" err="1" smtClean="0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3200" dirty="0" smtClean="0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৫০ </a:t>
            </a:r>
            <a:r>
              <a:rPr lang="en-US" sz="3200" dirty="0" err="1" smtClean="0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পর্যন্ত</a:t>
            </a:r>
            <a:r>
              <a:rPr lang="en-US" sz="3200" dirty="0" smtClean="0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সংখ্যা</a:t>
            </a:r>
            <a:r>
              <a:rPr lang="en-US" sz="3200" dirty="0" smtClean="0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দশের</a:t>
            </a:r>
            <a:r>
              <a:rPr lang="en-US" sz="3200" dirty="0" smtClean="0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সাহায্যে</a:t>
            </a:r>
            <a:r>
              <a:rPr lang="en-US" sz="3200" dirty="0" smtClean="0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গণনা</a:t>
            </a:r>
            <a:r>
              <a:rPr lang="en-US" sz="3200" dirty="0" smtClean="0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3200" dirty="0" smtClean="0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3200" dirty="0" smtClean="0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 </a:t>
            </a:r>
          </a:p>
        </p:txBody>
      </p:sp>
    </p:spTree>
    <p:extLst>
      <p:ext uri="{BB962C8B-B14F-4D97-AF65-F5344CB8AC3E}">
        <p14:creationId xmlns="" xmlns:p14="http://schemas.microsoft.com/office/powerpoint/2010/main" val="390718499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03116" y="622569"/>
            <a:ext cx="10953345" cy="5632311"/>
          </a:xfrm>
          <a:prstGeom prst="rect">
            <a:avLst/>
          </a:prstGeom>
          <a:noFill/>
          <a:ln w="254000">
            <a:solidFill>
              <a:schemeClr val="accent2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508760" y="1005840"/>
            <a:ext cx="859536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 err="1" smtClean="0">
                <a:latin typeface="NikoshBAN"/>
              </a:rPr>
              <a:t>আবেগ</a:t>
            </a:r>
            <a:r>
              <a:rPr lang="en-US" sz="5400" dirty="0" smtClean="0">
                <a:latin typeface="NikoshBAN"/>
              </a:rPr>
              <a:t> </a:t>
            </a:r>
            <a:r>
              <a:rPr lang="en-US" sz="5400" dirty="0" err="1" smtClean="0">
                <a:latin typeface="NikoshBAN"/>
              </a:rPr>
              <a:t>সৃষ্টি</a:t>
            </a:r>
            <a:r>
              <a:rPr lang="en-US" sz="5400" dirty="0" smtClean="0">
                <a:latin typeface="NikoshBAN"/>
              </a:rPr>
              <a:t> </a:t>
            </a:r>
            <a:r>
              <a:rPr lang="en-US" sz="5400" dirty="0" err="1" smtClean="0">
                <a:latin typeface="NikoshBAN"/>
              </a:rPr>
              <a:t>গানের</a:t>
            </a:r>
            <a:r>
              <a:rPr lang="en-US" sz="5400" dirty="0" smtClean="0">
                <a:latin typeface="NikoshBAN"/>
              </a:rPr>
              <a:t> </a:t>
            </a:r>
            <a:r>
              <a:rPr lang="en-US" sz="5400" dirty="0" err="1" smtClean="0">
                <a:latin typeface="NikoshBAN"/>
              </a:rPr>
              <a:t>মাধ্যমে</a:t>
            </a:r>
            <a:r>
              <a:rPr lang="en-US" sz="5400" dirty="0" smtClean="0">
                <a:latin typeface="NikoshBAN"/>
              </a:rPr>
              <a:t> </a:t>
            </a:r>
            <a:endParaRPr lang="en-US" sz="5400" dirty="0">
              <a:solidFill>
                <a:schemeClr val="tx2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863335" y="4311134"/>
            <a:ext cx="8127546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BD" sz="4400" dirty="0" smtClean="0">
                <a:solidFill>
                  <a:schemeClr val="tx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কুশল বিনিময়ের মাধ্যমে নিরাপদ পরিবেশ সৃষ্টি</a:t>
            </a:r>
            <a:endParaRPr lang="en-US" sz="4400" dirty="0">
              <a:solidFill>
                <a:schemeClr val="tx2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02085413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2029321466"/>
              </p:ext>
            </p:extLst>
          </p:nvPr>
        </p:nvGraphicFramePr>
        <p:xfrm>
          <a:off x="4438650" y="3208338"/>
          <a:ext cx="3313113" cy="438150"/>
        </p:xfrm>
        <a:graphic>
          <a:graphicData uri="http://schemas.openxmlformats.org/presentationml/2006/ole">
            <p:oleObj spid="_x0000_s1033" name="Packager Shell Object" showAsIcon="1" r:id="rId3" imgW="3313440" imgH="437760" progId="Package">
              <p:embed/>
            </p:oleObj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626786" y="601492"/>
            <a:ext cx="10953345" cy="5632311"/>
          </a:xfrm>
          <a:prstGeom prst="rect">
            <a:avLst/>
          </a:prstGeom>
          <a:noFill/>
          <a:ln w="254000">
            <a:solidFill>
              <a:schemeClr val="accent2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508760" y="1005840"/>
            <a:ext cx="859536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 err="1" smtClean="0">
                <a:solidFill>
                  <a:schemeClr val="tx2">
                    <a:lumMod val="50000"/>
                  </a:schemeClr>
                </a:solidFill>
                <a:latin typeface="NikoshBAN"/>
                <a:cs typeface="NikoshBAN" panose="02000000000000000000" pitchFamily="2" charset="0"/>
              </a:rPr>
              <a:t>আমরা</a:t>
            </a:r>
            <a:r>
              <a:rPr lang="en-US" sz="5400" dirty="0" smtClean="0">
                <a:solidFill>
                  <a:schemeClr val="tx2">
                    <a:lumMod val="50000"/>
                  </a:schemeClr>
                </a:solidFill>
                <a:latin typeface="NikoshBAN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solidFill>
                  <a:schemeClr val="tx2">
                    <a:lumMod val="50000"/>
                  </a:schemeClr>
                </a:solidFill>
                <a:latin typeface="NikoshBAN"/>
                <a:cs typeface="NikoshBAN" panose="02000000000000000000" pitchFamily="2" charset="0"/>
              </a:rPr>
              <a:t>একটি</a:t>
            </a:r>
            <a:r>
              <a:rPr lang="en-US" sz="5400" dirty="0" smtClean="0">
                <a:solidFill>
                  <a:schemeClr val="tx2">
                    <a:lumMod val="50000"/>
                  </a:schemeClr>
                </a:solidFill>
                <a:latin typeface="NikoshBAN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solidFill>
                  <a:schemeClr val="tx2">
                    <a:lumMod val="50000"/>
                  </a:schemeClr>
                </a:solidFill>
                <a:latin typeface="NikoshBAN"/>
                <a:cs typeface="NikoshBAN" panose="02000000000000000000" pitchFamily="2" charset="0"/>
              </a:rPr>
              <a:t>ভিডিও</a:t>
            </a:r>
            <a:r>
              <a:rPr lang="en-US" sz="5400" dirty="0" smtClean="0">
                <a:solidFill>
                  <a:schemeClr val="tx2">
                    <a:lumMod val="50000"/>
                  </a:schemeClr>
                </a:solidFill>
                <a:latin typeface="NikoshBAN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solidFill>
                  <a:schemeClr val="tx2">
                    <a:lumMod val="50000"/>
                  </a:schemeClr>
                </a:solidFill>
                <a:latin typeface="NikoshBAN"/>
                <a:cs typeface="NikoshBAN" panose="02000000000000000000" pitchFamily="2" charset="0"/>
              </a:rPr>
              <a:t>দেখবো</a:t>
            </a:r>
            <a:endParaRPr lang="en-US" sz="5400" dirty="0">
              <a:solidFill>
                <a:schemeClr val="tx2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6718002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642026" y="525292"/>
            <a:ext cx="10953345" cy="5632311"/>
          </a:xfrm>
          <a:prstGeom prst="rect">
            <a:avLst/>
          </a:prstGeom>
          <a:noFill/>
          <a:ln w="254000">
            <a:solidFill>
              <a:schemeClr val="accent2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2868039" y="934179"/>
            <a:ext cx="601979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err="1" smtClean="0">
                <a:latin typeface="NikoshBAN"/>
              </a:rPr>
              <a:t>আমরা</a:t>
            </a:r>
            <a:r>
              <a:rPr lang="en-US" sz="4400" dirty="0" smtClean="0">
                <a:latin typeface="NikoshBAN"/>
              </a:rPr>
              <a:t> </a:t>
            </a:r>
            <a:r>
              <a:rPr lang="en-US" sz="4400" dirty="0" err="1" smtClean="0">
                <a:latin typeface="NikoshBAN"/>
              </a:rPr>
              <a:t>কিছু</a:t>
            </a:r>
            <a:r>
              <a:rPr lang="en-US" sz="4400" dirty="0" smtClean="0">
                <a:latin typeface="NikoshBAN"/>
              </a:rPr>
              <a:t> </a:t>
            </a:r>
            <a:r>
              <a:rPr lang="en-US" sz="4400" dirty="0" err="1" smtClean="0">
                <a:latin typeface="NikoshBAN"/>
              </a:rPr>
              <a:t>সংখ্যা</a:t>
            </a:r>
            <a:r>
              <a:rPr lang="en-US" sz="4400" dirty="0" smtClean="0">
                <a:latin typeface="NikoshBAN"/>
              </a:rPr>
              <a:t> </a:t>
            </a:r>
            <a:r>
              <a:rPr lang="en-US" sz="4400" dirty="0" err="1" smtClean="0">
                <a:latin typeface="NikoshBAN"/>
              </a:rPr>
              <a:t>দেখি</a:t>
            </a:r>
            <a:endParaRPr lang="en-US" sz="4400" dirty="0">
              <a:latin typeface="NikoshBAN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554480" y="1905000"/>
            <a:ext cx="143256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smtClean="0">
                <a:latin typeface="NikoshBAN"/>
              </a:rPr>
              <a:t>১৬</a:t>
            </a:r>
            <a:endParaRPr lang="en-US" sz="6000" dirty="0">
              <a:latin typeface="NikoshBAN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023360" y="2148840"/>
            <a:ext cx="143256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smtClean="0">
                <a:latin typeface="NikoshBAN"/>
              </a:rPr>
              <a:t>১৭</a:t>
            </a:r>
            <a:endParaRPr lang="en-US" sz="6000" dirty="0">
              <a:latin typeface="NikoshBAN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858000" y="1996440"/>
            <a:ext cx="143256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smtClean="0">
                <a:latin typeface="NikoshBAN"/>
              </a:rPr>
              <a:t>১৮</a:t>
            </a:r>
            <a:endParaRPr lang="en-US" sz="6000" dirty="0">
              <a:latin typeface="NikoshBAN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209800" y="4114800"/>
            <a:ext cx="143256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smtClean="0">
                <a:latin typeface="NikoshBAN"/>
              </a:rPr>
              <a:t>১৯</a:t>
            </a:r>
            <a:endParaRPr lang="en-US" sz="6000" dirty="0">
              <a:latin typeface="NikoshBAN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858000" y="4053840"/>
            <a:ext cx="143256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smtClean="0">
                <a:latin typeface="NikoshBAN"/>
              </a:rPr>
              <a:t>২০</a:t>
            </a:r>
            <a:endParaRPr lang="en-US" sz="6000" dirty="0">
              <a:latin typeface="NikoshBAN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0544758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5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3" grpId="0"/>
      <p:bldP spid="14" grpId="0"/>
      <p:bldP spid="15" grpId="0"/>
      <p:bldP spid="16" grpId="0"/>
      <p:bldP spid="1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03116" y="622569"/>
            <a:ext cx="10953345" cy="5632311"/>
          </a:xfrm>
          <a:prstGeom prst="rect">
            <a:avLst/>
          </a:prstGeom>
          <a:noFill/>
          <a:ln w="254000">
            <a:solidFill>
              <a:schemeClr val="accent2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2" name="Flowchart: Alternate Process 1">
            <a:extLst>
              <a:ext uri="{FF2B5EF4-FFF2-40B4-BE49-F238E27FC236}">
                <a16:creationId xmlns:a16="http://schemas.microsoft.com/office/drawing/2014/main" xmlns="" id="{89586EBE-873D-468A-B23E-AA9012E866B0}"/>
              </a:ext>
            </a:extLst>
          </p:cNvPr>
          <p:cNvSpPr/>
          <p:nvPr/>
        </p:nvSpPr>
        <p:spPr>
          <a:xfrm>
            <a:off x="2912460" y="1032755"/>
            <a:ext cx="6477001" cy="1245140"/>
          </a:xfrm>
          <a:prstGeom prst="flowChartAlternateProcess">
            <a:avLst/>
          </a:prstGeom>
          <a:solidFill>
            <a:schemeClr val="bg1"/>
          </a:solidFill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8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en-US" sz="8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8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 </a:t>
            </a:r>
            <a:endParaRPr lang="en-US" sz="8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981204" y="4319081"/>
            <a:ext cx="6439385" cy="769441"/>
          </a:xfrm>
          <a:prstGeom prst="rect">
            <a:avLst/>
          </a:prstGeom>
          <a:noFill/>
          <a:ln w="7620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>
                <a:latin typeface="NikoshBAN"/>
              </a:rPr>
              <a:t>১৬ </a:t>
            </a:r>
            <a:r>
              <a:rPr lang="en-US" sz="4400" dirty="0" err="1" smtClean="0">
                <a:latin typeface="NikoshBAN"/>
              </a:rPr>
              <a:t>থেকে</a:t>
            </a:r>
            <a:r>
              <a:rPr lang="en-US" sz="4400" dirty="0" smtClean="0">
                <a:latin typeface="NikoshBAN"/>
              </a:rPr>
              <a:t> ২০ </a:t>
            </a:r>
            <a:r>
              <a:rPr lang="en-US" sz="4400" dirty="0" err="1" smtClean="0">
                <a:latin typeface="NikoshBAN"/>
              </a:rPr>
              <a:t>পর্যন্ত</a:t>
            </a:r>
            <a:r>
              <a:rPr lang="en-US" sz="4400" dirty="0" smtClean="0">
                <a:latin typeface="NikoshBAN"/>
              </a:rPr>
              <a:t> </a:t>
            </a:r>
            <a:r>
              <a:rPr lang="en-US" sz="4400" dirty="0" err="1" smtClean="0">
                <a:latin typeface="NikoshBAN"/>
              </a:rPr>
              <a:t>সংখ্যা</a:t>
            </a:r>
            <a:r>
              <a:rPr lang="en-US" sz="4400" dirty="0" smtClean="0">
                <a:latin typeface="NikoshBAN"/>
              </a:rPr>
              <a:t> </a:t>
            </a:r>
            <a:endParaRPr lang="en-US" sz="4400" dirty="0">
              <a:latin typeface="NikoshBAN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1182829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1219201" y="424774"/>
            <a:ext cx="821435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latin typeface="NikoshBAN"/>
              </a:rPr>
              <a:t>আমরা</a:t>
            </a:r>
            <a:r>
              <a:rPr lang="en-US" sz="4000" dirty="0" smtClean="0">
                <a:latin typeface="NikoshBAN"/>
              </a:rPr>
              <a:t> </a:t>
            </a:r>
            <a:r>
              <a:rPr lang="en-US" sz="4000" dirty="0" err="1" smtClean="0">
                <a:latin typeface="NikoshBAN"/>
              </a:rPr>
              <a:t>কিছু</a:t>
            </a:r>
            <a:r>
              <a:rPr lang="en-US" sz="4000" dirty="0" smtClean="0">
                <a:latin typeface="NikoshBAN"/>
              </a:rPr>
              <a:t> </a:t>
            </a:r>
            <a:r>
              <a:rPr lang="en-US" sz="4000" dirty="0" err="1" smtClean="0">
                <a:latin typeface="NikoshBAN"/>
              </a:rPr>
              <a:t>ছবি</a:t>
            </a:r>
            <a:r>
              <a:rPr lang="en-US" sz="4000" dirty="0" smtClean="0">
                <a:latin typeface="NikoshBAN"/>
              </a:rPr>
              <a:t> </a:t>
            </a:r>
            <a:r>
              <a:rPr lang="en-US" sz="4000" dirty="0" err="1" smtClean="0">
                <a:latin typeface="NikoshBAN"/>
              </a:rPr>
              <a:t>দেখি</a:t>
            </a:r>
            <a:r>
              <a:rPr lang="en-US" sz="4000" dirty="0" smtClean="0">
                <a:latin typeface="NikoshBAN"/>
              </a:rPr>
              <a:t> ও </a:t>
            </a:r>
            <a:r>
              <a:rPr lang="en-US" sz="4000" dirty="0" err="1" smtClean="0">
                <a:latin typeface="NikoshBAN"/>
              </a:rPr>
              <a:t>গণনা</a:t>
            </a:r>
            <a:r>
              <a:rPr lang="en-US" sz="4000" dirty="0" smtClean="0">
                <a:latin typeface="NikoshBAN"/>
              </a:rPr>
              <a:t> </a:t>
            </a:r>
            <a:r>
              <a:rPr lang="en-US" sz="4000" dirty="0" err="1" smtClean="0">
                <a:latin typeface="NikoshBAN"/>
              </a:rPr>
              <a:t>করি</a:t>
            </a:r>
            <a:endParaRPr lang="en-US" sz="4000" dirty="0">
              <a:latin typeface="NikoshBAN"/>
            </a:endParaRPr>
          </a:p>
        </p:txBody>
      </p:sp>
      <p:grpSp>
        <p:nvGrpSpPr>
          <p:cNvPr id="92" name="Group 91"/>
          <p:cNvGrpSpPr/>
          <p:nvPr/>
        </p:nvGrpSpPr>
        <p:grpSpPr>
          <a:xfrm>
            <a:off x="1112520" y="4053840"/>
            <a:ext cx="6675120" cy="838200"/>
            <a:chOff x="1112520" y="4053840"/>
            <a:chExt cx="6675120" cy="838200"/>
          </a:xfrm>
        </p:grpSpPr>
        <p:grpSp>
          <p:nvGrpSpPr>
            <p:cNvPr id="4" name="Group 3"/>
            <p:cNvGrpSpPr/>
            <p:nvPr/>
          </p:nvGrpSpPr>
          <p:grpSpPr>
            <a:xfrm>
              <a:off x="1112520" y="4129065"/>
              <a:ext cx="579120" cy="762000"/>
              <a:chOff x="4907280" y="1493520"/>
              <a:chExt cx="579120" cy="762000"/>
            </a:xfrm>
          </p:grpSpPr>
          <p:sp>
            <p:nvSpPr>
              <p:cNvPr id="71" name="Oval 70"/>
              <p:cNvSpPr/>
              <p:nvPr/>
            </p:nvSpPr>
            <p:spPr>
              <a:xfrm>
                <a:off x="4973676" y="1610712"/>
                <a:ext cx="446958" cy="568607"/>
              </a:xfrm>
              <a:prstGeom prst="ellipse">
                <a:avLst/>
              </a:prstGeom>
              <a:solidFill>
                <a:srgbClr val="FF0000"/>
              </a:solidFill>
              <a:ln w="571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n w="5715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3" name="Rectangle 2"/>
              <p:cNvSpPr/>
              <p:nvPr/>
            </p:nvSpPr>
            <p:spPr>
              <a:xfrm>
                <a:off x="4907280" y="1493520"/>
                <a:ext cx="579120" cy="762000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94" name="Group 93"/>
            <p:cNvGrpSpPr/>
            <p:nvPr/>
          </p:nvGrpSpPr>
          <p:grpSpPr>
            <a:xfrm>
              <a:off x="1798320" y="4130040"/>
              <a:ext cx="579120" cy="762000"/>
              <a:chOff x="4907280" y="1493520"/>
              <a:chExt cx="579120" cy="762000"/>
            </a:xfrm>
          </p:grpSpPr>
          <p:sp>
            <p:nvSpPr>
              <p:cNvPr id="95" name="Oval 94"/>
              <p:cNvSpPr/>
              <p:nvPr/>
            </p:nvSpPr>
            <p:spPr>
              <a:xfrm>
                <a:off x="4973676" y="1610712"/>
                <a:ext cx="446958" cy="568607"/>
              </a:xfrm>
              <a:prstGeom prst="ellipse">
                <a:avLst/>
              </a:prstGeom>
              <a:solidFill>
                <a:srgbClr val="FF0000"/>
              </a:solidFill>
              <a:ln w="571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n w="5715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96" name="Rectangle 95"/>
              <p:cNvSpPr/>
              <p:nvPr/>
            </p:nvSpPr>
            <p:spPr>
              <a:xfrm>
                <a:off x="4907280" y="1493520"/>
                <a:ext cx="579120" cy="762000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97" name="Group 96"/>
            <p:cNvGrpSpPr/>
            <p:nvPr/>
          </p:nvGrpSpPr>
          <p:grpSpPr>
            <a:xfrm>
              <a:off x="2453640" y="4130040"/>
              <a:ext cx="579120" cy="762000"/>
              <a:chOff x="4907280" y="1493520"/>
              <a:chExt cx="579120" cy="762000"/>
            </a:xfrm>
          </p:grpSpPr>
          <p:sp>
            <p:nvSpPr>
              <p:cNvPr id="98" name="Oval 97"/>
              <p:cNvSpPr/>
              <p:nvPr/>
            </p:nvSpPr>
            <p:spPr>
              <a:xfrm>
                <a:off x="4973676" y="1610712"/>
                <a:ext cx="446958" cy="568607"/>
              </a:xfrm>
              <a:prstGeom prst="ellipse">
                <a:avLst/>
              </a:prstGeom>
              <a:solidFill>
                <a:srgbClr val="FF0000"/>
              </a:solidFill>
              <a:ln w="571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n w="5715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99" name="Rectangle 98"/>
              <p:cNvSpPr/>
              <p:nvPr/>
            </p:nvSpPr>
            <p:spPr>
              <a:xfrm>
                <a:off x="4907280" y="1493520"/>
                <a:ext cx="579120" cy="762000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00" name="Group 99"/>
            <p:cNvGrpSpPr/>
            <p:nvPr/>
          </p:nvGrpSpPr>
          <p:grpSpPr>
            <a:xfrm>
              <a:off x="3093720" y="4114800"/>
              <a:ext cx="579120" cy="762000"/>
              <a:chOff x="4907280" y="1493520"/>
              <a:chExt cx="579120" cy="762000"/>
            </a:xfrm>
          </p:grpSpPr>
          <p:sp>
            <p:nvSpPr>
              <p:cNvPr id="101" name="Oval 100"/>
              <p:cNvSpPr/>
              <p:nvPr/>
            </p:nvSpPr>
            <p:spPr>
              <a:xfrm>
                <a:off x="4973676" y="1610712"/>
                <a:ext cx="446958" cy="568607"/>
              </a:xfrm>
              <a:prstGeom prst="ellipse">
                <a:avLst/>
              </a:prstGeom>
              <a:solidFill>
                <a:srgbClr val="FF0000"/>
              </a:solidFill>
              <a:ln w="571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n w="5715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102" name="Rectangle 101"/>
              <p:cNvSpPr/>
              <p:nvPr/>
            </p:nvSpPr>
            <p:spPr>
              <a:xfrm>
                <a:off x="4907280" y="1493520"/>
                <a:ext cx="579120" cy="762000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03" name="Group 102"/>
            <p:cNvGrpSpPr/>
            <p:nvPr/>
          </p:nvGrpSpPr>
          <p:grpSpPr>
            <a:xfrm>
              <a:off x="3764280" y="4114800"/>
              <a:ext cx="579120" cy="762000"/>
              <a:chOff x="4907280" y="1493520"/>
              <a:chExt cx="579120" cy="762000"/>
            </a:xfrm>
          </p:grpSpPr>
          <p:sp>
            <p:nvSpPr>
              <p:cNvPr id="104" name="Oval 103"/>
              <p:cNvSpPr/>
              <p:nvPr/>
            </p:nvSpPr>
            <p:spPr>
              <a:xfrm>
                <a:off x="4973676" y="1610712"/>
                <a:ext cx="446958" cy="568607"/>
              </a:xfrm>
              <a:prstGeom prst="ellipse">
                <a:avLst/>
              </a:prstGeom>
              <a:solidFill>
                <a:srgbClr val="FF0000"/>
              </a:solidFill>
              <a:ln w="571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n w="5715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4907280" y="1493520"/>
                <a:ext cx="579120" cy="762000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06" name="Group 105"/>
            <p:cNvGrpSpPr/>
            <p:nvPr/>
          </p:nvGrpSpPr>
          <p:grpSpPr>
            <a:xfrm>
              <a:off x="4450080" y="4099560"/>
              <a:ext cx="579120" cy="762000"/>
              <a:chOff x="4892040" y="1493520"/>
              <a:chExt cx="579120" cy="762000"/>
            </a:xfrm>
          </p:grpSpPr>
          <p:sp>
            <p:nvSpPr>
              <p:cNvPr id="107" name="Oval 106"/>
              <p:cNvSpPr/>
              <p:nvPr/>
            </p:nvSpPr>
            <p:spPr>
              <a:xfrm>
                <a:off x="4973676" y="1610712"/>
                <a:ext cx="446958" cy="568607"/>
              </a:xfrm>
              <a:prstGeom prst="ellipse">
                <a:avLst/>
              </a:prstGeom>
              <a:solidFill>
                <a:srgbClr val="FF0000"/>
              </a:solidFill>
              <a:ln w="571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n w="5715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108" name="Rectangle 107"/>
              <p:cNvSpPr/>
              <p:nvPr/>
            </p:nvSpPr>
            <p:spPr>
              <a:xfrm>
                <a:off x="4892040" y="1493520"/>
                <a:ext cx="579120" cy="762000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09" name="Group 108"/>
            <p:cNvGrpSpPr/>
            <p:nvPr/>
          </p:nvGrpSpPr>
          <p:grpSpPr>
            <a:xfrm>
              <a:off x="5120640" y="4084320"/>
              <a:ext cx="579120" cy="762000"/>
              <a:chOff x="4907280" y="1493520"/>
              <a:chExt cx="579120" cy="762000"/>
            </a:xfrm>
          </p:grpSpPr>
          <p:sp>
            <p:nvSpPr>
              <p:cNvPr id="110" name="Oval 109"/>
              <p:cNvSpPr/>
              <p:nvPr/>
            </p:nvSpPr>
            <p:spPr>
              <a:xfrm>
                <a:off x="4973676" y="1610712"/>
                <a:ext cx="446958" cy="568607"/>
              </a:xfrm>
              <a:prstGeom prst="ellipse">
                <a:avLst/>
              </a:prstGeom>
              <a:solidFill>
                <a:srgbClr val="FF0000"/>
              </a:solidFill>
              <a:ln w="571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n w="5715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111" name="Rectangle 110"/>
              <p:cNvSpPr/>
              <p:nvPr/>
            </p:nvSpPr>
            <p:spPr>
              <a:xfrm>
                <a:off x="4907280" y="1493520"/>
                <a:ext cx="579120" cy="762000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12" name="Group 111"/>
            <p:cNvGrpSpPr/>
            <p:nvPr/>
          </p:nvGrpSpPr>
          <p:grpSpPr>
            <a:xfrm>
              <a:off x="5821680" y="4084320"/>
              <a:ext cx="579120" cy="762000"/>
              <a:chOff x="4907280" y="1493520"/>
              <a:chExt cx="579120" cy="762000"/>
            </a:xfrm>
          </p:grpSpPr>
          <p:sp>
            <p:nvSpPr>
              <p:cNvPr id="113" name="Oval 112"/>
              <p:cNvSpPr/>
              <p:nvPr/>
            </p:nvSpPr>
            <p:spPr>
              <a:xfrm>
                <a:off x="4973676" y="1610712"/>
                <a:ext cx="446958" cy="568607"/>
              </a:xfrm>
              <a:prstGeom prst="ellipse">
                <a:avLst/>
              </a:prstGeom>
              <a:solidFill>
                <a:srgbClr val="FF0000"/>
              </a:solidFill>
              <a:ln w="571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n w="5715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114" name="Rectangle 113"/>
              <p:cNvSpPr/>
              <p:nvPr/>
            </p:nvSpPr>
            <p:spPr>
              <a:xfrm>
                <a:off x="4907280" y="1493520"/>
                <a:ext cx="579120" cy="762000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15" name="Group 114"/>
            <p:cNvGrpSpPr/>
            <p:nvPr/>
          </p:nvGrpSpPr>
          <p:grpSpPr>
            <a:xfrm>
              <a:off x="6522720" y="4053840"/>
              <a:ext cx="579120" cy="762000"/>
              <a:chOff x="4907280" y="1493520"/>
              <a:chExt cx="579120" cy="762000"/>
            </a:xfrm>
          </p:grpSpPr>
          <p:sp>
            <p:nvSpPr>
              <p:cNvPr id="116" name="Oval 115"/>
              <p:cNvSpPr/>
              <p:nvPr/>
            </p:nvSpPr>
            <p:spPr>
              <a:xfrm>
                <a:off x="4973676" y="1610712"/>
                <a:ext cx="446958" cy="568607"/>
              </a:xfrm>
              <a:prstGeom prst="ellipse">
                <a:avLst/>
              </a:prstGeom>
              <a:solidFill>
                <a:srgbClr val="FF0000"/>
              </a:solidFill>
              <a:ln w="571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n w="5715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117" name="Rectangle 116"/>
              <p:cNvSpPr/>
              <p:nvPr/>
            </p:nvSpPr>
            <p:spPr>
              <a:xfrm>
                <a:off x="4907280" y="1493520"/>
                <a:ext cx="579120" cy="762000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18" name="Group 117"/>
            <p:cNvGrpSpPr/>
            <p:nvPr/>
          </p:nvGrpSpPr>
          <p:grpSpPr>
            <a:xfrm>
              <a:off x="7208520" y="4053840"/>
              <a:ext cx="579120" cy="762000"/>
              <a:chOff x="4907280" y="1493520"/>
              <a:chExt cx="579120" cy="762000"/>
            </a:xfrm>
          </p:grpSpPr>
          <p:sp>
            <p:nvSpPr>
              <p:cNvPr id="119" name="Oval 118"/>
              <p:cNvSpPr/>
              <p:nvPr/>
            </p:nvSpPr>
            <p:spPr>
              <a:xfrm>
                <a:off x="4973676" y="1610712"/>
                <a:ext cx="446958" cy="568607"/>
              </a:xfrm>
              <a:prstGeom prst="ellipse">
                <a:avLst/>
              </a:prstGeom>
              <a:solidFill>
                <a:srgbClr val="FF0000"/>
              </a:solidFill>
              <a:ln w="571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n w="5715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120" name="Rectangle 119"/>
              <p:cNvSpPr/>
              <p:nvPr/>
            </p:nvSpPr>
            <p:spPr>
              <a:xfrm>
                <a:off x="4907280" y="1493520"/>
                <a:ext cx="579120" cy="762000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75" name="TextBox 74"/>
          <p:cNvSpPr txBox="1"/>
          <p:nvPr/>
        </p:nvSpPr>
        <p:spPr>
          <a:xfrm>
            <a:off x="700392" y="3494175"/>
            <a:ext cx="320753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১০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টি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কাঠ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বিড়ালি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6" name="TextBox 75"/>
          <p:cNvSpPr txBox="1"/>
          <p:nvPr/>
        </p:nvSpPr>
        <p:spPr>
          <a:xfrm>
            <a:off x="5346960" y="3398520"/>
            <a:ext cx="29283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৬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টি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কাঠ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বিড়ালি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7" name="TextBox 76"/>
          <p:cNvSpPr txBox="1"/>
          <p:nvPr/>
        </p:nvSpPr>
        <p:spPr>
          <a:xfrm>
            <a:off x="4143000" y="3444240"/>
            <a:ext cx="1038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আর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8" name="TextBox 77"/>
          <p:cNvSpPr txBox="1"/>
          <p:nvPr/>
        </p:nvSpPr>
        <p:spPr>
          <a:xfrm>
            <a:off x="8196840" y="3368040"/>
            <a:ext cx="32179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১৬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টি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কাঠ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বিড়ালি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93" name="Group 92"/>
          <p:cNvGrpSpPr/>
          <p:nvPr/>
        </p:nvGrpSpPr>
        <p:grpSpPr>
          <a:xfrm>
            <a:off x="1112520" y="4968240"/>
            <a:ext cx="3947160" cy="777240"/>
            <a:chOff x="1112520" y="4968240"/>
            <a:chExt cx="3947160" cy="777240"/>
          </a:xfrm>
        </p:grpSpPr>
        <p:grpSp>
          <p:nvGrpSpPr>
            <p:cNvPr id="121" name="Group 120"/>
            <p:cNvGrpSpPr/>
            <p:nvPr/>
          </p:nvGrpSpPr>
          <p:grpSpPr>
            <a:xfrm>
              <a:off x="1112520" y="4983480"/>
              <a:ext cx="579120" cy="762000"/>
              <a:chOff x="4907280" y="1493520"/>
              <a:chExt cx="579120" cy="762000"/>
            </a:xfrm>
          </p:grpSpPr>
          <p:sp>
            <p:nvSpPr>
              <p:cNvPr id="122" name="Oval 121"/>
              <p:cNvSpPr/>
              <p:nvPr/>
            </p:nvSpPr>
            <p:spPr>
              <a:xfrm>
                <a:off x="4973676" y="1610712"/>
                <a:ext cx="446958" cy="568607"/>
              </a:xfrm>
              <a:prstGeom prst="ellipse">
                <a:avLst/>
              </a:prstGeom>
              <a:solidFill>
                <a:srgbClr val="FF0000"/>
              </a:solidFill>
              <a:ln w="571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n w="5715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123" name="Rectangle 122"/>
              <p:cNvSpPr/>
              <p:nvPr/>
            </p:nvSpPr>
            <p:spPr>
              <a:xfrm>
                <a:off x="4907280" y="1493520"/>
                <a:ext cx="579120" cy="762000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79" name="Group 78"/>
            <p:cNvGrpSpPr/>
            <p:nvPr/>
          </p:nvGrpSpPr>
          <p:grpSpPr>
            <a:xfrm>
              <a:off x="1767840" y="4983480"/>
              <a:ext cx="579120" cy="762000"/>
              <a:chOff x="4907280" y="1493520"/>
              <a:chExt cx="579120" cy="762000"/>
            </a:xfrm>
          </p:grpSpPr>
          <p:sp>
            <p:nvSpPr>
              <p:cNvPr id="80" name="Oval 79"/>
              <p:cNvSpPr/>
              <p:nvPr/>
            </p:nvSpPr>
            <p:spPr>
              <a:xfrm>
                <a:off x="4973676" y="1610712"/>
                <a:ext cx="446958" cy="568607"/>
              </a:xfrm>
              <a:prstGeom prst="ellipse">
                <a:avLst/>
              </a:prstGeom>
              <a:solidFill>
                <a:srgbClr val="FF0000"/>
              </a:solidFill>
              <a:ln w="571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n w="5715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81" name="Rectangle 80"/>
              <p:cNvSpPr/>
              <p:nvPr/>
            </p:nvSpPr>
            <p:spPr>
              <a:xfrm>
                <a:off x="4907280" y="1493520"/>
                <a:ext cx="579120" cy="762000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82" name="Group 81"/>
            <p:cNvGrpSpPr/>
            <p:nvPr/>
          </p:nvGrpSpPr>
          <p:grpSpPr>
            <a:xfrm>
              <a:off x="2468880" y="4968240"/>
              <a:ext cx="579120" cy="762000"/>
              <a:chOff x="4907280" y="1493520"/>
              <a:chExt cx="579120" cy="762000"/>
            </a:xfrm>
          </p:grpSpPr>
          <p:sp>
            <p:nvSpPr>
              <p:cNvPr id="83" name="Oval 82"/>
              <p:cNvSpPr/>
              <p:nvPr/>
            </p:nvSpPr>
            <p:spPr>
              <a:xfrm>
                <a:off x="4973676" y="1610712"/>
                <a:ext cx="446958" cy="568607"/>
              </a:xfrm>
              <a:prstGeom prst="ellipse">
                <a:avLst/>
              </a:prstGeom>
              <a:solidFill>
                <a:srgbClr val="FF0000"/>
              </a:solidFill>
              <a:ln w="571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n w="5715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84" name="Rectangle 83"/>
              <p:cNvSpPr/>
              <p:nvPr/>
            </p:nvSpPr>
            <p:spPr>
              <a:xfrm>
                <a:off x="4907280" y="1493520"/>
                <a:ext cx="579120" cy="762000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85" name="Group 84"/>
            <p:cNvGrpSpPr/>
            <p:nvPr/>
          </p:nvGrpSpPr>
          <p:grpSpPr>
            <a:xfrm>
              <a:off x="3108960" y="4983480"/>
              <a:ext cx="579120" cy="762000"/>
              <a:chOff x="4907280" y="1493520"/>
              <a:chExt cx="579120" cy="762000"/>
            </a:xfrm>
          </p:grpSpPr>
          <p:sp>
            <p:nvSpPr>
              <p:cNvPr id="86" name="Oval 85"/>
              <p:cNvSpPr/>
              <p:nvPr/>
            </p:nvSpPr>
            <p:spPr>
              <a:xfrm>
                <a:off x="4973676" y="1610712"/>
                <a:ext cx="446958" cy="568607"/>
              </a:xfrm>
              <a:prstGeom prst="ellipse">
                <a:avLst/>
              </a:prstGeom>
              <a:solidFill>
                <a:srgbClr val="FF0000"/>
              </a:solidFill>
              <a:ln w="571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n w="5715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87" name="Rectangle 86"/>
              <p:cNvSpPr/>
              <p:nvPr/>
            </p:nvSpPr>
            <p:spPr>
              <a:xfrm>
                <a:off x="4907280" y="1493520"/>
                <a:ext cx="579120" cy="762000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88" name="Group 87"/>
            <p:cNvGrpSpPr/>
            <p:nvPr/>
          </p:nvGrpSpPr>
          <p:grpSpPr>
            <a:xfrm>
              <a:off x="3794760" y="4983480"/>
              <a:ext cx="579120" cy="762000"/>
              <a:chOff x="4907280" y="1493520"/>
              <a:chExt cx="579120" cy="762000"/>
            </a:xfrm>
          </p:grpSpPr>
          <p:sp>
            <p:nvSpPr>
              <p:cNvPr id="89" name="Oval 88"/>
              <p:cNvSpPr/>
              <p:nvPr/>
            </p:nvSpPr>
            <p:spPr>
              <a:xfrm>
                <a:off x="4973676" y="1610712"/>
                <a:ext cx="446958" cy="568607"/>
              </a:xfrm>
              <a:prstGeom prst="ellipse">
                <a:avLst/>
              </a:prstGeom>
              <a:solidFill>
                <a:srgbClr val="FF0000"/>
              </a:solidFill>
              <a:ln w="571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n w="5715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90" name="Rectangle 89"/>
              <p:cNvSpPr/>
              <p:nvPr/>
            </p:nvSpPr>
            <p:spPr>
              <a:xfrm>
                <a:off x="4907280" y="1493520"/>
                <a:ext cx="579120" cy="762000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30" name="Group 129"/>
            <p:cNvGrpSpPr/>
            <p:nvPr/>
          </p:nvGrpSpPr>
          <p:grpSpPr>
            <a:xfrm>
              <a:off x="4480560" y="4968240"/>
              <a:ext cx="579120" cy="762000"/>
              <a:chOff x="4892040" y="1493520"/>
              <a:chExt cx="579120" cy="762000"/>
            </a:xfrm>
          </p:grpSpPr>
          <p:sp>
            <p:nvSpPr>
              <p:cNvPr id="131" name="Oval 130"/>
              <p:cNvSpPr/>
              <p:nvPr/>
            </p:nvSpPr>
            <p:spPr>
              <a:xfrm>
                <a:off x="4973676" y="1610712"/>
                <a:ext cx="446958" cy="568607"/>
              </a:xfrm>
              <a:prstGeom prst="ellipse">
                <a:avLst/>
              </a:prstGeom>
              <a:solidFill>
                <a:srgbClr val="FF0000"/>
              </a:solidFill>
              <a:ln w="571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n w="5715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132" name="Rectangle 131"/>
              <p:cNvSpPr/>
              <p:nvPr/>
            </p:nvSpPr>
            <p:spPr>
              <a:xfrm>
                <a:off x="4892040" y="1493520"/>
                <a:ext cx="579120" cy="762000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133" name="TextBox 132"/>
          <p:cNvSpPr txBox="1"/>
          <p:nvPr/>
        </p:nvSpPr>
        <p:spPr>
          <a:xfrm>
            <a:off x="820680" y="5867400"/>
            <a:ext cx="25321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১০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টি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লাল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টিপ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5" name="TextBox 134"/>
          <p:cNvSpPr txBox="1"/>
          <p:nvPr/>
        </p:nvSpPr>
        <p:spPr>
          <a:xfrm>
            <a:off x="3822960" y="5852160"/>
            <a:ext cx="1038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আর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7" name="TextBox 136"/>
          <p:cNvSpPr txBox="1"/>
          <p:nvPr/>
        </p:nvSpPr>
        <p:spPr>
          <a:xfrm>
            <a:off x="4935480" y="5791200"/>
            <a:ext cx="25321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৬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টি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লাল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টিপ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8" name="TextBox 137"/>
          <p:cNvSpPr txBox="1"/>
          <p:nvPr/>
        </p:nvSpPr>
        <p:spPr>
          <a:xfrm>
            <a:off x="8867400" y="5745480"/>
            <a:ext cx="25321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১৬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টি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লাল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টিপ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91" name="Group 90"/>
          <p:cNvGrpSpPr/>
          <p:nvPr/>
        </p:nvGrpSpPr>
        <p:grpSpPr>
          <a:xfrm>
            <a:off x="990600" y="1037555"/>
            <a:ext cx="10393680" cy="1024787"/>
            <a:chOff x="990600" y="1037555"/>
            <a:chExt cx="10393680" cy="1024787"/>
          </a:xfrm>
        </p:grpSpPr>
        <p:pic>
          <p:nvPicPr>
            <p:cNvPr id="1027" name="Picture 3" descr="C:\Users\User\Desktop\ছবি\rabbit-weighing-3kg-operated-upon-500gm-tumour-removed-from-chest-in-mumbai.jpg"/>
            <p:cNvPicPr>
              <a:picLocks noChangeAspect="1" noChangeArrowheads="1"/>
            </p:cNvPicPr>
            <p:nvPr/>
          </p:nvPicPr>
          <p:blipFill>
            <a:blip r:embed="rId2"/>
            <a:srcRect l="30637" t="8809" r="12803" b="11532"/>
            <a:stretch>
              <a:fillRect/>
            </a:stretch>
          </p:blipFill>
          <p:spPr bwMode="auto">
            <a:xfrm>
              <a:off x="990600" y="1052795"/>
              <a:ext cx="914400" cy="963827"/>
            </a:xfrm>
            <a:prstGeom prst="rect">
              <a:avLst/>
            </a:prstGeom>
            <a:noFill/>
          </p:spPr>
        </p:pic>
        <p:grpSp>
          <p:nvGrpSpPr>
            <p:cNvPr id="5" name="Group 4"/>
            <p:cNvGrpSpPr/>
            <p:nvPr/>
          </p:nvGrpSpPr>
          <p:grpSpPr>
            <a:xfrm>
              <a:off x="2118360" y="1037555"/>
              <a:ext cx="9265920" cy="1024787"/>
              <a:chOff x="2118360" y="1037555"/>
              <a:chExt cx="9265920" cy="1024787"/>
            </a:xfrm>
          </p:grpSpPr>
          <p:pic>
            <p:nvPicPr>
              <p:cNvPr id="147" name="Picture 3" descr="C:\Users\User\Desktop\ছবি\rabbit-weighing-3kg-operated-upon-500gm-tumour-removed-from-chest-in-mumbai.jpg"/>
              <p:cNvPicPr>
                <a:picLocks noChangeAspect="1" noChangeArrowheads="1"/>
              </p:cNvPicPr>
              <p:nvPr/>
            </p:nvPicPr>
            <p:blipFill>
              <a:blip r:embed="rId2"/>
              <a:srcRect l="30637" t="8809" r="12803" b="11532"/>
              <a:stretch>
                <a:fillRect/>
              </a:stretch>
            </p:blipFill>
            <p:spPr bwMode="auto">
              <a:xfrm>
                <a:off x="10469880" y="1037555"/>
                <a:ext cx="914400" cy="963827"/>
              </a:xfrm>
              <a:prstGeom prst="rect">
                <a:avLst/>
              </a:prstGeom>
              <a:noFill/>
            </p:spPr>
          </p:pic>
          <p:pic>
            <p:nvPicPr>
              <p:cNvPr id="139" name="Picture 3" descr="C:\Users\User\Desktop\ছবি\rabbit-weighing-3kg-operated-upon-500gm-tumour-removed-from-chest-in-mumbai.jpg"/>
              <p:cNvPicPr>
                <a:picLocks noChangeAspect="1" noChangeArrowheads="1"/>
              </p:cNvPicPr>
              <p:nvPr/>
            </p:nvPicPr>
            <p:blipFill>
              <a:blip r:embed="rId2"/>
              <a:srcRect l="30637" t="8809" r="12803" b="11532"/>
              <a:stretch>
                <a:fillRect/>
              </a:stretch>
            </p:blipFill>
            <p:spPr bwMode="auto">
              <a:xfrm>
                <a:off x="2118360" y="1052795"/>
                <a:ext cx="914400" cy="963827"/>
              </a:xfrm>
              <a:prstGeom prst="rect">
                <a:avLst/>
              </a:prstGeom>
              <a:noFill/>
            </p:spPr>
          </p:pic>
          <p:pic>
            <p:nvPicPr>
              <p:cNvPr id="140" name="Picture 3" descr="C:\Users\User\Desktop\ছবি\rabbit-weighing-3kg-operated-upon-500gm-tumour-removed-from-chest-in-mumbai.jpg"/>
              <p:cNvPicPr>
                <a:picLocks noChangeAspect="1" noChangeArrowheads="1"/>
              </p:cNvPicPr>
              <p:nvPr/>
            </p:nvPicPr>
            <p:blipFill>
              <a:blip r:embed="rId2"/>
              <a:srcRect l="30637" t="8809" r="12803" b="11532"/>
              <a:stretch>
                <a:fillRect/>
              </a:stretch>
            </p:blipFill>
            <p:spPr bwMode="auto">
              <a:xfrm>
                <a:off x="3169920" y="1098515"/>
                <a:ext cx="914400" cy="963827"/>
              </a:xfrm>
              <a:prstGeom prst="rect">
                <a:avLst/>
              </a:prstGeom>
              <a:noFill/>
            </p:spPr>
          </p:pic>
          <p:pic>
            <p:nvPicPr>
              <p:cNvPr id="141" name="Picture 3" descr="C:\Users\User\Desktop\ছবি\rabbit-weighing-3kg-operated-upon-500gm-tumour-removed-from-chest-in-mumbai.jpg"/>
              <p:cNvPicPr>
                <a:picLocks noChangeAspect="1" noChangeArrowheads="1"/>
              </p:cNvPicPr>
              <p:nvPr/>
            </p:nvPicPr>
            <p:blipFill>
              <a:blip r:embed="rId2"/>
              <a:srcRect l="30637" t="8809" r="12803" b="11532"/>
              <a:stretch>
                <a:fillRect/>
              </a:stretch>
            </p:blipFill>
            <p:spPr bwMode="auto">
              <a:xfrm>
                <a:off x="4221480" y="1083275"/>
                <a:ext cx="914400" cy="963827"/>
              </a:xfrm>
              <a:prstGeom prst="rect">
                <a:avLst/>
              </a:prstGeom>
              <a:noFill/>
            </p:spPr>
          </p:pic>
          <p:pic>
            <p:nvPicPr>
              <p:cNvPr id="142" name="Picture 3" descr="C:\Users\User\Desktop\ছবি\rabbit-weighing-3kg-operated-upon-500gm-tumour-removed-from-chest-in-mumbai.jpg"/>
              <p:cNvPicPr>
                <a:picLocks noChangeAspect="1" noChangeArrowheads="1"/>
              </p:cNvPicPr>
              <p:nvPr/>
            </p:nvPicPr>
            <p:blipFill>
              <a:blip r:embed="rId2"/>
              <a:srcRect l="30637" t="8809" r="12803" b="11532"/>
              <a:stretch>
                <a:fillRect/>
              </a:stretch>
            </p:blipFill>
            <p:spPr bwMode="auto">
              <a:xfrm>
                <a:off x="5273040" y="1068035"/>
                <a:ext cx="914400" cy="963827"/>
              </a:xfrm>
              <a:prstGeom prst="rect">
                <a:avLst/>
              </a:prstGeom>
              <a:noFill/>
            </p:spPr>
          </p:pic>
          <p:pic>
            <p:nvPicPr>
              <p:cNvPr id="143" name="Picture 3" descr="C:\Users\User\Desktop\ছবি\rabbit-weighing-3kg-operated-upon-500gm-tumour-removed-from-chest-in-mumbai.jpg"/>
              <p:cNvPicPr>
                <a:picLocks noChangeAspect="1" noChangeArrowheads="1"/>
              </p:cNvPicPr>
              <p:nvPr/>
            </p:nvPicPr>
            <p:blipFill>
              <a:blip r:embed="rId2"/>
              <a:srcRect l="30637" t="8809" r="12803" b="11532"/>
              <a:stretch>
                <a:fillRect/>
              </a:stretch>
            </p:blipFill>
            <p:spPr bwMode="auto">
              <a:xfrm>
                <a:off x="6339840" y="1052795"/>
                <a:ext cx="914400" cy="963827"/>
              </a:xfrm>
              <a:prstGeom prst="rect">
                <a:avLst/>
              </a:prstGeom>
              <a:noFill/>
            </p:spPr>
          </p:pic>
          <p:pic>
            <p:nvPicPr>
              <p:cNvPr id="144" name="Picture 3" descr="C:\Users\User\Desktop\ছবি\rabbit-weighing-3kg-operated-upon-500gm-tumour-removed-from-chest-in-mumbai.jpg"/>
              <p:cNvPicPr>
                <a:picLocks noChangeAspect="1" noChangeArrowheads="1"/>
              </p:cNvPicPr>
              <p:nvPr/>
            </p:nvPicPr>
            <p:blipFill>
              <a:blip r:embed="rId2"/>
              <a:srcRect l="30637" t="8809" r="12803" b="11532"/>
              <a:stretch>
                <a:fillRect/>
              </a:stretch>
            </p:blipFill>
            <p:spPr bwMode="auto">
              <a:xfrm>
                <a:off x="7345680" y="1052795"/>
                <a:ext cx="914400" cy="963827"/>
              </a:xfrm>
              <a:prstGeom prst="rect">
                <a:avLst/>
              </a:prstGeom>
              <a:noFill/>
            </p:spPr>
          </p:pic>
          <p:pic>
            <p:nvPicPr>
              <p:cNvPr id="145" name="Picture 3" descr="C:\Users\User\Desktop\ছবি\rabbit-weighing-3kg-operated-upon-500gm-tumour-removed-from-chest-in-mumbai.jpg"/>
              <p:cNvPicPr>
                <a:picLocks noChangeAspect="1" noChangeArrowheads="1"/>
              </p:cNvPicPr>
              <p:nvPr/>
            </p:nvPicPr>
            <p:blipFill>
              <a:blip r:embed="rId2"/>
              <a:srcRect l="30637" t="8809" r="12803" b="11532"/>
              <a:stretch>
                <a:fillRect/>
              </a:stretch>
            </p:blipFill>
            <p:spPr bwMode="auto">
              <a:xfrm>
                <a:off x="8382000" y="1037555"/>
                <a:ext cx="914400" cy="963827"/>
              </a:xfrm>
              <a:prstGeom prst="rect">
                <a:avLst/>
              </a:prstGeom>
              <a:noFill/>
            </p:spPr>
          </p:pic>
          <p:pic>
            <p:nvPicPr>
              <p:cNvPr id="146" name="Picture 3" descr="C:\Users\User\Desktop\ছবি\rabbit-weighing-3kg-operated-upon-500gm-tumour-removed-from-chest-in-mumbai.jpg"/>
              <p:cNvPicPr>
                <a:picLocks noChangeAspect="1" noChangeArrowheads="1"/>
              </p:cNvPicPr>
              <p:nvPr/>
            </p:nvPicPr>
            <p:blipFill>
              <a:blip r:embed="rId2"/>
              <a:srcRect l="30637" t="8809" r="12803" b="11532"/>
              <a:stretch>
                <a:fillRect/>
              </a:stretch>
            </p:blipFill>
            <p:spPr bwMode="auto">
              <a:xfrm>
                <a:off x="9403080" y="1037555"/>
                <a:ext cx="914400" cy="963827"/>
              </a:xfrm>
              <a:prstGeom prst="rect">
                <a:avLst/>
              </a:prstGeom>
              <a:noFill/>
            </p:spPr>
          </p:pic>
        </p:grpSp>
      </p:grpSp>
      <p:grpSp>
        <p:nvGrpSpPr>
          <p:cNvPr id="6" name="Group 5"/>
          <p:cNvGrpSpPr/>
          <p:nvPr/>
        </p:nvGrpSpPr>
        <p:grpSpPr>
          <a:xfrm>
            <a:off x="990600" y="2256755"/>
            <a:ext cx="6355080" cy="1024787"/>
            <a:chOff x="990600" y="2256755"/>
            <a:chExt cx="6355080" cy="1024787"/>
          </a:xfrm>
        </p:grpSpPr>
        <p:pic>
          <p:nvPicPr>
            <p:cNvPr id="150" name="Picture 3" descr="C:\Users\User\Desktop\ছবি\rabbit-weighing-3kg-operated-upon-500gm-tumour-removed-from-chest-in-mumbai.jpg"/>
            <p:cNvPicPr>
              <a:picLocks noChangeAspect="1" noChangeArrowheads="1"/>
            </p:cNvPicPr>
            <p:nvPr/>
          </p:nvPicPr>
          <p:blipFill>
            <a:blip r:embed="rId2"/>
            <a:srcRect l="30637" t="8809" r="12803" b="11532"/>
            <a:stretch>
              <a:fillRect/>
            </a:stretch>
          </p:blipFill>
          <p:spPr bwMode="auto">
            <a:xfrm>
              <a:off x="990600" y="2256755"/>
              <a:ext cx="914400" cy="963827"/>
            </a:xfrm>
            <a:prstGeom prst="rect">
              <a:avLst/>
            </a:prstGeom>
            <a:noFill/>
          </p:spPr>
        </p:pic>
        <p:pic>
          <p:nvPicPr>
            <p:cNvPr id="151" name="Picture 3" descr="C:\Users\User\Desktop\ছবি\rabbit-weighing-3kg-operated-upon-500gm-tumour-removed-from-chest-in-mumbai.jpg"/>
            <p:cNvPicPr>
              <a:picLocks noChangeAspect="1" noChangeArrowheads="1"/>
            </p:cNvPicPr>
            <p:nvPr/>
          </p:nvPicPr>
          <p:blipFill>
            <a:blip r:embed="rId2"/>
            <a:srcRect l="30637" t="8809" r="12803" b="11532"/>
            <a:stretch>
              <a:fillRect/>
            </a:stretch>
          </p:blipFill>
          <p:spPr bwMode="auto">
            <a:xfrm>
              <a:off x="2103120" y="2317715"/>
              <a:ext cx="914400" cy="963827"/>
            </a:xfrm>
            <a:prstGeom prst="rect">
              <a:avLst/>
            </a:prstGeom>
            <a:noFill/>
          </p:spPr>
        </p:pic>
        <p:pic>
          <p:nvPicPr>
            <p:cNvPr id="152" name="Picture 3" descr="C:\Users\User\Desktop\ছবি\rabbit-weighing-3kg-operated-upon-500gm-tumour-removed-from-chest-in-mumbai.jpg"/>
            <p:cNvPicPr>
              <a:picLocks noChangeAspect="1" noChangeArrowheads="1"/>
            </p:cNvPicPr>
            <p:nvPr/>
          </p:nvPicPr>
          <p:blipFill>
            <a:blip r:embed="rId2"/>
            <a:srcRect l="30637" t="8809" r="12803" b="11532"/>
            <a:stretch>
              <a:fillRect/>
            </a:stretch>
          </p:blipFill>
          <p:spPr bwMode="auto">
            <a:xfrm>
              <a:off x="3154680" y="2317715"/>
              <a:ext cx="914400" cy="963827"/>
            </a:xfrm>
            <a:prstGeom prst="rect">
              <a:avLst/>
            </a:prstGeom>
            <a:noFill/>
          </p:spPr>
        </p:pic>
        <p:pic>
          <p:nvPicPr>
            <p:cNvPr id="153" name="Picture 3" descr="C:\Users\User\Desktop\ছবি\rabbit-weighing-3kg-operated-upon-500gm-tumour-removed-from-chest-in-mumbai.jpg"/>
            <p:cNvPicPr>
              <a:picLocks noChangeAspect="1" noChangeArrowheads="1"/>
            </p:cNvPicPr>
            <p:nvPr/>
          </p:nvPicPr>
          <p:blipFill>
            <a:blip r:embed="rId2"/>
            <a:srcRect l="30637" t="8809" r="12803" b="11532"/>
            <a:stretch>
              <a:fillRect/>
            </a:stretch>
          </p:blipFill>
          <p:spPr bwMode="auto">
            <a:xfrm>
              <a:off x="4297680" y="2317715"/>
              <a:ext cx="914400" cy="963827"/>
            </a:xfrm>
            <a:prstGeom prst="rect">
              <a:avLst/>
            </a:prstGeom>
            <a:noFill/>
          </p:spPr>
        </p:pic>
        <p:pic>
          <p:nvPicPr>
            <p:cNvPr id="154" name="Picture 3" descr="C:\Users\User\Desktop\ছবি\rabbit-weighing-3kg-operated-upon-500gm-tumour-removed-from-chest-in-mumbai.jpg"/>
            <p:cNvPicPr>
              <a:picLocks noChangeAspect="1" noChangeArrowheads="1"/>
            </p:cNvPicPr>
            <p:nvPr/>
          </p:nvPicPr>
          <p:blipFill>
            <a:blip r:embed="rId2"/>
            <a:srcRect l="30637" t="8809" r="12803" b="11532"/>
            <a:stretch>
              <a:fillRect/>
            </a:stretch>
          </p:blipFill>
          <p:spPr bwMode="auto">
            <a:xfrm>
              <a:off x="5334000" y="2317715"/>
              <a:ext cx="914400" cy="963827"/>
            </a:xfrm>
            <a:prstGeom prst="rect">
              <a:avLst/>
            </a:prstGeom>
            <a:noFill/>
          </p:spPr>
        </p:pic>
        <p:pic>
          <p:nvPicPr>
            <p:cNvPr id="155" name="Picture 3" descr="C:\Users\User\Desktop\ছবি\rabbit-weighing-3kg-operated-upon-500gm-tumour-removed-from-chest-in-mumbai.jpg"/>
            <p:cNvPicPr>
              <a:picLocks noChangeAspect="1" noChangeArrowheads="1"/>
            </p:cNvPicPr>
            <p:nvPr/>
          </p:nvPicPr>
          <p:blipFill>
            <a:blip r:embed="rId2"/>
            <a:srcRect l="30637" t="8809" r="12803" b="11532"/>
            <a:stretch>
              <a:fillRect/>
            </a:stretch>
          </p:blipFill>
          <p:spPr bwMode="auto">
            <a:xfrm>
              <a:off x="6431280" y="2287235"/>
              <a:ext cx="914400" cy="963827"/>
            </a:xfrm>
            <a:prstGeom prst="rect">
              <a:avLst/>
            </a:prstGeom>
            <a:noFill/>
          </p:spPr>
        </p:pic>
      </p:grpSp>
    </p:spTree>
    <p:extLst>
      <p:ext uri="{BB962C8B-B14F-4D97-AF65-F5344CB8AC3E}">
        <p14:creationId xmlns="" xmlns:p14="http://schemas.microsoft.com/office/powerpoint/2010/main" val="234731661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2" dur="2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7" dur="20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75" grpId="0"/>
      <p:bldP spid="76" grpId="0"/>
      <p:bldP spid="77" grpId="0"/>
      <p:bldP spid="78" grpId="0"/>
      <p:bldP spid="133" grpId="0"/>
      <p:bldP spid="135" grpId="0"/>
      <p:bldP spid="137" grpId="0"/>
      <p:bldP spid="13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625697370"/>
              </p:ext>
            </p:extLst>
          </p:nvPr>
        </p:nvGraphicFramePr>
        <p:xfrm>
          <a:off x="660400" y="673946"/>
          <a:ext cx="10861040" cy="4781974"/>
        </p:xfrm>
        <a:graphic>
          <a:graphicData uri="http://schemas.openxmlformats.org/drawingml/2006/table">
            <a:tbl>
              <a:tblPr firstRow="1" bandRow="1">
                <a:tableStyleId>{9DCAF9ED-07DC-4A11-8D7F-57B35C25682E}</a:tableStyleId>
              </a:tblPr>
              <a:tblGrid>
                <a:gridCol w="9291320"/>
                <a:gridCol w="1569720"/>
              </a:tblGrid>
              <a:tr h="2495974">
                <a:tc>
                  <a:txBody>
                    <a:bodyPr/>
                    <a:lstStyle/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966047">
                <a:tc>
                  <a:txBody>
                    <a:bodyPr/>
                    <a:lstStyle/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10332720" y="1219200"/>
            <a:ext cx="112776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 smtClean="0">
                <a:latin typeface="NikoshBAN" pitchFamily="2" charset="0"/>
                <a:cs typeface="NikoshBAN" pitchFamily="2" charset="0"/>
              </a:rPr>
              <a:t>১৬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0" name="Oval 19"/>
          <p:cNvSpPr/>
          <p:nvPr/>
        </p:nvSpPr>
        <p:spPr>
          <a:xfrm>
            <a:off x="799407" y="3379947"/>
            <a:ext cx="617913" cy="841533"/>
          </a:xfrm>
          <a:prstGeom prst="ellipse">
            <a:avLst/>
          </a:prstGeom>
          <a:solidFill>
            <a:srgbClr val="FF0000"/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57150">
                <a:solidFill>
                  <a:schemeClr val="tx1"/>
                </a:solidFill>
              </a:ln>
            </a:endParaRPr>
          </a:p>
        </p:txBody>
      </p:sp>
      <p:sp>
        <p:nvSpPr>
          <p:cNvPr id="21" name="Oval 20"/>
          <p:cNvSpPr/>
          <p:nvPr/>
        </p:nvSpPr>
        <p:spPr>
          <a:xfrm>
            <a:off x="1546167" y="3379947"/>
            <a:ext cx="617913" cy="841533"/>
          </a:xfrm>
          <a:prstGeom prst="ellipse">
            <a:avLst/>
          </a:prstGeom>
          <a:solidFill>
            <a:srgbClr val="FF0000"/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57150">
                <a:solidFill>
                  <a:schemeClr val="tx1"/>
                </a:solidFill>
              </a:ln>
            </a:endParaRPr>
          </a:p>
        </p:txBody>
      </p:sp>
      <p:sp>
        <p:nvSpPr>
          <p:cNvPr id="22" name="Oval 21"/>
          <p:cNvSpPr/>
          <p:nvPr/>
        </p:nvSpPr>
        <p:spPr>
          <a:xfrm>
            <a:off x="2323407" y="3425667"/>
            <a:ext cx="617913" cy="841533"/>
          </a:xfrm>
          <a:prstGeom prst="ellipse">
            <a:avLst/>
          </a:prstGeom>
          <a:solidFill>
            <a:srgbClr val="FF0000"/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57150">
                <a:solidFill>
                  <a:schemeClr val="tx1"/>
                </a:solidFill>
              </a:ln>
            </a:endParaRPr>
          </a:p>
        </p:txBody>
      </p:sp>
      <p:sp>
        <p:nvSpPr>
          <p:cNvPr id="23" name="Oval 22"/>
          <p:cNvSpPr/>
          <p:nvPr/>
        </p:nvSpPr>
        <p:spPr>
          <a:xfrm>
            <a:off x="3115887" y="3486627"/>
            <a:ext cx="617913" cy="841533"/>
          </a:xfrm>
          <a:prstGeom prst="ellipse">
            <a:avLst/>
          </a:prstGeom>
          <a:solidFill>
            <a:srgbClr val="FF0000"/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57150">
                <a:solidFill>
                  <a:schemeClr val="tx1"/>
                </a:solidFill>
              </a:ln>
            </a:endParaRPr>
          </a:p>
        </p:txBody>
      </p:sp>
      <p:sp>
        <p:nvSpPr>
          <p:cNvPr id="24" name="Oval 23"/>
          <p:cNvSpPr/>
          <p:nvPr/>
        </p:nvSpPr>
        <p:spPr>
          <a:xfrm>
            <a:off x="3938847" y="3486627"/>
            <a:ext cx="617913" cy="841533"/>
          </a:xfrm>
          <a:prstGeom prst="ellipse">
            <a:avLst/>
          </a:prstGeom>
          <a:solidFill>
            <a:srgbClr val="FF0000"/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57150">
                <a:solidFill>
                  <a:schemeClr val="tx1"/>
                </a:solidFill>
              </a:ln>
            </a:endParaRPr>
          </a:p>
        </p:txBody>
      </p:sp>
      <p:sp>
        <p:nvSpPr>
          <p:cNvPr id="25" name="Oval 24"/>
          <p:cNvSpPr/>
          <p:nvPr/>
        </p:nvSpPr>
        <p:spPr>
          <a:xfrm>
            <a:off x="4761807" y="3486627"/>
            <a:ext cx="617913" cy="841533"/>
          </a:xfrm>
          <a:prstGeom prst="ellipse">
            <a:avLst/>
          </a:prstGeom>
          <a:solidFill>
            <a:srgbClr val="FF0000"/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57150">
                <a:solidFill>
                  <a:schemeClr val="tx1"/>
                </a:solidFill>
              </a:ln>
            </a:endParaRPr>
          </a:p>
        </p:txBody>
      </p:sp>
      <p:sp>
        <p:nvSpPr>
          <p:cNvPr id="26" name="Oval 25"/>
          <p:cNvSpPr/>
          <p:nvPr/>
        </p:nvSpPr>
        <p:spPr>
          <a:xfrm>
            <a:off x="820482" y="4324827"/>
            <a:ext cx="617913" cy="841533"/>
          </a:xfrm>
          <a:prstGeom prst="ellipse">
            <a:avLst/>
          </a:prstGeom>
          <a:solidFill>
            <a:srgbClr val="FF0000"/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57150">
                <a:solidFill>
                  <a:schemeClr val="tx1"/>
                </a:solidFill>
              </a:ln>
            </a:endParaRPr>
          </a:p>
        </p:txBody>
      </p:sp>
      <p:sp>
        <p:nvSpPr>
          <p:cNvPr id="27" name="Oval 26"/>
          <p:cNvSpPr/>
          <p:nvPr/>
        </p:nvSpPr>
        <p:spPr>
          <a:xfrm>
            <a:off x="1567242" y="4324827"/>
            <a:ext cx="617913" cy="841533"/>
          </a:xfrm>
          <a:prstGeom prst="ellipse">
            <a:avLst/>
          </a:prstGeom>
          <a:solidFill>
            <a:srgbClr val="FF0000"/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57150">
                <a:solidFill>
                  <a:schemeClr val="tx1"/>
                </a:solidFill>
              </a:ln>
            </a:endParaRPr>
          </a:p>
        </p:txBody>
      </p:sp>
      <p:sp>
        <p:nvSpPr>
          <p:cNvPr id="28" name="Oval 27"/>
          <p:cNvSpPr/>
          <p:nvPr/>
        </p:nvSpPr>
        <p:spPr>
          <a:xfrm>
            <a:off x="8135682" y="3623787"/>
            <a:ext cx="617913" cy="841533"/>
          </a:xfrm>
          <a:prstGeom prst="ellipse">
            <a:avLst/>
          </a:prstGeom>
          <a:solidFill>
            <a:srgbClr val="FF0000"/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57150">
                <a:solidFill>
                  <a:schemeClr val="tx1"/>
                </a:solidFill>
              </a:ln>
            </a:endParaRPr>
          </a:p>
        </p:txBody>
      </p:sp>
      <p:sp>
        <p:nvSpPr>
          <p:cNvPr id="29" name="Oval 28"/>
          <p:cNvSpPr/>
          <p:nvPr/>
        </p:nvSpPr>
        <p:spPr>
          <a:xfrm>
            <a:off x="7251762" y="3669507"/>
            <a:ext cx="617913" cy="841533"/>
          </a:xfrm>
          <a:prstGeom prst="ellipse">
            <a:avLst/>
          </a:prstGeom>
          <a:solidFill>
            <a:srgbClr val="FF0000"/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57150">
                <a:solidFill>
                  <a:schemeClr val="tx1"/>
                </a:solidFill>
              </a:ln>
            </a:endParaRPr>
          </a:p>
        </p:txBody>
      </p:sp>
      <p:sp>
        <p:nvSpPr>
          <p:cNvPr id="30" name="Oval 29"/>
          <p:cNvSpPr/>
          <p:nvPr/>
        </p:nvSpPr>
        <p:spPr>
          <a:xfrm>
            <a:off x="6413562" y="3608547"/>
            <a:ext cx="617913" cy="841533"/>
          </a:xfrm>
          <a:prstGeom prst="ellipse">
            <a:avLst/>
          </a:prstGeom>
          <a:solidFill>
            <a:srgbClr val="FF0000"/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57150">
                <a:solidFill>
                  <a:schemeClr val="tx1"/>
                </a:solidFill>
              </a:ln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9814560" y="3581400"/>
            <a:ext cx="188976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 smtClean="0">
                <a:latin typeface="NikoshBAN" pitchFamily="2" charset="0"/>
                <a:cs typeface="NikoshBAN" pitchFamily="2" charset="0"/>
              </a:rPr>
              <a:t>১৬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8" name="Oval 47"/>
          <p:cNvSpPr/>
          <p:nvPr/>
        </p:nvSpPr>
        <p:spPr>
          <a:xfrm>
            <a:off x="5575362" y="3593307"/>
            <a:ext cx="617913" cy="841533"/>
          </a:xfrm>
          <a:prstGeom prst="ellipse">
            <a:avLst/>
          </a:prstGeom>
          <a:solidFill>
            <a:srgbClr val="FF0000"/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57150">
                <a:solidFill>
                  <a:schemeClr val="tx1"/>
                </a:solidFill>
              </a:ln>
            </a:endParaRPr>
          </a:p>
        </p:txBody>
      </p:sp>
      <p:sp>
        <p:nvSpPr>
          <p:cNvPr id="54" name="Oval 53"/>
          <p:cNvSpPr/>
          <p:nvPr/>
        </p:nvSpPr>
        <p:spPr>
          <a:xfrm>
            <a:off x="2344482" y="4385787"/>
            <a:ext cx="617913" cy="841533"/>
          </a:xfrm>
          <a:prstGeom prst="ellipse">
            <a:avLst/>
          </a:prstGeom>
          <a:solidFill>
            <a:srgbClr val="FF0000"/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57150">
                <a:solidFill>
                  <a:schemeClr val="tx1"/>
                </a:solidFill>
              </a:ln>
            </a:endParaRPr>
          </a:p>
        </p:txBody>
      </p:sp>
      <p:sp>
        <p:nvSpPr>
          <p:cNvPr id="55" name="Oval 54"/>
          <p:cNvSpPr/>
          <p:nvPr/>
        </p:nvSpPr>
        <p:spPr>
          <a:xfrm>
            <a:off x="3197922" y="4461987"/>
            <a:ext cx="617913" cy="841533"/>
          </a:xfrm>
          <a:prstGeom prst="ellipse">
            <a:avLst/>
          </a:prstGeom>
          <a:solidFill>
            <a:srgbClr val="FF0000"/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57150">
                <a:solidFill>
                  <a:schemeClr val="tx1"/>
                </a:solidFill>
              </a:ln>
            </a:endParaRPr>
          </a:p>
        </p:txBody>
      </p:sp>
      <p:sp>
        <p:nvSpPr>
          <p:cNvPr id="56" name="Oval 55"/>
          <p:cNvSpPr/>
          <p:nvPr/>
        </p:nvSpPr>
        <p:spPr>
          <a:xfrm>
            <a:off x="4005642" y="4477227"/>
            <a:ext cx="617913" cy="841533"/>
          </a:xfrm>
          <a:prstGeom prst="ellipse">
            <a:avLst/>
          </a:prstGeom>
          <a:solidFill>
            <a:srgbClr val="FF0000"/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57150">
                <a:solidFill>
                  <a:schemeClr val="tx1"/>
                </a:solidFill>
              </a:ln>
            </a:endParaRPr>
          </a:p>
        </p:txBody>
      </p:sp>
      <p:sp>
        <p:nvSpPr>
          <p:cNvPr id="57" name="Oval 56"/>
          <p:cNvSpPr/>
          <p:nvPr/>
        </p:nvSpPr>
        <p:spPr>
          <a:xfrm>
            <a:off x="4859082" y="4507707"/>
            <a:ext cx="617913" cy="841533"/>
          </a:xfrm>
          <a:prstGeom prst="ellipse">
            <a:avLst/>
          </a:prstGeom>
          <a:solidFill>
            <a:srgbClr val="FF0000"/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57150">
                <a:solidFill>
                  <a:schemeClr val="tx1"/>
                </a:solidFill>
              </a:ln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777240" y="763235"/>
            <a:ext cx="9098281" cy="1065565"/>
            <a:chOff x="777240" y="763235"/>
            <a:chExt cx="9098281" cy="1065565"/>
          </a:xfrm>
        </p:grpSpPr>
        <p:pic>
          <p:nvPicPr>
            <p:cNvPr id="60" name="Picture 3" descr="C:\Users\User\Desktop\ছবি\rabbit-weighing-3kg-operated-upon-500gm-tumour-removed-from-chest-in-mumbai.jpg"/>
            <p:cNvPicPr>
              <a:picLocks noChangeAspect="1" noChangeArrowheads="1"/>
            </p:cNvPicPr>
            <p:nvPr/>
          </p:nvPicPr>
          <p:blipFill>
            <a:blip r:embed="rId2" cstate="print"/>
            <a:srcRect l="30637" t="8809" r="12803" b="11532"/>
            <a:stretch>
              <a:fillRect/>
            </a:stretch>
          </p:blipFill>
          <p:spPr bwMode="auto">
            <a:xfrm>
              <a:off x="777240" y="763235"/>
              <a:ext cx="822961" cy="867445"/>
            </a:xfrm>
            <a:prstGeom prst="rect">
              <a:avLst/>
            </a:prstGeom>
            <a:noFill/>
          </p:spPr>
        </p:pic>
        <p:pic>
          <p:nvPicPr>
            <p:cNvPr id="71" name="Picture 3" descr="C:\Users\User\Desktop\ছবি\rabbit-weighing-3kg-operated-upon-500gm-tumour-removed-from-chest-in-mumbai.jpg"/>
            <p:cNvPicPr>
              <a:picLocks noChangeAspect="1" noChangeArrowheads="1"/>
            </p:cNvPicPr>
            <p:nvPr/>
          </p:nvPicPr>
          <p:blipFill>
            <a:blip r:embed="rId2" cstate="print"/>
            <a:srcRect l="30637" t="8809" r="12803" b="11532"/>
            <a:stretch>
              <a:fillRect/>
            </a:stretch>
          </p:blipFill>
          <p:spPr bwMode="auto">
            <a:xfrm>
              <a:off x="1691640" y="824195"/>
              <a:ext cx="822961" cy="867445"/>
            </a:xfrm>
            <a:prstGeom prst="rect">
              <a:avLst/>
            </a:prstGeom>
            <a:noFill/>
          </p:spPr>
        </p:pic>
        <p:pic>
          <p:nvPicPr>
            <p:cNvPr id="72" name="Picture 3" descr="C:\Users\User\Desktop\ছবি\rabbit-weighing-3kg-operated-upon-500gm-tumour-removed-from-chest-in-mumbai.jpg"/>
            <p:cNvPicPr>
              <a:picLocks noChangeAspect="1" noChangeArrowheads="1"/>
            </p:cNvPicPr>
            <p:nvPr/>
          </p:nvPicPr>
          <p:blipFill>
            <a:blip r:embed="rId2" cstate="print"/>
            <a:srcRect l="30637" t="8809" r="12803" b="11532"/>
            <a:stretch>
              <a:fillRect/>
            </a:stretch>
          </p:blipFill>
          <p:spPr bwMode="auto">
            <a:xfrm>
              <a:off x="2606040" y="869915"/>
              <a:ext cx="822961" cy="867445"/>
            </a:xfrm>
            <a:prstGeom prst="rect">
              <a:avLst/>
            </a:prstGeom>
            <a:noFill/>
          </p:spPr>
        </p:pic>
        <p:pic>
          <p:nvPicPr>
            <p:cNvPr id="73" name="Picture 3" descr="C:\Users\User\Desktop\ছবি\rabbit-weighing-3kg-operated-upon-500gm-tumour-removed-from-chest-in-mumbai.jpg"/>
            <p:cNvPicPr>
              <a:picLocks noChangeAspect="1" noChangeArrowheads="1"/>
            </p:cNvPicPr>
            <p:nvPr/>
          </p:nvPicPr>
          <p:blipFill>
            <a:blip r:embed="rId2" cstate="print"/>
            <a:srcRect l="30637" t="8809" r="12803" b="11532"/>
            <a:stretch>
              <a:fillRect/>
            </a:stretch>
          </p:blipFill>
          <p:spPr bwMode="auto">
            <a:xfrm>
              <a:off x="3505200" y="900395"/>
              <a:ext cx="822961" cy="867445"/>
            </a:xfrm>
            <a:prstGeom prst="rect">
              <a:avLst/>
            </a:prstGeom>
            <a:noFill/>
          </p:spPr>
        </p:pic>
        <p:pic>
          <p:nvPicPr>
            <p:cNvPr id="74" name="Picture 3" descr="C:\Users\User\Desktop\ছবি\rabbit-weighing-3kg-operated-upon-500gm-tumour-removed-from-chest-in-mumbai.jpg"/>
            <p:cNvPicPr>
              <a:picLocks noChangeAspect="1" noChangeArrowheads="1"/>
            </p:cNvPicPr>
            <p:nvPr/>
          </p:nvPicPr>
          <p:blipFill>
            <a:blip r:embed="rId2" cstate="print"/>
            <a:srcRect l="30637" t="8809" r="12803" b="11532"/>
            <a:stretch>
              <a:fillRect/>
            </a:stretch>
          </p:blipFill>
          <p:spPr bwMode="auto">
            <a:xfrm>
              <a:off x="4434840" y="900395"/>
              <a:ext cx="822961" cy="867445"/>
            </a:xfrm>
            <a:prstGeom prst="rect">
              <a:avLst/>
            </a:prstGeom>
            <a:noFill/>
          </p:spPr>
        </p:pic>
        <p:pic>
          <p:nvPicPr>
            <p:cNvPr id="75" name="Picture 3" descr="C:\Users\User\Desktop\ছবি\rabbit-weighing-3kg-operated-upon-500gm-tumour-removed-from-chest-in-mumbai.jpg"/>
            <p:cNvPicPr>
              <a:picLocks noChangeAspect="1" noChangeArrowheads="1"/>
            </p:cNvPicPr>
            <p:nvPr/>
          </p:nvPicPr>
          <p:blipFill>
            <a:blip r:embed="rId2" cstate="print"/>
            <a:srcRect l="30637" t="8809" r="12803" b="11532"/>
            <a:stretch>
              <a:fillRect/>
            </a:stretch>
          </p:blipFill>
          <p:spPr bwMode="auto">
            <a:xfrm>
              <a:off x="5334000" y="915635"/>
              <a:ext cx="822961" cy="867445"/>
            </a:xfrm>
            <a:prstGeom prst="rect">
              <a:avLst/>
            </a:prstGeom>
            <a:noFill/>
          </p:spPr>
        </p:pic>
        <p:pic>
          <p:nvPicPr>
            <p:cNvPr id="76" name="Picture 3" descr="C:\Users\User\Desktop\ছবি\rabbit-weighing-3kg-operated-upon-500gm-tumour-removed-from-chest-in-mumbai.jpg"/>
            <p:cNvPicPr>
              <a:picLocks noChangeAspect="1" noChangeArrowheads="1"/>
            </p:cNvPicPr>
            <p:nvPr/>
          </p:nvPicPr>
          <p:blipFill>
            <a:blip r:embed="rId2" cstate="print"/>
            <a:srcRect l="30637" t="8809" r="12803" b="11532"/>
            <a:stretch>
              <a:fillRect/>
            </a:stretch>
          </p:blipFill>
          <p:spPr bwMode="auto">
            <a:xfrm>
              <a:off x="6263640" y="930875"/>
              <a:ext cx="822961" cy="867445"/>
            </a:xfrm>
            <a:prstGeom prst="rect">
              <a:avLst/>
            </a:prstGeom>
            <a:noFill/>
          </p:spPr>
        </p:pic>
        <p:pic>
          <p:nvPicPr>
            <p:cNvPr id="77" name="Picture 3" descr="C:\Users\User\Desktop\ছবি\rabbit-weighing-3kg-operated-upon-500gm-tumour-removed-from-chest-in-mumbai.jpg"/>
            <p:cNvPicPr>
              <a:picLocks noChangeAspect="1" noChangeArrowheads="1"/>
            </p:cNvPicPr>
            <p:nvPr/>
          </p:nvPicPr>
          <p:blipFill>
            <a:blip r:embed="rId2" cstate="print"/>
            <a:srcRect l="30637" t="8809" r="12803" b="11532"/>
            <a:stretch>
              <a:fillRect/>
            </a:stretch>
          </p:blipFill>
          <p:spPr bwMode="auto">
            <a:xfrm>
              <a:off x="7178040" y="961355"/>
              <a:ext cx="822961" cy="867445"/>
            </a:xfrm>
            <a:prstGeom prst="rect">
              <a:avLst/>
            </a:prstGeom>
            <a:noFill/>
          </p:spPr>
        </p:pic>
        <p:pic>
          <p:nvPicPr>
            <p:cNvPr id="78" name="Picture 3" descr="C:\Users\User\Desktop\ছবি\rabbit-weighing-3kg-operated-upon-500gm-tumour-removed-from-chest-in-mumbai.jpg"/>
            <p:cNvPicPr>
              <a:picLocks noChangeAspect="1" noChangeArrowheads="1"/>
            </p:cNvPicPr>
            <p:nvPr/>
          </p:nvPicPr>
          <p:blipFill>
            <a:blip r:embed="rId2" cstate="print"/>
            <a:srcRect l="30637" t="8809" r="12803" b="11532"/>
            <a:stretch>
              <a:fillRect/>
            </a:stretch>
          </p:blipFill>
          <p:spPr bwMode="auto">
            <a:xfrm>
              <a:off x="8122920" y="946115"/>
              <a:ext cx="822961" cy="867445"/>
            </a:xfrm>
            <a:prstGeom prst="rect">
              <a:avLst/>
            </a:prstGeom>
            <a:noFill/>
          </p:spPr>
        </p:pic>
        <p:pic>
          <p:nvPicPr>
            <p:cNvPr id="79" name="Picture 3" descr="C:\Users\User\Desktop\ছবি\rabbit-weighing-3kg-operated-upon-500gm-tumour-removed-from-chest-in-mumbai.jpg"/>
            <p:cNvPicPr>
              <a:picLocks noChangeAspect="1" noChangeArrowheads="1"/>
            </p:cNvPicPr>
            <p:nvPr/>
          </p:nvPicPr>
          <p:blipFill>
            <a:blip r:embed="rId2" cstate="print"/>
            <a:srcRect l="30637" t="8809" r="12803" b="11532"/>
            <a:stretch>
              <a:fillRect/>
            </a:stretch>
          </p:blipFill>
          <p:spPr bwMode="auto">
            <a:xfrm>
              <a:off x="9052560" y="946115"/>
              <a:ext cx="822961" cy="867445"/>
            </a:xfrm>
            <a:prstGeom prst="rect">
              <a:avLst/>
            </a:prstGeom>
            <a:noFill/>
          </p:spPr>
        </p:pic>
      </p:grpSp>
      <p:grpSp>
        <p:nvGrpSpPr>
          <p:cNvPr id="5" name="Group 4"/>
          <p:cNvGrpSpPr/>
          <p:nvPr/>
        </p:nvGrpSpPr>
        <p:grpSpPr>
          <a:xfrm>
            <a:off x="838200" y="1890995"/>
            <a:ext cx="5394961" cy="913165"/>
            <a:chOff x="838200" y="1890995"/>
            <a:chExt cx="5394961" cy="913165"/>
          </a:xfrm>
        </p:grpSpPr>
        <p:pic>
          <p:nvPicPr>
            <p:cNvPr id="82" name="Picture 3" descr="C:\Users\User\Desktop\ছবি\rabbit-weighing-3kg-operated-upon-500gm-tumour-removed-from-chest-in-mumbai.jpg"/>
            <p:cNvPicPr>
              <a:picLocks noChangeAspect="1" noChangeArrowheads="1"/>
            </p:cNvPicPr>
            <p:nvPr/>
          </p:nvPicPr>
          <p:blipFill>
            <a:blip r:embed="rId2" cstate="print"/>
            <a:srcRect l="30637" t="8809" r="12803" b="11532"/>
            <a:stretch>
              <a:fillRect/>
            </a:stretch>
          </p:blipFill>
          <p:spPr bwMode="auto">
            <a:xfrm>
              <a:off x="838200" y="1906235"/>
              <a:ext cx="822961" cy="867445"/>
            </a:xfrm>
            <a:prstGeom prst="rect">
              <a:avLst/>
            </a:prstGeom>
            <a:noFill/>
          </p:spPr>
        </p:pic>
        <p:pic>
          <p:nvPicPr>
            <p:cNvPr id="83" name="Picture 3" descr="C:\Users\User\Desktop\ছবি\rabbit-weighing-3kg-operated-upon-500gm-tumour-removed-from-chest-in-mumbai.jpg"/>
            <p:cNvPicPr>
              <a:picLocks noChangeAspect="1" noChangeArrowheads="1"/>
            </p:cNvPicPr>
            <p:nvPr/>
          </p:nvPicPr>
          <p:blipFill>
            <a:blip r:embed="rId2" cstate="print"/>
            <a:srcRect l="30637" t="8809" r="12803" b="11532"/>
            <a:stretch>
              <a:fillRect/>
            </a:stretch>
          </p:blipFill>
          <p:spPr bwMode="auto">
            <a:xfrm>
              <a:off x="1737360" y="1906235"/>
              <a:ext cx="822961" cy="867445"/>
            </a:xfrm>
            <a:prstGeom prst="rect">
              <a:avLst/>
            </a:prstGeom>
            <a:noFill/>
          </p:spPr>
        </p:pic>
        <p:pic>
          <p:nvPicPr>
            <p:cNvPr id="84" name="Picture 3" descr="C:\Users\User\Desktop\ছবি\rabbit-weighing-3kg-operated-upon-500gm-tumour-removed-from-chest-in-mumbai.jpg"/>
            <p:cNvPicPr>
              <a:picLocks noChangeAspect="1" noChangeArrowheads="1"/>
            </p:cNvPicPr>
            <p:nvPr/>
          </p:nvPicPr>
          <p:blipFill>
            <a:blip r:embed="rId2" cstate="print"/>
            <a:srcRect l="30637" t="8809" r="12803" b="11532"/>
            <a:stretch>
              <a:fillRect/>
            </a:stretch>
          </p:blipFill>
          <p:spPr bwMode="auto">
            <a:xfrm>
              <a:off x="2606040" y="1890995"/>
              <a:ext cx="822961" cy="867445"/>
            </a:xfrm>
            <a:prstGeom prst="rect">
              <a:avLst/>
            </a:prstGeom>
            <a:noFill/>
          </p:spPr>
        </p:pic>
        <p:pic>
          <p:nvPicPr>
            <p:cNvPr id="85" name="Picture 3" descr="C:\Users\User\Desktop\ছবি\rabbit-weighing-3kg-operated-upon-500gm-tumour-removed-from-chest-in-mumbai.jpg"/>
            <p:cNvPicPr>
              <a:picLocks noChangeAspect="1" noChangeArrowheads="1"/>
            </p:cNvPicPr>
            <p:nvPr/>
          </p:nvPicPr>
          <p:blipFill>
            <a:blip r:embed="rId2" cstate="print"/>
            <a:srcRect l="30637" t="8809" r="12803" b="11532"/>
            <a:stretch>
              <a:fillRect/>
            </a:stretch>
          </p:blipFill>
          <p:spPr bwMode="auto">
            <a:xfrm>
              <a:off x="3520440" y="1906235"/>
              <a:ext cx="822961" cy="867445"/>
            </a:xfrm>
            <a:prstGeom prst="rect">
              <a:avLst/>
            </a:prstGeom>
            <a:noFill/>
          </p:spPr>
        </p:pic>
        <p:pic>
          <p:nvPicPr>
            <p:cNvPr id="86" name="Picture 3" descr="C:\Users\User\Desktop\ছবি\rabbit-weighing-3kg-operated-upon-500gm-tumour-removed-from-chest-in-mumbai.jpg"/>
            <p:cNvPicPr>
              <a:picLocks noChangeAspect="1" noChangeArrowheads="1"/>
            </p:cNvPicPr>
            <p:nvPr/>
          </p:nvPicPr>
          <p:blipFill>
            <a:blip r:embed="rId2" cstate="print"/>
            <a:srcRect l="30637" t="8809" r="12803" b="11532"/>
            <a:stretch>
              <a:fillRect/>
            </a:stretch>
          </p:blipFill>
          <p:spPr bwMode="auto">
            <a:xfrm>
              <a:off x="4450080" y="1936715"/>
              <a:ext cx="822961" cy="867445"/>
            </a:xfrm>
            <a:prstGeom prst="rect">
              <a:avLst/>
            </a:prstGeom>
            <a:noFill/>
          </p:spPr>
        </p:pic>
        <p:pic>
          <p:nvPicPr>
            <p:cNvPr id="91" name="Picture 3" descr="C:\Users\User\Desktop\ছবি\rabbit-weighing-3kg-operated-upon-500gm-tumour-removed-from-chest-in-mumbai.jpg"/>
            <p:cNvPicPr>
              <a:picLocks noChangeAspect="1" noChangeArrowheads="1"/>
            </p:cNvPicPr>
            <p:nvPr/>
          </p:nvPicPr>
          <p:blipFill>
            <a:blip r:embed="rId2" cstate="print"/>
            <a:srcRect l="30637" t="8809" r="12803" b="11532"/>
            <a:stretch>
              <a:fillRect/>
            </a:stretch>
          </p:blipFill>
          <p:spPr bwMode="auto">
            <a:xfrm>
              <a:off x="5410200" y="1936715"/>
              <a:ext cx="822961" cy="867445"/>
            </a:xfrm>
            <a:prstGeom prst="rect">
              <a:avLst/>
            </a:prstGeom>
            <a:noFill/>
          </p:spPr>
        </p:pic>
      </p:grpSp>
    </p:spTree>
    <p:extLst>
      <p:ext uri="{BB962C8B-B14F-4D97-AF65-F5344CB8AC3E}">
        <p14:creationId xmlns="" xmlns:p14="http://schemas.microsoft.com/office/powerpoint/2010/main" val="12921603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5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/>
      <p:bldP spid="48" grpId="0" animBg="1"/>
      <p:bldP spid="54" grpId="0" animBg="1"/>
      <p:bldP spid="55" grpId="0" animBg="1"/>
      <p:bldP spid="56" grpId="0" animBg="1"/>
      <p:bldP spid="57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spect">
  <a:themeElements>
    <a:clrScheme name="Aspect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Aspect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1302</TotalTime>
  <Words>420</Words>
  <Application>Microsoft Office PowerPoint</Application>
  <PresentationFormat>Custom</PresentationFormat>
  <Paragraphs>394</Paragraphs>
  <Slides>28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0" baseType="lpstr">
      <vt:lpstr>Aspect</vt:lpstr>
      <vt:lpstr>Packager Shell Object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User</cp:lastModifiedBy>
  <cp:revision>537</cp:revision>
  <dcterms:created xsi:type="dcterms:W3CDTF">2018-06-19T09:30:15Z</dcterms:created>
  <dcterms:modified xsi:type="dcterms:W3CDTF">2020-05-23T08:43:31Z</dcterms:modified>
</cp:coreProperties>
</file>