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7" r:id="rId2"/>
    <p:sldId id="257" r:id="rId3"/>
    <p:sldId id="279" r:id="rId4"/>
    <p:sldId id="258" r:id="rId5"/>
    <p:sldId id="259" r:id="rId6"/>
    <p:sldId id="261" r:id="rId7"/>
    <p:sldId id="262" r:id="rId8"/>
    <p:sldId id="265" r:id="rId9"/>
    <p:sldId id="282" r:id="rId10"/>
    <p:sldId id="285" r:id="rId11"/>
    <p:sldId id="281" r:id="rId12"/>
    <p:sldId id="269" r:id="rId13"/>
    <p:sldId id="284" r:id="rId14"/>
    <p:sldId id="283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198" y="12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3T16:10:54.356" idx="1">
    <p:pos x="6593" y="3133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36772-CB2F-4B71-8962-92BC730904B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CEDA0-5512-4152-B6FE-83DB75811457}">
      <dgm:prSet phldrT="[Text]" custT="1"/>
      <dgm:spPr/>
      <dgm:t>
        <a:bodyPr/>
        <a:lstStyle/>
        <a:p>
          <a:pPr>
            <a:buChar char="••"/>
          </a:pP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সামগ্রিক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endParaRPr lang="en-US" sz="2000" dirty="0"/>
        </a:p>
      </dgm:t>
    </dgm:pt>
    <dgm:pt modelId="{59C7DCDE-0712-44CD-925F-D3D3E5DAF530}" type="parTrans" cxnId="{7D81D026-257A-4FCF-A3F3-BCD1C8545749}">
      <dgm:prSet/>
      <dgm:spPr/>
      <dgm:t>
        <a:bodyPr/>
        <a:lstStyle/>
        <a:p>
          <a:endParaRPr lang="en-US"/>
        </a:p>
      </dgm:t>
    </dgm:pt>
    <dgm:pt modelId="{C8CDDEC6-6E5D-4868-8AE9-3C560AA78581}" type="sibTrans" cxnId="{7D81D026-257A-4FCF-A3F3-BCD1C8545749}">
      <dgm:prSet/>
      <dgm:spPr/>
      <dgm:t>
        <a:bodyPr/>
        <a:lstStyle/>
        <a:p>
          <a:endParaRPr lang="en-US"/>
        </a:p>
      </dgm:t>
    </dgm:pt>
    <dgm:pt modelId="{FD17821C-4EBD-4DBE-8347-CE32A142657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∆</a:t>
          </a:r>
          <a:endParaRPr lang="en-US" dirty="0">
            <a:solidFill>
              <a:schemeClr val="tx1"/>
            </a:solidFill>
          </a:endParaRPr>
        </a:p>
      </dgm:t>
    </dgm:pt>
    <dgm:pt modelId="{DD43CA12-12B4-43AA-A918-309E232FE69F}" type="sibTrans" cxnId="{13E44520-DD7F-4171-831B-E4FD6076A3E0}">
      <dgm:prSet/>
      <dgm:spPr/>
      <dgm:t>
        <a:bodyPr/>
        <a:lstStyle/>
        <a:p>
          <a:endParaRPr lang="en-US"/>
        </a:p>
      </dgm:t>
    </dgm:pt>
    <dgm:pt modelId="{49E5478D-AE85-4F14-BCB1-4207509ABB0B}" type="parTrans" cxnId="{13E44520-DD7F-4171-831B-E4FD6076A3E0}">
      <dgm:prSet/>
      <dgm:spPr/>
      <dgm:t>
        <a:bodyPr/>
        <a:lstStyle/>
        <a:p>
          <a:endParaRPr lang="en-US"/>
        </a:p>
      </dgm:t>
    </dgm:pt>
    <dgm:pt modelId="{ACCF7359-7601-4B98-99B4-28A3845F2292}" type="pres">
      <dgm:prSet presAssocID="{23A36772-CB2F-4B71-8962-92BC730904BC}" presName="linearFlow" presStyleCnt="0">
        <dgm:presLayoutVars>
          <dgm:dir/>
          <dgm:animLvl val="lvl"/>
          <dgm:resizeHandles val="exact"/>
        </dgm:presLayoutVars>
      </dgm:prSet>
      <dgm:spPr/>
    </dgm:pt>
    <dgm:pt modelId="{FF1E2340-E4BD-40A6-A059-BCA4F19FE7FB}" type="pres">
      <dgm:prSet presAssocID="{FD17821C-4EBD-4DBE-8347-CE32A142657C}" presName="composite" presStyleCnt="0"/>
      <dgm:spPr/>
    </dgm:pt>
    <dgm:pt modelId="{9042AD92-83E5-4060-9A2E-4506A825BCB9}" type="pres">
      <dgm:prSet presAssocID="{FD17821C-4EBD-4DBE-8347-CE32A142657C}" presName="parentText" presStyleLbl="alignNode1" presStyleIdx="0" presStyleCnt="1" custLinFactNeighborX="-22501" custLinFactNeighborY="0">
        <dgm:presLayoutVars>
          <dgm:chMax val="1"/>
          <dgm:bulletEnabled val="1"/>
        </dgm:presLayoutVars>
      </dgm:prSet>
      <dgm:spPr/>
    </dgm:pt>
    <dgm:pt modelId="{D3C9A699-ECEE-4EB6-A4D7-29A0512D6080}" type="pres">
      <dgm:prSet presAssocID="{FD17821C-4EBD-4DBE-8347-CE32A142657C}" presName="descendantText" presStyleLbl="alignAcc1" presStyleIdx="0" presStyleCnt="1" custScaleX="98717" custLinFactNeighborX="-909" custLinFactNeighborY="923">
        <dgm:presLayoutVars>
          <dgm:bulletEnabled val="1"/>
        </dgm:presLayoutVars>
      </dgm:prSet>
      <dgm:spPr/>
    </dgm:pt>
  </dgm:ptLst>
  <dgm:cxnLst>
    <dgm:cxn modelId="{13E44520-DD7F-4171-831B-E4FD6076A3E0}" srcId="{23A36772-CB2F-4B71-8962-92BC730904BC}" destId="{FD17821C-4EBD-4DBE-8347-CE32A142657C}" srcOrd="0" destOrd="0" parTransId="{49E5478D-AE85-4F14-BCB1-4207509ABB0B}" sibTransId="{DD43CA12-12B4-43AA-A918-309E232FE69F}"/>
    <dgm:cxn modelId="{7D81D026-257A-4FCF-A3F3-BCD1C8545749}" srcId="{FD17821C-4EBD-4DBE-8347-CE32A142657C}" destId="{979CEDA0-5512-4152-B6FE-83DB75811457}" srcOrd="0" destOrd="0" parTransId="{59C7DCDE-0712-44CD-925F-D3D3E5DAF530}" sibTransId="{C8CDDEC6-6E5D-4868-8AE9-3C560AA78581}"/>
    <dgm:cxn modelId="{5BC1DB40-38E6-41FE-ACFF-5CF25746347E}" type="presOf" srcId="{FD17821C-4EBD-4DBE-8347-CE32A142657C}" destId="{9042AD92-83E5-4060-9A2E-4506A825BCB9}" srcOrd="0" destOrd="0" presId="urn:microsoft.com/office/officeart/2005/8/layout/chevron2"/>
    <dgm:cxn modelId="{5155195C-43F4-4B4B-97C0-8C196B894B15}" type="presOf" srcId="{23A36772-CB2F-4B71-8962-92BC730904BC}" destId="{ACCF7359-7601-4B98-99B4-28A3845F2292}" srcOrd="0" destOrd="0" presId="urn:microsoft.com/office/officeart/2005/8/layout/chevron2"/>
    <dgm:cxn modelId="{49E82AAF-B8BA-4012-8FC6-3B7B6551B772}" type="presOf" srcId="{979CEDA0-5512-4152-B6FE-83DB75811457}" destId="{D3C9A699-ECEE-4EB6-A4D7-29A0512D6080}" srcOrd="0" destOrd="0" presId="urn:microsoft.com/office/officeart/2005/8/layout/chevron2"/>
    <dgm:cxn modelId="{C05E9BF5-8629-47CC-91DF-2EE0F97BDDB0}" type="presParOf" srcId="{ACCF7359-7601-4B98-99B4-28A3845F2292}" destId="{FF1E2340-E4BD-40A6-A059-BCA4F19FE7FB}" srcOrd="0" destOrd="0" presId="urn:microsoft.com/office/officeart/2005/8/layout/chevron2"/>
    <dgm:cxn modelId="{0903FDE8-17F4-48BB-AA36-46DC8F500D0B}" type="presParOf" srcId="{FF1E2340-E4BD-40A6-A059-BCA4F19FE7FB}" destId="{9042AD92-83E5-4060-9A2E-4506A825BCB9}" srcOrd="0" destOrd="0" presId="urn:microsoft.com/office/officeart/2005/8/layout/chevron2"/>
    <dgm:cxn modelId="{481D5BA7-94D0-44DC-BA31-F697F09577C2}" type="presParOf" srcId="{FF1E2340-E4BD-40A6-A059-BCA4F19FE7FB}" destId="{D3C9A699-ECEE-4EB6-A4D7-29A0512D60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C4CFA-3EAF-40B6-89F0-D653EDD70E6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1E434-DA5E-499D-9922-F09D67684424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sz="2000" dirty="0"/>
        </a:p>
      </dgm:t>
    </dgm:pt>
    <dgm:pt modelId="{C3B10634-F85D-4637-9955-4CBF15BA14C3}" type="parTrans" cxnId="{8FDF6A12-7D83-413B-BEAF-49C433A3E31F}">
      <dgm:prSet/>
      <dgm:spPr/>
      <dgm:t>
        <a:bodyPr/>
        <a:lstStyle/>
        <a:p>
          <a:endParaRPr lang="en-US"/>
        </a:p>
      </dgm:t>
    </dgm:pt>
    <dgm:pt modelId="{1FE13879-CD2B-40E9-AA26-43DDD250C883}" type="sibTrans" cxnId="{8FDF6A12-7D83-413B-BEAF-49C433A3E31F}">
      <dgm:prSet/>
      <dgm:spPr/>
      <dgm:t>
        <a:bodyPr/>
        <a:lstStyle/>
        <a:p>
          <a:endParaRPr lang="en-US"/>
        </a:p>
      </dgm:t>
    </dgm:pt>
    <dgm:pt modelId="{B689E26F-9600-427C-A27F-36D9EA69F586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বিৃদ্ধি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ডেবিট</a:t>
          </a:r>
          <a:endParaRPr lang="en-US" dirty="0">
            <a:latin typeface="NikoshBAN" panose="02000000000000000000"/>
          </a:endParaRPr>
        </a:p>
      </dgm:t>
    </dgm:pt>
    <dgm:pt modelId="{97415592-699E-4035-9840-9F6660084087}" type="parTrans" cxnId="{1B32B9FE-E79D-46C6-AC97-86E0A7DE4600}">
      <dgm:prSet/>
      <dgm:spPr/>
      <dgm:t>
        <a:bodyPr/>
        <a:lstStyle/>
        <a:p>
          <a:endParaRPr lang="en-US"/>
        </a:p>
      </dgm:t>
    </dgm:pt>
    <dgm:pt modelId="{BF2DB051-0986-44A6-86A2-982E319CCF88}" type="sibTrans" cxnId="{1B32B9FE-E79D-46C6-AC97-86E0A7DE4600}">
      <dgm:prSet/>
      <dgm:spPr/>
      <dgm:t>
        <a:bodyPr/>
        <a:lstStyle/>
        <a:p>
          <a:endParaRPr lang="en-US"/>
        </a:p>
      </dgm:t>
    </dgm:pt>
    <dgm:pt modelId="{C9944A62-A8EC-460B-A149-DE98E4C371C4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হ্রাস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/>
            <a:t>ক্রেডিট</a:t>
          </a:r>
          <a:endParaRPr lang="en-US" dirty="0"/>
        </a:p>
      </dgm:t>
    </dgm:pt>
    <dgm:pt modelId="{1A8AA6D2-23C0-49C3-A981-ED2266622949}" type="parTrans" cxnId="{93241884-D5B3-4456-9B24-A2B2D03A3B4A}">
      <dgm:prSet/>
      <dgm:spPr/>
      <dgm:t>
        <a:bodyPr/>
        <a:lstStyle/>
        <a:p>
          <a:endParaRPr lang="en-US"/>
        </a:p>
      </dgm:t>
    </dgm:pt>
    <dgm:pt modelId="{546B79E0-972E-46A1-99A0-71BE3B0F1389}" type="sibTrans" cxnId="{93241884-D5B3-4456-9B24-A2B2D03A3B4A}">
      <dgm:prSet/>
      <dgm:spPr/>
      <dgm:t>
        <a:bodyPr/>
        <a:lstStyle/>
        <a:p>
          <a:endParaRPr lang="en-US"/>
        </a:p>
      </dgm:t>
    </dgm:pt>
    <dgm:pt modelId="{CDAD5C0E-F1E1-4BA1-86F2-F5DED2BADA5E}" type="pres">
      <dgm:prSet presAssocID="{42BC4CFA-3EAF-40B6-89F0-D653EDD70E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1E1043-3B2E-422B-8B2D-BA82A78321F6}" type="pres">
      <dgm:prSet presAssocID="{7271E434-DA5E-499D-9922-F09D67684424}" presName="root1" presStyleCnt="0"/>
      <dgm:spPr/>
    </dgm:pt>
    <dgm:pt modelId="{FB884271-040C-4C70-8B18-C80B21E72046}" type="pres">
      <dgm:prSet presAssocID="{7271E434-DA5E-499D-9922-F09D67684424}" presName="LevelOneTextNode" presStyleLbl="node0" presStyleIdx="0" presStyleCnt="1" custScaleY="67812">
        <dgm:presLayoutVars>
          <dgm:chPref val="3"/>
        </dgm:presLayoutVars>
      </dgm:prSet>
      <dgm:spPr/>
    </dgm:pt>
    <dgm:pt modelId="{285A8677-6E1A-4767-862D-411C7B96779A}" type="pres">
      <dgm:prSet presAssocID="{7271E434-DA5E-499D-9922-F09D67684424}" presName="level2hierChild" presStyleCnt="0"/>
      <dgm:spPr/>
    </dgm:pt>
    <dgm:pt modelId="{F44859C0-1C43-415C-8770-1D47D5E2381D}" type="pres">
      <dgm:prSet presAssocID="{97415592-699E-4035-9840-9F6660084087}" presName="conn2-1" presStyleLbl="parChTrans1D2" presStyleIdx="0" presStyleCnt="2"/>
      <dgm:spPr/>
    </dgm:pt>
    <dgm:pt modelId="{B52324BC-E1A8-424F-8741-76E1A07566BC}" type="pres">
      <dgm:prSet presAssocID="{97415592-699E-4035-9840-9F6660084087}" presName="connTx" presStyleLbl="parChTrans1D2" presStyleIdx="0" presStyleCnt="2"/>
      <dgm:spPr/>
    </dgm:pt>
    <dgm:pt modelId="{D0088770-9882-4997-97A8-026ED0A9F753}" type="pres">
      <dgm:prSet presAssocID="{B689E26F-9600-427C-A27F-36D9EA69F586}" presName="root2" presStyleCnt="0"/>
      <dgm:spPr/>
    </dgm:pt>
    <dgm:pt modelId="{BFE18967-B073-44FD-B8EA-7FDB903DD055}" type="pres">
      <dgm:prSet presAssocID="{B689E26F-9600-427C-A27F-36D9EA69F586}" presName="LevelTwoTextNode" presStyleLbl="node2" presStyleIdx="0" presStyleCnt="2" custScaleX="171797" custScaleY="66211">
        <dgm:presLayoutVars>
          <dgm:chPref val="3"/>
        </dgm:presLayoutVars>
      </dgm:prSet>
      <dgm:spPr/>
    </dgm:pt>
    <dgm:pt modelId="{F3EB0CF6-388E-46BE-81CA-43EE2ED0AD1E}" type="pres">
      <dgm:prSet presAssocID="{B689E26F-9600-427C-A27F-36D9EA69F586}" presName="level3hierChild" presStyleCnt="0"/>
      <dgm:spPr/>
    </dgm:pt>
    <dgm:pt modelId="{F57862F1-14B4-48BB-B911-433D52ECA320}" type="pres">
      <dgm:prSet presAssocID="{1A8AA6D2-23C0-49C3-A981-ED2266622949}" presName="conn2-1" presStyleLbl="parChTrans1D2" presStyleIdx="1" presStyleCnt="2"/>
      <dgm:spPr/>
    </dgm:pt>
    <dgm:pt modelId="{973B67C7-CD45-4744-B5D2-AB07F4EA3730}" type="pres">
      <dgm:prSet presAssocID="{1A8AA6D2-23C0-49C3-A981-ED2266622949}" presName="connTx" presStyleLbl="parChTrans1D2" presStyleIdx="1" presStyleCnt="2"/>
      <dgm:spPr/>
    </dgm:pt>
    <dgm:pt modelId="{A7724499-A47C-4923-AD8B-D950726BC641}" type="pres">
      <dgm:prSet presAssocID="{C9944A62-A8EC-460B-A149-DE98E4C371C4}" presName="root2" presStyleCnt="0"/>
      <dgm:spPr/>
    </dgm:pt>
    <dgm:pt modelId="{47544EEA-8CDE-4F6F-A164-C15FEDA0D5FE}" type="pres">
      <dgm:prSet presAssocID="{C9944A62-A8EC-460B-A149-DE98E4C371C4}" presName="LevelTwoTextNode" presStyleLbl="node2" presStyleIdx="1" presStyleCnt="2" custScaleX="167891" custScaleY="68725">
        <dgm:presLayoutVars>
          <dgm:chPref val="3"/>
        </dgm:presLayoutVars>
      </dgm:prSet>
      <dgm:spPr/>
    </dgm:pt>
    <dgm:pt modelId="{F2EA29F3-7994-43D8-AA09-63D2EB627425}" type="pres">
      <dgm:prSet presAssocID="{C9944A62-A8EC-460B-A149-DE98E4C371C4}" presName="level3hierChild" presStyleCnt="0"/>
      <dgm:spPr/>
    </dgm:pt>
  </dgm:ptLst>
  <dgm:cxnLst>
    <dgm:cxn modelId="{8FDF6A12-7D83-413B-BEAF-49C433A3E31F}" srcId="{42BC4CFA-3EAF-40B6-89F0-D653EDD70E67}" destId="{7271E434-DA5E-499D-9922-F09D67684424}" srcOrd="0" destOrd="0" parTransId="{C3B10634-F85D-4637-9955-4CBF15BA14C3}" sibTransId="{1FE13879-CD2B-40E9-AA26-43DDD250C883}"/>
    <dgm:cxn modelId="{C0B45C1D-5AC2-4BCC-93D7-81277F592E5F}" type="presOf" srcId="{B689E26F-9600-427C-A27F-36D9EA69F586}" destId="{BFE18967-B073-44FD-B8EA-7FDB903DD055}" srcOrd="0" destOrd="0" presId="urn:microsoft.com/office/officeart/2005/8/layout/hierarchy2"/>
    <dgm:cxn modelId="{A56B4B64-8920-439E-8DD8-19EBB23D6868}" type="presOf" srcId="{1A8AA6D2-23C0-49C3-A981-ED2266622949}" destId="{F57862F1-14B4-48BB-B911-433D52ECA320}" srcOrd="0" destOrd="0" presId="urn:microsoft.com/office/officeart/2005/8/layout/hierarchy2"/>
    <dgm:cxn modelId="{2AE16475-A344-4CB9-A5A8-E0C20D8F6337}" type="presOf" srcId="{1A8AA6D2-23C0-49C3-A981-ED2266622949}" destId="{973B67C7-CD45-4744-B5D2-AB07F4EA3730}" srcOrd="1" destOrd="0" presId="urn:microsoft.com/office/officeart/2005/8/layout/hierarchy2"/>
    <dgm:cxn modelId="{93241884-D5B3-4456-9B24-A2B2D03A3B4A}" srcId="{7271E434-DA5E-499D-9922-F09D67684424}" destId="{C9944A62-A8EC-460B-A149-DE98E4C371C4}" srcOrd="1" destOrd="0" parTransId="{1A8AA6D2-23C0-49C3-A981-ED2266622949}" sibTransId="{546B79E0-972E-46A1-99A0-71BE3B0F1389}"/>
    <dgm:cxn modelId="{E68FA89C-C2AF-419C-9A33-9713734CCADC}" type="presOf" srcId="{97415592-699E-4035-9840-9F6660084087}" destId="{F44859C0-1C43-415C-8770-1D47D5E2381D}" srcOrd="0" destOrd="0" presId="urn:microsoft.com/office/officeart/2005/8/layout/hierarchy2"/>
    <dgm:cxn modelId="{90A092B0-85DA-4194-84DC-F57E1A13777D}" type="presOf" srcId="{7271E434-DA5E-499D-9922-F09D67684424}" destId="{FB884271-040C-4C70-8B18-C80B21E72046}" srcOrd="0" destOrd="0" presId="urn:microsoft.com/office/officeart/2005/8/layout/hierarchy2"/>
    <dgm:cxn modelId="{F32B51C9-3A68-42FB-94E7-9CA9042885D0}" type="presOf" srcId="{97415592-699E-4035-9840-9F6660084087}" destId="{B52324BC-E1A8-424F-8741-76E1A07566BC}" srcOrd="1" destOrd="0" presId="urn:microsoft.com/office/officeart/2005/8/layout/hierarchy2"/>
    <dgm:cxn modelId="{808F27DC-8FDF-4AF7-A282-0493E725B8AB}" type="presOf" srcId="{42BC4CFA-3EAF-40B6-89F0-D653EDD70E67}" destId="{CDAD5C0E-F1E1-4BA1-86F2-F5DED2BADA5E}" srcOrd="0" destOrd="0" presId="urn:microsoft.com/office/officeart/2005/8/layout/hierarchy2"/>
    <dgm:cxn modelId="{F0AC0AF4-139F-4134-9B8E-9F0B6BFFB80A}" type="presOf" srcId="{C9944A62-A8EC-460B-A149-DE98E4C371C4}" destId="{47544EEA-8CDE-4F6F-A164-C15FEDA0D5FE}" srcOrd="0" destOrd="0" presId="urn:microsoft.com/office/officeart/2005/8/layout/hierarchy2"/>
    <dgm:cxn modelId="{1B32B9FE-E79D-46C6-AC97-86E0A7DE4600}" srcId="{7271E434-DA5E-499D-9922-F09D67684424}" destId="{B689E26F-9600-427C-A27F-36D9EA69F586}" srcOrd="0" destOrd="0" parTransId="{97415592-699E-4035-9840-9F6660084087}" sibTransId="{BF2DB051-0986-44A6-86A2-982E319CCF88}"/>
    <dgm:cxn modelId="{E16157AD-623D-45F8-9712-7B025B55728E}" type="presParOf" srcId="{CDAD5C0E-F1E1-4BA1-86F2-F5DED2BADA5E}" destId="{E11E1043-3B2E-422B-8B2D-BA82A78321F6}" srcOrd="0" destOrd="0" presId="urn:microsoft.com/office/officeart/2005/8/layout/hierarchy2"/>
    <dgm:cxn modelId="{B7EDA100-7547-4559-9454-FE223150E221}" type="presParOf" srcId="{E11E1043-3B2E-422B-8B2D-BA82A78321F6}" destId="{FB884271-040C-4C70-8B18-C80B21E72046}" srcOrd="0" destOrd="0" presId="urn:microsoft.com/office/officeart/2005/8/layout/hierarchy2"/>
    <dgm:cxn modelId="{BB9B5740-0F30-4245-A147-990FFCC57B2B}" type="presParOf" srcId="{E11E1043-3B2E-422B-8B2D-BA82A78321F6}" destId="{285A8677-6E1A-4767-862D-411C7B96779A}" srcOrd="1" destOrd="0" presId="urn:microsoft.com/office/officeart/2005/8/layout/hierarchy2"/>
    <dgm:cxn modelId="{B9B0EE62-C595-4FE0-99A9-E593076D48B4}" type="presParOf" srcId="{285A8677-6E1A-4767-862D-411C7B96779A}" destId="{F44859C0-1C43-415C-8770-1D47D5E2381D}" srcOrd="0" destOrd="0" presId="urn:microsoft.com/office/officeart/2005/8/layout/hierarchy2"/>
    <dgm:cxn modelId="{98FA3767-4872-4AEB-83AF-9957783BE6C0}" type="presParOf" srcId="{F44859C0-1C43-415C-8770-1D47D5E2381D}" destId="{B52324BC-E1A8-424F-8741-76E1A07566BC}" srcOrd="0" destOrd="0" presId="urn:microsoft.com/office/officeart/2005/8/layout/hierarchy2"/>
    <dgm:cxn modelId="{37F6B269-9781-4CF0-9F15-FEC189DC8F63}" type="presParOf" srcId="{285A8677-6E1A-4767-862D-411C7B96779A}" destId="{D0088770-9882-4997-97A8-026ED0A9F753}" srcOrd="1" destOrd="0" presId="urn:microsoft.com/office/officeart/2005/8/layout/hierarchy2"/>
    <dgm:cxn modelId="{4E63A98F-F932-45DC-BD97-E072F5A2F242}" type="presParOf" srcId="{D0088770-9882-4997-97A8-026ED0A9F753}" destId="{BFE18967-B073-44FD-B8EA-7FDB903DD055}" srcOrd="0" destOrd="0" presId="urn:microsoft.com/office/officeart/2005/8/layout/hierarchy2"/>
    <dgm:cxn modelId="{ED3634A6-90C1-474B-B27D-F9CFDCA591CC}" type="presParOf" srcId="{D0088770-9882-4997-97A8-026ED0A9F753}" destId="{F3EB0CF6-388E-46BE-81CA-43EE2ED0AD1E}" srcOrd="1" destOrd="0" presId="urn:microsoft.com/office/officeart/2005/8/layout/hierarchy2"/>
    <dgm:cxn modelId="{BCD36D62-A0FB-42AE-87B2-B839FC49FEA3}" type="presParOf" srcId="{285A8677-6E1A-4767-862D-411C7B96779A}" destId="{F57862F1-14B4-48BB-B911-433D52ECA320}" srcOrd="2" destOrd="0" presId="urn:microsoft.com/office/officeart/2005/8/layout/hierarchy2"/>
    <dgm:cxn modelId="{545B8E6F-631F-4A11-A8E7-292BB1559567}" type="presParOf" srcId="{F57862F1-14B4-48BB-B911-433D52ECA320}" destId="{973B67C7-CD45-4744-B5D2-AB07F4EA3730}" srcOrd="0" destOrd="0" presId="urn:microsoft.com/office/officeart/2005/8/layout/hierarchy2"/>
    <dgm:cxn modelId="{D35F89C3-762F-4944-8C54-8AE41606D5E4}" type="presParOf" srcId="{285A8677-6E1A-4767-862D-411C7B96779A}" destId="{A7724499-A47C-4923-AD8B-D950726BC641}" srcOrd="3" destOrd="0" presId="urn:microsoft.com/office/officeart/2005/8/layout/hierarchy2"/>
    <dgm:cxn modelId="{E8134FB0-8F10-4771-8721-367069C07B2F}" type="presParOf" srcId="{A7724499-A47C-4923-AD8B-D950726BC641}" destId="{47544EEA-8CDE-4F6F-A164-C15FEDA0D5FE}" srcOrd="0" destOrd="0" presId="urn:microsoft.com/office/officeart/2005/8/layout/hierarchy2"/>
    <dgm:cxn modelId="{90ED8759-D6D3-4193-87A7-8FA53206E5F5}" type="presParOf" srcId="{A7724499-A47C-4923-AD8B-D950726BC641}" destId="{F2EA29F3-7994-43D8-AA09-63D2EB6274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BC4CFA-3EAF-40B6-89F0-D653EDD70E6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1E434-DA5E-499D-9922-F09D6768442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err="1">
              <a:latin typeface="NikoshBAN" panose="02000000000000000000"/>
            </a:rPr>
            <a:t>দায়</a:t>
          </a:r>
          <a:endParaRPr lang="en-US" sz="2000" dirty="0"/>
        </a:p>
      </dgm:t>
    </dgm:pt>
    <dgm:pt modelId="{C3B10634-F85D-4637-9955-4CBF15BA14C3}" type="parTrans" cxnId="{8FDF6A12-7D83-413B-BEAF-49C433A3E31F}">
      <dgm:prSet/>
      <dgm:spPr/>
      <dgm:t>
        <a:bodyPr/>
        <a:lstStyle/>
        <a:p>
          <a:endParaRPr lang="en-US"/>
        </a:p>
      </dgm:t>
    </dgm:pt>
    <dgm:pt modelId="{1FE13879-CD2B-40E9-AA26-43DDD250C883}" type="sibTrans" cxnId="{8FDF6A12-7D83-413B-BEAF-49C433A3E31F}">
      <dgm:prSet/>
      <dgm:spPr/>
      <dgm:t>
        <a:bodyPr/>
        <a:lstStyle/>
        <a:p>
          <a:endParaRPr lang="en-US"/>
        </a:p>
      </dgm:t>
    </dgm:pt>
    <dgm:pt modelId="{B689E26F-9600-427C-A27F-36D9EA69F58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>
              <a:latin typeface="NikoshBAN" panose="02000000000000000000"/>
            </a:rPr>
            <a:t>বিৃদ্ধি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/>
            <a:t>ক্রেডিট</a:t>
          </a:r>
          <a:endParaRPr lang="en-US" dirty="0"/>
        </a:p>
      </dgm:t>
    </dgm:pt>
    <dgm:pt modelId="{97415592-699E-4035-9840-9F6660084087}" type="parTrans" cxnId="{1B32B9FE-E79D-46C6-AC97-86E0A7DE4600}">
      <dgm:prSet/>
      <dgm:spPr/>
      <dgm:t>
        <a:bodyPr/>
        <a:lstStyle/>
        <a:p>
          <a:endParaRPr lang="en-US"/>
        </a:p>
      </dgm:t>
    </dgm:pt>
    <dgm:pt modelId="{BF2DB051-0986-44A6-86A2-982E319CCF88}" type="sibTrans" cxnId="{1B32B9FE-E79D-46C6-AC97-86E0A7DE4600}">
      <dgm:prSet/>
      <dgm:spPr/>
      <dgm:t>
        <a:bodyPr/>
        <a:lstStyle/>
        <a:p>
          <a:endParaRPr lang="en-US"/>
        </a:p>
      </dgm:t>
    </dgm:pt>
    <dgm:pt modelId="{C9944A62-A8EC-460B-A149-DE98E4C371C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>
              <a:latin typeface="NikoshBAN" panose="02000000000000000000"/>
            </a:rPr>
            <a:t>হ্রাস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ডেবিট</a:t>
          </a:r>
          <a:endParaRPr lang="en-US" dirty="0"/>
        </a:p>
      </dgm:t>
    </dgm:pt>
    <dgm:pt modelId="{1A8AA6D2-23C0-49C3-A981-ED2266622949}" type="parTrans" cxnId="{93241884-D5B3-4456-9B24-A2B2D03A3B4A}">
      <dgm:prSet/>
      <dgm:spPr/>
      <dgm:t>
        <a:bodyPr/>
        <a:lstStyle/>
        <a:p>
          <a:endParaRPr lang="en-US"/>
        </a:p>
      </dgm:t>
    </dgm:pt>
    <dgm:pt modelId="{546B79E0-972E-46A1-99A0-71BE3B0F1389}" type="sibTrans" cxnId="{93241884-D5B3-4456-9B24-A2B2D03A3B4A}">
      <dgm:prSet/>
      <dgm:spPr/>
      <dgm:t>
        <a:bodyPr/>
        <a:lstStyle/>
        <a:p>
          <a:endParaRPr lang="en-US"/>
        </a:p>
      </dgm:t>
    </dgm:pt>
    <dgm:pt modelId="{CDAD5C0E-F1E1-4BA1-86F2-F5DED2BADA5E}" type="pres">
      <dgm:prSet presAssocID="{42BC4CFA-3EAF-40B6-89F0-D653EDD70E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1E1043-3B2E-422B-8B2D-BA82A78321F6}" type="pres">
      <dgm:prSet presAssocID="{7271E434-DA5E-499D-9922-F09D67684424}" presName="root1" presStyleCnt="0"/>
      <dgm:spPr/>
    </dgm:pt>
    <dgm:pt modelId="{FB884271-040C-4C70-8B18-C80B21E72046}" type="pres">
      <dgm:prSet presAssocID="{7271E434-DA5E-499D-9922-F09D67684424}" presName="LevelOneTextNode" presStyleLbl="node0" presStyleIdx="0" presStyleCnt="1" custScaleY="57801">
        <dgm:presLayoutVars>
          <dgm:chPref val="3"/>
        </dgm:presLayoutVars>
      </dgm:prSet>
      <dgm:spPr/>
    </dgm:pt>
    <dgm:pt modelId="{285A8677-6E1A-4767-862D-411C7B96779A}" type="pres">
      <dgm:prSet presAssocID="{7271E434-DA5E-499D-9922-F09D67684424}" presName="level2hierChild" presStyleCnt="0"/>
      <dgm:spPr/>
    </dgm:pt>
    <dgm:pt modelId="{F44859C0-1C43-415C-8770-1D47D5E2381D}" type="pres">
      <dgm:prSet presAssocID="{97415592-699E-4035-9840-9F6660084087}" presName="conn2-1" presStyleLbl="parChTrans1D2" presStyleIdx="0" presStyleCnt="2"/>
      <dgm:spPr/>
    </dgm:pt>
    <dgm:pt modelId="{B52324BC-E1A8-424F-8741-76E1A07566BC}" type="pres">
      <dgm:prSet presAssocID="{97415592-699E-4035-9840-9F6660084087}" presName="connTx" presStyleLbl="parChTrans1D2" presStyleIdx="0" presStyleCnt="2"/>
      <dgm:spPr/>
    </dgm:pt>
    <dgm:pt modelId="{D0088770-9882-4997-97A8-026ED0A9F753}" type="pres">
      <dgm:prSet presAssocID="{B689E26F-9600-427C-A27F-36D9EA69F586}" presName="root2" presStyleCnt="0"/>
      <dgm:spPr/>
    </dgm:pt>
    <dgm:pt modelId="{BFE18967-B073-44FD-B8EA-7FDB903DD055}" type="pres">
      <dgm:prSet presAssocID="{B689E26F-9600-427C-A27F-36D9EA69F586}" presName="LevelTwoTextNode" presStyleLbl="node2" presStyleIdx="0" presStyleCnt="2" custScaleX="173750" custScaleY="57130">
        <dgm:presLayoutVars>
          <dgm:chPref val="3"/>
        </dgm:presLayoutVars>
      </dgm:prSet>
      <dgm:spPr/>
    </dgm:pt>
    <dgm:pt modelId="{F3EB0CF6-388E-46BE-81CA-43EE2ED0AD1E}" type="pres">
      <dgm:prSet presAssocID="{B689E26F-9600-427C-A27F-36D9EA69F586}" presName="level3hierChild" presStyleCnt="0"/>
      <dgm:spPr/>
    </dgm:pt>
    <dgm:pt modelId="{F57862F1-14B4-48BB-B911-433D52ECA320}" type="pres">
      <dgm:prSet presAssocID="{1A8AA6D2-23C0-49C3-A981-ED2266622949}" presName="conn2-1" presStyleLbl="parChTrans1D2" presStyleIdx="1" presStyleCnt="2"/>
      <dgm:spPr/>
    </dgm:pt>
    <dgm:pt modelId="{973B67C7-CD45-4744-B5D2-AB07F4EA3730}" type="pres">
      <dgm:prSet presAssocID="{1A8AA6D2-23C0-49C3-A981-ED2266622949}" presName="connTx" presStyleLbl="parChTrans1D2" presStyleIdx="1" presStyleCnt="2"/>
      <dgm:spPr/>
    </dgm:pt>
    <dgm:pt modelId="{A7724499-A47C-4923-AD8B-D950726BC641}" type="pres">
      <dgm:prSet presAssocID="{C9944A62-A8EC-460B-A149-DE98E4C371C4}" presName="root2" presStyleCnt="0"/>
      <dgm:spPr/>
    </dgm:pt>
    <dgm:pt modelId="{47544EEA-8CDE-4F6F-A164-C15FEDA0D5FE}" type="pres">
      <dgm:prSet presAssocID="{C9944A62-A8EC-460B-A149-DE98E4C371C4}" presName="LevelTwoTextNode" presStyleLbl="node2" presStyleIdx="1" presStyleCnt="2" custScaleX="175703" custScaleY="42488">
        <dgm:presLayoutVars>
          <dgm:chPref val="3"/>
        </dgm:presLayoutVars>
      </dgm:prSet>
      <dgm:spPr/>
    </dgm:pt>
    <dgm:pt modelId="{F2EA29F3-7994-43D8-AA09-63D2EB627425}" type="pres">
      <dgm:prSet presAssocID="{C9944A62-A8EC-460B-A149-DE98E4C371C4}" presName="level3hierChild" presStyleCnt="0"/>
      <dgm:spPr/>
    </dgm:pt>
  </dgm:ptLst>
  <dgm:cxnLst>
    <dgm:cxn modelId="{8FDF6A12-7D83-413B-BEAF-49C433A3E31F}" srcId="{42BC4CFA-3EAF-40B6-89F0-D653EDD70E67}" destId="{7271E434-DA5E-499D-9922-F09D67684424}" srcOrd="0" destOrd="0" parTransId="{C3B10634-F85D-4637-9955-4CBF15BA14C3}" sibTransId="{1FE13879-CD2B-40E9-AA26-43DDD250C883}"/>
    <dgm:cxn modelId="{C0B45C1D-5AC2-4BCC-93D7-81277F592E5F}" type="presOf" srcId="{B689E26F-9600-427C-A27F-36D9EA69F586}" destId="{BFE18967-B073-44FD-B8EA-7FDB903DD055}" srcOrd="0" destOrd="0" presId="urn:microsoft.com/office/officeart/2005/8/layout/hierarchy2"/>
    <dgm:cxn modelId="{A56B4B64-8920-439E-8DD8-19EBB23D6868}" type="presOf" srcId="{1A8AA6D2-23C0-49C3-A981-ED2266622949}" destId="{F57862F1-14B4-48BB-B911-433D52ECA320}" srcOrd="0" destOrd="0" presId="urn:microsoft.com/office/officeart/2005/8/layout/hierarchy2"/>
    <dgm:cxn modelId="{2AE16475-A344-4CB9-A5A8-E0C20D8F6337}" type="presOf" srcId="{1A8AA6D2-23C0-49C3-A981-ED2266622949}" destId="{973B67C7-CD45-4744-B5D2-AB07F4EA3730}" srcOrd="1" destOrd="0" presId="urn:microsoft.com/office/officeart/2005/8/layout/hierarchy2"/>
    <dgm:cxn modelId="{93241884-D5B3-4456-9B24-A2B2D03A3B4A}" srcId="{7271E434-DA5E-499D-9922-F09D67684424}" destId="{C9944A62-A8EC-460B-A149-DE98E4C371C4}" srcOrd="1" destOrd="0" parTransId="{1A8AA6D2-23C0-49C3-A981-ED2266622949}" sibTransId="{546B79E0-972E-46A1-99A0-71BE3B0F1389}"/>
    <dgm:cxn modelId="{E68FA89C-C2AF-419C-9A33-9713734CCADC}" type="presOf" srcId="{97415592-699E-4035-9840-9F6660084087}" destId="{F44859C0-1C43-415C-8770-1D47D5E2381D}" srcOrd="0" destOrd="0" presId="urn:microsoft.com/office/officeart/2005/8/layout/hierarchy2"/>
    <dgm:cxn modelId="{90A092B0-85DA-4194-84DC-F57E1A13777D}" type="presOf" srcId="{7271E434-DA5E-499D-9922-F09D67684424}" destId="{FB884271-040C-4C70-8B18-C80B21E72046}" srcOrd="0" destOrd="0" presId="urn:microsoft.com/office/officeart/2005/8/layout/hierarchy2"/>
    <dgm:cxn modelId="{F32B51C9-3A68-42FB-94E7-9CA9042885D0}" type="presOf" srcId="{97415592-699E-4035-9840-9F6660084087}" destId="{B52324BC-E1A8-424F-8741-76E1A07566BC}" srcOrd="1" destOrd="0" presId="urn:microsoft.com/office/officeart/2005/8/layout/hierarchy2"/>
    <dgm:cxn modelId="{808F27DC-8FDF-4AF7-A282-0493E725B8AB}" type="presOf" srcId="{42BC4CFA-3EAF-40B6-89F0-D653EDD70E67}" destId="{CDAD5C0E-F1E1-4BA1-86F2-F5DED2BADA5E}" srcOrd="0" destOrd="0" presId="urn:microsoft.com/office/officeart/2005/8/layout/hierarchy2"/>
    <dgm:cxn modelId="{F0AC0AF4-139F-4134-9B8E-9F0B6BFFB80A}" type="presOf" srcId="{C9944A62-A8EC-460B-A149-DE98E4C371C4}" destId="{47544EEA-8CDE-4F6F-A164-C15FEDA0D5FE}" srcOrd="0" destOrd="0" presId="urn:microsoft.com/office/officeart/2005/8/layout/hierarchy2"/>
    <dgm:cxn modelId="{1B32B9FE-E79D-46C6-AC97-86E0A7DE4600}" srcId="{7271E434-DA5E-499D-9922-F09D67684424}" destId="{B689E26F-9600-427C-A27F-36D9EA69F586}" srcOrd="0" destOrd="0" parTransId="{97415592-699E-4035-9840-9F6660084087}" sibTransId="{BF2DB051-0986-44A6-86A2-982E319CCF88}"/>
    <dgm:cxn modelId="{E16157AD-623D-45F8-9712-7B025B55728E}" type="presParOf" srcId="{CDAD5C0E-F1E1-4BA1-86F2-F5DED2BADA5E}" destId="{E11E1043-3B2E-422B-8B2D-BA82A78321F6}" srcOrd="0" destOrd="0" presId="urn:microsoft.com/office/officeart/2005/8/layout/hierarchy2"/>
    <dgm:cxn modelId="{B7EDA100-7547-4559-9454-FE223150E221}" type="presParOf" srcId="{E11E1043-3B2E-422B-8B2D-BA82A78321F6}" destId="{FB884271-040C-4C70-8B18-C80B21E72046}" srcOrd="0" destOrd="0" presId="urn:microsoft.com/office/officeart/2005/8/layout/hierarchy2"/>
    <dgm:cxn modelId="{BB9B5740-0F30-4245-A147-990FFCC57B2B}" type="presParOf" srcId="{E11E1043-3B2E-422B-8B2D-BA82A78321F6}" destId="{285A8677-6E1A-4767-862D-411C7B96779A}" srcOrd="1" destOrd="0" presId="urn:microsoft.com/office/officeart/2005/8/layout/hierarchy2"/>
    <dgm:cxn modelId="{B9B0EE62-C595-4FE0-99A9-E593076D48B4}" type="presParOf" srcId="{285A8677-6E1A-4767-862D-411C7B96779A}" destId="{F44859C0-1C43-415C-8770-1D47D5E2381D}" srcOrd="0" destOrd="0" presId="urn:microsoft.com/office/officeart/2005/8/layout/hierarchy2"/>
    <dgm:cxn modelId="{98FA3767-4872-4AEB-83AF-9957783BE6C0}" type="presParOf" srcId="{F44859C0-1C43-415C-8770-1D47D5E2381D}" destId="{B52324BC-E1A8-424F-8741-76E1A07566BC}" srcOrd="0" destOrd="0" presId="urn:microsoft.com/office/officeart/2005/8/layout/hierarchy2"/>
    <dgm:cxn modelId="{37F6B269-9781-4CF0-9F15-FEC189DC8F63}" type="presParOf" srcId="{285A8677-6E1A-4767-862D-411C7B96779A}" destId="{D0088770-9882-4997-97A8-026ED0A9F753}" srcOrd="1" destOrd="0" presId="urn:microsoft.com/office/officeart/2005/8/layout/hierarchy2"/>
    <dgm:cxn modelId="{4E63A98F-F932-45DC-BD97-E072F5A2F242}" type="presParOf" srcId="{D0088770-9882-4997-97A8-026ED0A9F753}" destId="{BFE18967-B073-44FD-B8EA-7FDB903DD055}" srcOrd="0" destOrd="0" presId="urn:microsoft.com/office/officeart/2005/8/layout/hierarchy2"/>
    <dgm:cxn modelId="{ED3634A6-90C1-474B-B27D-F9CFDCA591CC}" type="presParOf" srcId="{D0088770-9882-4997-97A8-026ED0A9F753}" destId="{F3EB0CF6-388E-46BE-81CA-43EE2ED0AD1E}" srcOrd="1" destOrd="0" presId="urn:microsoft.com/office/officeart/2005/8/layout/hierarchy2"/>
    <dgm:cxn modelId="{BCD36D62-A0FB-42AE-87B2-B839FC49FEA3}" type="presParOf" srcId="{285A8677-6E1A-4767-862D-411C7B96779A}" destId="{F57862F1-14B4-48BB-B911-433D52ECA320}" srcOrd="2" destOrd="0" presId="urn:microsoft.com/office/officeart/2005/8/layout/hierarchy2"/>
    <dgm:cxn modelId="{545B8E6F-631F-4A11-A8E7-292BB1559567}" type="presParOf" srcId="{F57862F1-14B4-48BB-B911-433D52ECA320}" destId="{973B67C7-CD45-4744-B5D2-AB07F4EA3730}" srcOrd="0" destOrd="0" presId="urn:microsoft.com/office/officeart/2005/8/layout/hierarchy2"/>
    <dgm:cxn modelId="{D35F89C3-762F-4944-8C54-8AE41606D5E4}" type="presParOf" srcId="{285A8677-6E1A-4767-862D-411C7B96779A}" destId="{A7724499-A47C-4923-AD8B-D950726BC641}" srcOrd="3" destOrd="0" presId="urn:microsoft.com/office/officeart/2005/8/layout/hierarchy2"/>
    <dgm:cxn modelId="{E8134FB0-8F10-4771-8721-367069C07B2F}" type="presParOf" srcId="{A7724499-A47C-4923-AD8B-D950726BC641}" destId="{47544EEA-8CDE-4F6F-A164-C15FEDA0D5FE}" srcOrd="0" destOrd="0" presId="urn:microsoft.com/office/officeart/2005/8/layout/hierarchy2"/>
    <dgm:cxn modelId="{90ED8759-D6D3-4193-87A7-8FA53206E5F5}" type="presParOf" srcId="{A7724499-A47C-4923-AD8B-D950726BC641}" destId="{F2EA29F3-7994-43D8-AA09-63D2EB6274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BC4CFA-3EAF-40B6-89F0-D653EDD70E6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1E434-DA5E-499D-9922-F09D6768442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 err="1"/>
            <a:t>আয়</a:t>
          </a:r>
          <a:endParaRPr lang="en-US" sz="2000" dirty="0"/>
        </a:p>
      </dgm:t>
    </dgm:pt>
    <dgm:pt modelId="{C3B10634-F85D-4637-9955-4CBF15BA14C3}" type="parTrans" cxnId="{8FDF6A12-7D83-413B-BEAF-49C433A3E31F}">
      <dgm:prSet/>
      <dgm:spPr/>
      <dgm:t>
        <a:bodyPr/>
        <a:lstStyle/>
        <a:p>
          <a:endParaRPr lang="en-US"/>
        </a:p>
      </dgm:t>
    </dgm:pt>
    <dgm:pt modelId="{1FE13879-CD2B-40E9-AA26-43DDD250C883}" type="sibTrans" cxnId="{8FDF6A12-7D83-413B-BEAF-49C433A3E31F}">
      <dgm:prSet/>
      <dgm:spPr/>
      <dgm:t>
        <a:bodyPr/>
        <a:lstStyle/>
        <a:p>
          <a:endParaRPr lang="en-US"/>
        </a:p>
      </dgm:t>
    </dgm:pt>
    <dgm:pt modelId="{B689E26F-9600-427C-A27F-36D9EA69F58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>
              <a:latin typeface="NikoshBAN" panose="02000000000000000000"/>
            </a:rPr>
            <a:t>বিৃদ্ধি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/>
            <a:t>ক্রেডিট</a:t>
          </a:r>
          <a:endParaRPr lang="en-US" dirty="0"/>
        </a:p>
      </dgm:t>
    </dgm:pt>
    <dgm:pt modelId="{97415592-699E-4035-9840-9F6660084087}" type="parTrans" cxnId="{1B32B9FE-E79D-46C6-AC97-86E0A7DE4600}">
      <dgm:prSet/>
      <dgm:spPr/>
      <dgm:t>
        <a:bodyPr/>
        <a:lstStyle/>
        <a:p>
          <a:endParaRPr lang="en-US"/>
        </a:p>
      </dgm:t>
    </dgm:pt>
    <dgm:pt modelId="{BF2DB051-0986-44A6-86A2-982E319CCF88}" type="sibTrans" cxnId="{1B32B9FE-E79D-46C6-AC97-86E0A7DE4600}">
      <dgm:prSet/>
      <dgm:spPr/>
      <dgm:t>
        <a:bodyPr/>
        <a:lstStyle/>
        <a:p>
          <a:endParaRPr lang="en-US"/>
        </a:p>
      </dgm:t>
    </dgm:pt>
    <dgm:pt modelId="{C9944A62-A8EC-460B-A149-DE98E4C371C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>
              <a:latin typeface="NikoshBAN" panose="02000000000000000000"/>
            </a:rPr>
            <a:t>হ্রাস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ডেবিট</a:t>
          </a:r>
          <a:endParaRPr lang="en-US" dirty="0"/>
        </a:p>
      </dgm:t>
    </dgm:pt>
    <dgm:pt modelId="{1A8AA6D2-23C0-49C3-A981-ED2266622949}" type="parTrans" cxnId="{93241884-D5B3-4456-9B24-A2B2D03A3B4A}">
      <dgm:prSet/>
      <dgm:spPr/>
      <dgm:t>
        <a:bodyPr/>
        <a:lstStyle/>
        <a:p>
          <a:endParaRPr lang="en-US"/>
        </a:p>
      </dgm:t>
    </dgm:pt>
    <dgm:pt modelId="{546B79E0-972E-46A1-99A0-71BE3B0F1389}" type="sibTrans" cxnId="{93241884-D5B3-4456-9B24-A2B2D03A3B4A}">
      <dgm:prSet/>
      <dgm:spPr/>
      <dgm:t>
        <a:bodyPr/>
        <a:lstStyle/>
        <a:p>
          <a:endParaRPr lang="en-US"/>
        </a:p>
      </dgm:t>
    </dgm:pt>
    <dgm:pt modelId="{CDAD5C0E-F1E1-4BA1-86F2-F5DED2BADA5E}" type="pres">
      <dgm:prSet presAssocID="{42BC4CFA-3EAF-40B6-89F0-D653EDD70E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1E1043-3B2E-422B-8B2D-BA82A78321F6}" type="pres">
      <dgm:prSet presAssocID="{7271E434-DA5E-499D-9922-F09D67684424}" presName="root1" presStyleCnt="0"/>
      <dgm:spPr/>
    </dgm:pt>
    <dgm:pt modelId="{FB884271-040C-4C70-8B18-C80B21E72046}" type="pres">
      <dgm:prSet presAssocID="{7271E434-DA5E-499D-9922-F09D67684424}" presName="LevelOneTextNode" presStyleLbl="node0" presStyleIdx="0" presStyleCnt="1" custScaleY="57801">
        <dgm:presLayoutVars>
          <dgm:chPref val="3"/>
        </dgm:presLayoutVars>
      </dgm:prSet>
      <dgm:spPr/>
    </dgm:pt>
    <dgm:pt modelId="{285A8677-6E1A-4767-862D-411C7B96779A}" type="pres">
      <dgm:prSet presAssocID="{7271E434-DA5E-499D-9922-F09D67684424}" presName="level2hierChild" presStyleCnt="0"/>
      <dgm:spPr/>
    </dgm:pt>
    <dgm:pt modelId="{F44859C0-1C43-415C-8770-1D47D5E2381D}" type="pres">
      <dgm:prSet presAssocID="{97415592-699E-4035-9840-9F6660084087}" presName="conn2-1" presStyleLbl="parChTrans1D2" presStyleIdx="0" presStyleCnt="2"/>
      <dgm:spPr/>
    </dgm:pt>
    <dgm:pt modelId="{B52324BC-E1A8-424F-8741-76E1A07566BC}" type="pres">
      <dgm:prSet presAssocID="{97415592-699E-4035-9840-9F6660084087}" presName="connTx" presStyleLbl="parChTrans1D2" presStyleIdx="0" presStyleCnt="2"/>
      <dgm:spPr/>
    </dgm:pt>
    <dgm:pt modelId="{D0088770-9882-4997-97A8-026ED0A9F753}" type="pres">
      <dgm:prSet presAssocID="{B689E26F-9600-427C-A27F-36D9EA69F586}" presName="root2" presStyleCnt="0"/>
      <dgm:spPr/>
    </dgm:pt>
    <dgm:pt modelId="{BFE18967-B073-44FD-B8EA-7FDB903DD055}" type="pres">
      <dgm:prSet presAssocID="{B689E26F-9600-427C-A27F-36D9EA69F586}" presName="LevelTwoTextNode" presStyleLbl="node2" presStyleIdx="0" presStyleCnt="2" custScaleX="173750" custScaleY="57130">
        <dgm:presLayoutVars>
          <dgm:chPref val="3"/>
        </dgm:presLayoutVars>
      </dgm:prSet>
      <dgm:spPr/>
    </dgm:pt>
    <dgm:pt modelId="{F3EB0CF6-388E-46BE-81CA-43EE2ED0AD1E}" type="pres">
      <dgm:prSet presAssocID="{B689E26F-9600-427C-A27F-36D9EA69F586}" presName="level3hierChild" presStyleCnt="0"/>
      <dgm:spPr/>
    </dgm:pt>
    <dgm:pt modelId="{F57862F1-14B4-48BB-B911-433D52ECA320}" type="pres">
      <dgm:prSet presAssocID="{1A8AA6D2-23C0-49C3-A981-ED2266622949}" presName="conn2-1" presStyleLbl="parChTrans1D2" presStyleIdx="1" presStyleCnt="2"/>
      <dgm:spPr/>
    </dgm:pt>
    <dgm:pt modelId="{973B67C7-CD45-4744-B5D2-AB07F4EA3730}" type="pres">
      <dgm:prSet presAssocID="{1A8AA6D2-23C0-49C3-A981-ED2266622949}" presName="connTx" presStyleLbl="parChTrans1D2" presStyleIdx="1" presStyleCnt="2"/>
      <dgm:spPr/>
    </dgm:pt>
    <dgm:pt modelId="{A7724499-A47C-4923-AD8B-D950726BC641}" type="pres">
      <dgm:prSet presAssocID="{C9944A62-A8EC-460B-A149-DE98E4C371C4}" presName="root2" presStyleCnt="0"/>
      <dgm:spPr/>
    </dgm:pt>
    <dgm:pt modelId="{47544EEA-8CDE-4F6F-A164-C15FEDA0D5FE}" type="pres">
      <dgm:prSet presAssocID="{C9944A62-A8EC-460B-A149-DE98E4C371C4}" presName="LevelTwoTextNode" presStyleLbl="node2" presStyleIdx="1" presStyleCnt="2" custScaleX="175703" custScaleY="42488">
        <dgm:presLayoutVars>
          <dgm:chPref val="3"/>
        </dgm:presLayoutVars>
      </dgm:prSet>
      <dgm:spPr/>
    </dgm:pt>
    <dgm:pt modelId="{F2EA29F3-7994-43D8-AA09-63D2EB627425}" type="pres">
      <dgm:prSet presAssocID="{C9944A62-A8EC-460B-A149-DE98E4C371C4}" presName="level3hierChild" presStyleCnt="0"/>
      <dgm:spPr/>
    </dgm:pt>
  </dgm:ptLst>
  <dgm:cxnLst>
    <dgm:cxn modelId="{8FDF6A12-7D83-413B-BEAF-49C433A3E31F}" srcId="{42BC4CFA-3EAF-40B6-89F0-D653EDD70E67}" destId="{7271E434-DA5E-499D-9922-F09D67684424}" srcOrd="0" destOrd="0" parTransId="{C3B10634-F85D-4637-9955-4CBF15BA14C3}" sibTransId="{1FE13879-CD2B-40E9-AA26-43DDD250C883}"/>
    <dgm:cxn modelId="{C0B45C1D-5AC2-4BCC-93D7-81277F592E5F}" type="presOf" srcId="{B689E26F-9600-427C-A27F-36D9EA69F586}" destId="{BFE18967-B073-44FD-B8EA-7FDB903DD055}" srcOrd="0" destOrd="0" presId="urn:microsoft.com/office/officeart/2005/8/layout/hierarchy2"/>
    <dgm:cxn modelId="{A56B4B64-8920-439E-8DD8-19EBB23D6868}" type="presOf" srcId="{1A8AA6D2-23C0-49C3-A981-ED2266622949}" destId="{F57862F1-14B4-48BB-B911-433D52ECA320}" srcOrd="0" destOrd="0" presId="urn:microsoft.com/office/officeart/2005/8/layout/hierarchy2"/>
    <dgm:cxn modelId="{2AE16475-A344-4CB9-A5A8-E0C20D8F6337}" type="presOf" srcId="{1A8AA6D2-23C0-49C3-A981-ED2266622949}" destId="{973B67C7-CD45-4744-B5D2-AB07F4EA3730}" srcOrd="1" destOrd="0" presId="urn:microsoft.com/office/officeart/2005/8/layout/hierarchy2"/>
    <dgm:cxn modelId="{93241884-D5B3-4456-9B24-A2B2D03A3B4A}" srcId="{7271E434-DA5E-499D-9922-F09D67684424}" destId="{C9944A62-A8EC-460B-A149-DE98E4C371C4}" srcOrd="1" destOrd="0" parTransId="{1A8AA6D2-23C0-49C3-A981-ED2266622949}" sibTransId="{546B79E0-972E-46A1-99A0-71BE3B0F1389}"/>
    <dgm:cxn modelId="{E68FA89C-C2AF-419C-9A33-9713734CCADC}" type="presOf" srcId="{97415592-699E-4035-9840-9F6660084087}" destId="{F44859C0-1C43-415C-8770-1D47D5E2381D}" srcOrd="0" destOrd="0" presId="urn:microsoft.com/office/officeart/2005/8/layout/hierarchy2"/>
    <dgm:cxn modelId="{90A092B0-85DA-4194-84DC-F57E1A13777D}" type="presOf" srcId="{7271E434-DA5E-499D-9922-F09D67684424}" destId="{FB884271-040C-4C70-8B18-C80B21E72046}" srcOrd="0" destOrd="0" presId="urn:microsoft.com/office/officeart/2005/8/layout/hierarchy2"/>
    <dgm:cxn modelId="{F32B51C9-3A68-42FB-94E7-9CA9042885D0}" type="presOf" srcId="{97415592-699E-4035-9840-9F6660084087}" destId="{B52324BC-E1A8-424F-8741-76E1A07566BC}" srcOrd="1" destOrd="0" presId="urn:microsoft.com/office/officeart/2005/8/layout/hierarchy2"/>
    <dgm:cxn modelId="{808F27DC-8FDF-4AF7-A282-0493E725B8AB}" type="presOf" srcId="{42BC4CFA-3EAF-40B6-89F0-D653EDD70E67}" destId="{CDAD5C0E-F1E1-4BA1-86F2-F5DED2BADA5E}" srcOrd="0" destOrd="0" presId="urn:microsoft.com/office/officeart/2005/8/layout/hierarchy2"/>
    <dgm:cxn modelId="{F0AC0AF4-139F-4134-9B8E-9F0B6BFFB80A}" type="presOf" srcId="{C9944A62-A8EC-460B-A149-DE98E4C371C4}" destId="{47544EEA-8CDE-4F6F-A164-C15FEDA0D5FE}" srcOrd="0" destOrd="0" presId="urn:microsoft.com/office/officeart/2005/8/layout/hierarchy2"/>
    <dgm:cxn modelId="{1B32B9FE-E79D-46C6-AC97-86E0A7DE4600}" srcId="{7271E434-DA5E-499D-9922-F09D67684424}" destId="{B689E26F-9600-427C-A27F-36D9EA69F586}" srcOrd="0" destOrd="0" parTransId="{97415592-699E-4035-9840-9F6660084087}" sibTransId="{BF2DB051-0986-44A6-86A2-982E319CCF88}"/>
    <dgm:cxn modelId="{E16157AD-623D-45F8-9712-7B025B55728E}" type="presParOf" srcId="{CDAD5C0E-F1E1-4BA1-86F2-F5DED2BADA5E}" destId="{E11E1043-3B2E-422B-8B2D-BA82A78321F6}" srcOrd="0" destOrd="0" presId="urn:microsoft.com/office/officeart/2005/8/layout/hierarchy2"/>
    <dgm:cxn modelId="{B7EDA100-7547-4559-9454-FE223150E221}" type="presParOf" srcId="{E11E1043-3B2E-422B-8B2D-BA82A78321F6}" destId="{FB884271-040C-4C70-8B18-C80B21E72046}" srcOrd="0" destOrd="0" presId="urn:microsoft.com/office/officeart/2005/8/layout/hierarchy2"/>
    <dgm:cxn modelId="{BB9B5740-0F30-4245-A147-990FFCC57B2B}" type="presParOf" srcId="{E11E1043-3B2E-422B-8B2D-BA82A78321F6}" destId="{285A8677-6E1A-4767-862D-411C7B96779A}" srcOrd="1" destOrd="0" presId="urn:microsoft.com/office/officeart/2005/8/layout/hierarchy2"/>
    <dgm:cxn modelId="{B9B0EE62-C595-4FE0-99A9-E593076D48B4}" type="presParOf" srcId="{285A8677-6E1A-4767-862D-411C7B96779A}" destId="{F44859C0-1C43-415C-8770-1D47D5E2381D}" srcOrd="0" destOrd="0" presId="urn:microsoft.com/office/officeart/2005/8/layout/hierarchy2"/>
    <dgm:cxn modelId="{98FA3767-4872-4AEB-83AF-9957783BE6C0}" type="presParOf" srcId="{F44859C0-1C43-415C-8770-1D47D5E2381D}" destId="{B52324BC-E1A8-424F-8741-76E1A07566BC}" srcOrd="0" destOrd="0" presId="urn:microsoft.com/office/officeart/2005/8/layout/hierarchy2"/>
    <dgm:cxn modelId="{37F6B269-9781-4CF0-9F15-FEC189DC8F63}" type="presParOf" srcId="{285A8677-6E1A-4767-862D-411C7B96779A}" destId="{D0088770-9882-4997-97A8-026ED0A9F753}" srcOrd="1" destOrd="0" presId="urn:microsoft.com/office/officeart/2005/8/layout/hierarchy2"/>
    <dgm:cxn modelId="{4E63A98F-F932-45DC-BD97-E072F5A2F242}" type="presParOf" srcId="{D0088770-9882-4997-97A8-026ED0A9F753}" destId="{BFE18967-B073-44FD-B8EA-7FDB903DD055}" srcOrd="0" destOrd="0" presId="urn:microsoft.com/office/officeart/2005/8/layout/hierarchy2"/>
    <dgm:cxn modelId="{ED3634A6-90C1-474B-B27D-F9CFDCA591CC}" type="presParOf" srcId="{D0088770-9882-4997-97A8-026ED0A9F753}" destId="{F3EB0CF6-388E-46BE-81CA-43EE2ED0AD1E}" srcOrd="1" destOrd="0" presId="urn:microsoft.com/office/officeart/2005/8/layout/hierarchy2"/>
    <dgm:cxn modelId="{BCD36D62-A0FB-42AE-87B2-B839FC49FEA3}" type="presParOf" srcId="{285A8677-6E1A-4767-862D-411C7B96779A}" destId="{F57862F1-14B4-48BB-B911-433D52ECA320}" srcOrd="2" destOrd="0" presId="urn:microsoft.com/office/officeart/2005/8/layout/hierarchy2"/>
    <dgm:cxn modelId="{545B8E6F-631F-4A11-A8E7-292BB1559567}" type="presParOf" srcId="{F57862F1-14B4-48BB-B911-433D52ECA320}" destId="{973B67C7-CD45-4744-B5D2-AB07F4EA3730}" srcOrd="0" destOrd="0" presId="urn:microsoft.com/office/officeart/2005/8/layout/hierarchy2"/>
    <dgm:cxn modelId="{D35F89C3-762F-4944-8C54-8AE41606D5E4}" type="presParOf" srcId="{285A8677-6E1A-4767-862D-411C7B96779A}" destId="{A7724499-A47C-4923-AD8B-D950726BC641}" srcOrd="3" destOrd="0" presId="urn:microsoft.com/office/officeart/2005/8/layout/hierarchy2"/>
    <dgm:cxn modelId="{E8134FB0-8F10-4771-8721-367069C07B2F}" type="presParOf" srcId="{A7724499-A47C-4923-AD8B-D950726BC641}" destId="{47544EEA-8CDE-4F6F-A164-C15FEDA0D5FE}" srcOrd="0" destOrd="0" presId="urn:microsoft.com/office/officeart/2005/8/layout/hierarchy2"/>
    <dgm:cxn modelId="{90ED8759-D6D3-4193-87A7-8FA53206E5F5}" type="presParOf" srcId="{A7724499-A47C-4923-AD8B-D950726BC641}" destId="{F2EA29F3-7994-43D8-AA09-63D2EB6274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BC4CFA-3EAF-40B6-89F0-D653EDD70E6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1E434-DA5E-499D-9922-F09D6768442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dirty="0" err="1"/>
            <a:t>ব্যয়</a:t>
          </a:r>
          <a:endParaRPr lang="en-US" sz="2000" dirty="0"/>
        </a:p>
      </dgm:t>
    </dgm:pt>
    <dgm:pt modelId="{C3B10634-F85D-4637-9955-4CBF15BA14C3}" type="parTrans" cxnId="{8FDF6A12-7D83-413B-BEAF-49C433A3E31F}">
      <dgm:prSet/>
      <dgm:spPr/>
      <dgm:t>
        <a:bodyPr/>
        <a:lstStyle/>
        <a:p>
          <a:endParaRPr lang="en-US"/>
        </a:p>
      </dgm:t>
    </dgm:pt>
    <dgm:pt modelId="{1FE13879-CD2B-40E9-AA26-43DDD250C883}" type="sibTrans" cxnId="{8FDF6A12-7D83-413B-BEAF-49C433A3E31F}">
      <dgm:prSet/>
      <dgm:spPr/>
      <dgm:t>
        <a:bodyPr/>
        <a:lstStyle/>
        <a:p>
          <a:endParaRPr lang="en-US"/>
        </a:p>
      </dgm:t>
    </dgm:pt>
    <dgm:pt modelId="{B689E26F-9600-427C-A27F-36D9EA69F58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>
              <a:latin typeface="NikoshBAN" panose="02000000000000000000"/>
            </a:rPr>
            <a:t>বিৃদ্ধি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/>
            <a:t>ডেবিট</a:t>
          </a:r>
          <a:endParaRPr lang="en-US" dirty="0"/>
        </a:p>
      </dgm:t>
    </dgm:pt>
    <dgm:pt modelId="{97415592-699E-4035-9840-9F6660084087}" type="parTrans" cxnId="{1B32B9FE-E79D-46C6-AC97-86E0A7DE4600}">
      <dgm:prSet/>
      <dgm:spPr/>
      <dgm:t>
        <a:bodyPr/>
        <a:lstStyle/>
        <a:p>
          <a:endParaRPr lang="en-US"/>
        </a:p>
      </dgm:t>
    </dgm:pt>
    <dgm:pt modelId="{BF2DB051-0986-44A6-86A2-982E319CCF88}" type="sibTrans" cxnId="{1B32B9FE-E79D-46C6-AC97-86E0A7DE4600}">
      <dgm:prSet/>
      <dgm:spPr/>
      <dgm:t>
        <a:bodyPr/>
        <a:lstStyle/>
        <a:p>
          <a:endParaRPr lang="en-US"/>
        </a:p>
      </dgm:t>
    </dgm:pt>
    <dgm:pt modelId="{C9944A62-A8EC-460B-A149-DE98E4C371C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>
              <a:latin typeface="NikoshBAN" panose="02000000000000000000"/>
            </a:rPr>
            <a:t>হ্রাস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ক্রেডিট</a:t>
          </a:r>
          <a:endParaRPr lang="en-US" dirty="0"/>
        </a:p>
      </dgm:t>
    </dgm:pt>
    <dgm:pt modelId="{1A8AA6D2-23C0-49C3-A981-ED2266622949}" type="parTrans" cxnId="{93241884-D5B3-4456-9B24-A2B2D03A3B4A}">
      <dgm:prSet/>
      <dgm:spPr/>
      <dgm:t>
        <a:bodyPr/>
        <a:lstStyle/>
        <a:p>
          <a:endParaRPr lang="en-US"/>
        </a:p>
      </dgm:t>
    </dgm:pt>
    <dgm:pt modelId="{546B79E0-972E-46A1-99A0-71BE3B0F1389}" type="sibTrans" cxnId="{93241884-D5B3-4456-9B24-A2B2D03A3B4A}">
      <dgm:prSet/>
      <dgm:spPr/>
      <dgm:t>
        <a:bodyPr/>
        <a:lstStyle/>
        <a:p>
          <a:endParaRPr lang="en-US"/>
        </a:p>
      </dgm:t>
    </dgm:pt>
    <dgm:pt modelId="{CDAD5C0E-F1E1-4BA1-86F2-F5DED2BADA5E}" type="pres">
      <dgm:prSet presAssocID="{42BC4CFA-3EAF-40B6-89F0-D653EDD70E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1E1043-3B2E-422B-8B2D-BA82A78321F6}" type="pres">
      <dgm:prSet presAssocID="{7271E434-DA5E-499D-9922-F09D67684424}" presName="root1" presStyleCnt="0"/>
      <dgm:spPr/>
    </dgm:pt>
    <dgm:pt modelId="{FB884271-040C-4C70-8B18-C80B21E72046}" type="pres">
      <dgm:prSet presAssocID="{7271E434-DA5E-499D-9922-F09D67684424}" presName="LevelOneTextNode" presStyleLbl="node0" presStyleIdx="0" presStyleCnt="1" custScaleY="57801">
        <dgm:presLayoutVars>
          <dgm:chPref val="3"/>
        </dgm:presLayoutVars>
      </dgm:prSet>
      <dgm:spPr/>
    </dgm:pt>
    <dgm:pt modelId="{285A8677-6E1A-4767-862D-411C7B96779A}" type="pres">
      <dgm:prSet presAssocID="{7271E434-DA5E-499D-9922-F09D67684424}" presName="level2hierChild" presStyleCnt="0"/>
      <dgm:spPr/>
    </dgm:pt>
    <dgm:pt modelId="{F44859C0-1C43-415C-8770-1D47D5E2381D}" type="pres">
      <dgm:prSet presAssocID="{97415592-699E-4035-9840-9F6660084087}" presName="conn2-1" presStyleLbl="parChTrans1D2" presStyleIdx="0" presStyleCnt="2"/>
      <dgm:spPr/>
    </dgm:pt>
    <dgm:pt modelId="{B52324BC-E1A8-424F-8741-76E1A07566BC}" type="pres">
      <dgm:prSet presAssocID="{97415592-699E-4035-9840-9F6660084087}" presName="connTx" presStyleLbl="parChTrans1D2" presStyleIdx="0" presStyleCnt="2"/>
      <dgm:spPr/>
    </dgm:pt>
    <dgm:pt modelId="{D0088770-9882-4997-97A8-026ED0A9F753}" type="pres">
      <dgm:prSet presAssocID="{B689E26F-9600-427C-A27F-36D9EA69F586}" presName="root2" presStyleCnt="0"/>
      <dgm:spPr/>
    </dgm:pt>
    <dgm:pt modelId="{BFE18967-B073-44FD-B8EA-7FDB903DD055}" type="pres">
      <dgm:prSet presAssocID="{B689E26F-9600-427C-A27F-36D9EA69F586}" presName="LevelTwoTextNode" presStyleLbl="node2" presStyleIdx="0" presStyleCnt="2" custScaleX="173750" custScaleY="57130">
        <dgm:presLayoutVars>
          <dgm:chPref val="3"/>
        </dgm:presLayoutVars>
      </dgm:prSet>
      <dgm:spPr/>
    </dgm:pt>
    <dgm:pt modelId="{F3EB0CF6-388E-46BE-81CA-43EE2ED0AD1E}" type="pres">
      <dgm:prSet presAssocID="{B689E26F-9600-427C-A27F-36D9EA69F586}" presName="level3hierChild" presStyleCnt="0"/>
      <dgm:spPr/>
    </dgm:pt>
    <dgm:pt modelId="{F57862F1-14B4-48BB-B911-433D52ECA320}" type="pres">
      <dgm:prSet presAssocID="{1A8AA6D2-23C0-49C3-A981-ED2266622949}" presName="conn2-1" presStyleLbl="parChTrans1D2" presStyleIdx="1" presStyleCnt="2"/>
      <dgm:spPr/>
    </dgm:pt>
    <dgm:pt modelId="{973B67C7-CD45-4744-B5D2-AB07F4EA3730}" type="pres">
      <dgm:prSet presAssocID="{1A8AA6D2-23C0-49C3-A981-ED2266622949}" presName="connTx" presStyleLbl="parChTrans1D2" presStyleIdx="1" presStyleCnt="2"/>
      <dgm:spPr/>
    </dgm:pt>
    <dgm:pt modelId="{A7724499-A47C-4923-AD8B-D950726BC641}" type="pres">
      <dgm:prSet presAssocID="{C9944A62-A8EC-460B-A149-DE98E4C371C4}" presName="root2" presStyleCnt="0"/>
      <dgm:spPr/>
    </dgm:pt>
    <dgm:pt modelId="{47544EEA-8CDE-4F6F-A164-C15FEDA0D5FE}" type="pres">
      <dgm:prSet presAssocID="{C9944A62-A8EC-460B-A149-DE98E4C371C4}" presName="LevelTwoTextNode" presStyleLbl="node2" presStyleIdx="1" presStyleCnt="2" custScaleX="175703" custScaleY="42488">
        <dgm:presLayoutVars>
          <dgm:chPref val="3"/>
        </dgm:presLayoutVars>
      </dgm:prSet>
      <dgm:spPr/>
    </dgm:pt>
    <dgm:pt modelId="{F2EA29F3-7994-43D8-AA09-63D2EB627425}" type="pres">
      <dgm:prSet presAssocID="{C9944A62-A8EC-460B-A149-DE98E4C371C4}" presName="level3hierChild" presStyleCnt="0"/>
      <dgm:spPr/>
    </dgm:pt>
  </dgm:ptLst>
  <dgm:cxnLst>
    <dgm:cxn modelId="{8FDF6A12-7D83-413B-BEAF-49C433A3E31F}" srcId="{42BC4CFA-3EAF-40B6-89F0-D653EDD70E67}" destId="{7271E434-DA5E-499D-9922-F09D67684424}" srcOrd="0" destOrd="0" parTransId="{C3B10634-F85D-4637-9955-4CBF15BA14C3}" sibTransId="{1FE13879-CD2B-40E9-AA26-43DDD250C883}"/>
    <dgm:cxn modelId="{C0B45C1D-5AC2-4BCC-93D7-81277F592E5F}" type="presOf" srcId="{B689E26F-9600-427C-A27F-36D9EA69F586}" destId="{BFE18967-B073-44FD-B8EA-7FDB903DD055}" srcOrd="0" destOrd="0" presId="urn:microsoft.com/office/officeart/2005/8/layout/hierarchy2"/>
    <dgm:cxn modelId="{A56B4B64-8920-439E-8DD8-19EBB23D6868}" type="presOf" srcId="{1A8AA6D2-23C0-49C3-A981-ED2266622949}" destId="{F57862F1-14B4-48BB-B911-433D52ECA320}" srcOrd="0" destOrd="0" presId="urn:microsoft.com/office/officeart/2005/8/layout/hierarchy2"/>
    <dgm:cxn modelId="{2AE16475-A344-4CB9-A5A8-E0C20D8F6337}" type="presOf" srcId="{1A8AA6D2-23C0-49C3-A981-ED2266622949}" destId="{973B67C7-CD45-4744-B5D2-AB07F4EA3730}" srcOrd="1" destOrd="0" presId="urn:microsoft.com/office/officeart/2005/8/layout/hierarchy2"/>
    <dgm:cxn modelId="{93241884-D5B3-4456-9B24-A2B2D03A3B4A}" srcId="{7271E434-DA5E-499D-9922-F09D67684424}" destId="{C9944A62-A8EC-460B-A149-DE98E4C371C4}" srcOrd="1" destOrd="0" parTransId="{1A8AA6D2-23C0-49C3-A981-ED2266622949}" sibTransId="{546B79E0-972E-46A1-99A0-71BE3B0F1389}"/>
    <dgm:cxn modelId="{E68FA89C-C2AF-419C-9A33-9713734CCADC}" type="presOf" srcId="{97415592-699E-4035-9840-9F6660084087}" destId="{F44859C0-1C43-415C-8770-1D47D5E2381D}" srcOrd="0" destOrd="0" presId="urn:microsoft.com/office/officeart/2005/8/layout/hierarchy2"/>
    <dgm:cxn modelId="{90A092B0-85DA-4194-84DC-F57E1A13777D}" type="presOf" srcId="{7271E434-DA5E-499D-9922-F09D67684424}" destId="{FB884271-040C-4C70-8B18-C80B21E72046}" srcOrd="0" destOrd="0" presId="urn:microsoft.com/office/officeart/2005/8/layout/hierarchy2"/>
    <dgm:cxn modelId="{F32B51C9-3A68-42FB-94E7-9CA9042885D0}" type="presOf" srcId="{97415592-699E-4035-9840-9F6660084087}" destId="{B52324BC-E1A8-424F-8741-76E1A07566BC}" srcOrd="1" destOrd="0" presId="urn:microsoft.com/office/officeart/2005/8/layout/hierarchy2"/>
    <dgm:cxn modelId="{808F27DC-8FDF-4AF7-A282-0493E725B8AB}" type="presOf" srcId="{42BC4CFA-3EAF-40B6-89F0-D653EDD70E67}" destId="{CDAD5C0E-F1E1-4BA1-86F2-F5DED2BADA5E}" srcOrd="0" destOrd="0" presId="urn:microsoft.com/office/officeart/2005/8/layout/hierarchy2"/>
    <dgm:cxn modelId="{F0AC0AF4-139F-4134-9B8E-9F0B6BFFB80A}" type="presOf" srcId="{C9944A62-A8EC-460B-A149-DE98E4C371C4}" destId="{47544EEA-8CDE-4F6F-A164-C15FEDA0D5FE}" srcOrd="0" destOrd="0" presId="urn:microsoft.com/office/officeart/2005/8/layout/hierarchy2"/>
    <dgm:cxn modelId="{1B32B9FE-E79D-46C6-AC97-86E0A7DE4600}" srcId="{7271E434-DA5E-499D-9922-F09D67684424}" destId="{B689E26F-9600-427C-A27F-36D9EA69F586}" srcOrd="0" destOrd="0" parTransId="{97415592-699E-4035-9840-9F6660084087}" sibTransId="{BF2DB051-0986-44A6-86A2-982E319CCF88}"/>
    <dgm:cxn modelId="{E16157AD-623D-45F8-9712-7B025B55728E}" type="presParOf" srcId="{CDAD5C0E-F1E1-4BA1-86F2-F5DED2BADA5E}" destId="{E11E1043-3B2E-422B-8B2D-BA82A78321F6}" srcOrd="0" destOrd="0" presId="urn:microsoft.com/office/officeart/2005/8/layout/hierarchy2"/>
    <dgm:cxn modelId="{B7EDA100-7547-4559-9454-FE223150E221}" type="presParOf" srcId="{E11E1043-3B2E-422B-8B2D-BA82A78321F6}" destId="{FB884271-040C-4C70-8B18-C80B21E72046}" srcOrd="0" destOrd="0" presId="urn:microsoft.com/office/officeart/2005/8/layout/hierarchy2"/>
    <dgm:cxn modelId="{BB9B5740-0F30-4245-A147-990FFCC57B2B}" type="presParOf" srcId="{E11E1043-3B2E-422B-8B2D-BA82A78321F6}" destId="{285A8677-6E1A-4767-862D-411C7B96779A}" srcOrd="1" destOrd="0" presId="urn:microsoft.com/office/officeart/2005/8/layout/hierarchy2"/>
    <dgm:cxn modelId="{B9B0EE62-C595-4FE0-99A9-E593076D48B4}" type="presParOf" srcId="{285A8677-6E1A-4767-862D-411C7B96779A}" destId="{F44859C0-1C43-415C-8770-1D47D5E2381D}" srcOrd="0" destOrd="0" presId="urn:microsoft.com/office/officeart/2005/8/layout/hierarchy2"/>
    <dgm:cxn modelId="{98FA3767-4872-4AEB-83AF-9957783BE6C0}" type="presParOf" srcId="{F44859C0-1C43-415C-8770-1D47D5E2381D}" destId="{B52324BC-E1A8-424F-8741-76E1A07566BC}" srcOrd="0" destOrd="0" presId="urn:microsoft.com/office/officeart/2005/8/layout/hierarchy2"/>
    <dgm:cxn modelId="{37F6B269-9781-4CF0-9F15-FEC189DC8F63}" type="presParOf" srcId="{285A8677-6E1A-4767-862D-411C7B96779A}" destId="{D0088770-9882-4997-97A8-026ED0A9F753}" srcOrd="1" destOrd="0" presId="urn:microsoft.com/office/officeart/2005/8/layout/hierarchy2"/>
    <dgm:cxn modelId="{4E63A98F-F932-45DC-BD97-E072F5A2F242}" type="presParOf" srcId="{D0088770-9882-4997-97A8-026ED0A9F753}" destId="{BFE18967-B073-44FD-B8EA-7FDB903DD055}" srcOrd="0" destOrd="0" presId="urn:microsoft.com/office/officeart/2005/8/layout/hierarchy2"/>
    <dgm:cxn modelId="{ED3634A6-90C1-474B-B27D-F9CFDCA591CC}" type="presParOf" srcId="{D0088770-9882-4997-97A8-026ED0A9F753}" destId="{F3EB0CF6-388E-46BE-81CA-43EE2ED0AD1E}" srcOrd="1" destOrd="0" presId="urn:microsoft.com/office/officeart/2005/8/layout/hierarchy2"/>
    <dgm:cxn modelId="{BCD36D62-A0FB-42AE-87B2-B839FC49FEA3}" type="presParOf" srcId="{285A8677-6E1A-4767-862D-411C7B96779A}" destId="{F57862F1-14B4-48BB-B911-433D52ECA320}" srcOrd="2" destOrd="0" presId="urn:microsoft.com/office/officeart/2005/8/layout/hierarchy2"/>
    <dgm:cxn modelId="{545B8E6F-631F-4A11-A8E7-292BB1559567}" type="presParOf" srcId="{F57862F1-14B4-48BB-B911-433D52ECA320}" destId="{973B67C7-CD45-4744-B5D2-AB07F4EA3730}" srcOrd="0" destOrd="0" presId="urn:microsoft.com/office/officeart/2005/8/layout/hierarchy2"/>
    <dgm:cxn modelId="{D35F89C3-762F-4944-8C54-8AE41606D5E4}" type="presParOf" srcId="{285A8677-6E1A-4767-862D-411C7B96779A}" destId="{A7724499-A47C-4923-AD8B-D950726BC641}" srcOrd="3" destOrd="0" presId="urn:microsoft.com/office/officeart/2005/8/layout/hierarchy2"/>
    <dgm:cxn modelId="{E8134FB0-8F10-4771-8721-367069C07B2F}" type="presParOf" srcId="{A7724499-A47C-4923-AD8B-D950726BC641}" destId="{47544EEA-8CDE-4F6F-A164-C15FEDA0D5FE}" srcOrd="0" destOrd="0" presId="urn:microsoft.com/office/officeart/2005/8/layout/hierarchy2"/>
    <dgm:cxn modelId="{90ED8759-D6D3-4193-87A7-8FA53206E5F5}" type="presParOf" srcId="{A7724499-A47C-4923-AD8B-D950726BC641}" destId="{F2EA29F3-7994-43D8-AA09-63D2EB6274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BC4CFA-3EAF-40B6-89F0-D653EDD70E6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1E434-DA5E-499D-9922-F09D6768442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err="1"/>
            <a:t>মালিকানা</a:t>
          </a:r>
          <a:r>
            <a:rPr lang="en-US" sz="2000" dirty="0"/>
            <a:t> </a:t>
          </a:r>
          <a:r>
            <a:rPr lang="en-US" sz="2000" dirty="0" err="1"/>
            <a:t>স্বত্ব</a:t>
          </a:r>
          <a:endParaRPr lang="en-US" sz="2000" dirty="0"/>
        </a:p>
      </dgm:t>
    </dgm:pt>
    <dgm:pt modelId="{C3B10634-F85D-4637-9955-4CBF15BA14C3}" type="parTrans" cxnId="{8FDF6A12-7D83-413B-BEAF-49C433A3E31F}">
      <dgm:prSet/>
      <dgm:spPr/>
      <dgm:t>
        <a:bodyPr/>
        <a:lstStyle/>
        <a:p>
          <a:endParaRPr lang="en-US"/>
        </a:p>
      </dgm:t>
    </dgm:pt>
    <dgm:pt modelId="{1FE13879-CD2B-40E9-AA26-43DDD250C883}" type="sibTrans" cxnId="{8FDF6A12-7D83-413B-BEAF-49C433A3E31F}">
      <dgm:prSet/>
      <dgm:spPr/>
      <dgm:t>
        <a:bodyPr/>
        <a:lstStyle/>
        <a:p>
          <a:endParaRPr lang="en-US"/>
        </a:p>
      </dgm:t>
    </dgm:pt>
    <dgm:pt modelId="{B689E26F-9600-427C-A27F-36D9EA69F58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>
              <a:latin typeface="NikoshBAN" panose="02000000000000000000"/>
            </a:rPr>
            <a:t>বিৃদ্ধি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/>
            <a:t>ক্রেডিট</a:t>
          </a:r>
          <a:endParaRPr lang="en-US" dirty="0"/>
        </a:p>
      </dgm:t>
    </dgm:pt>
    <dgm:pt modelId="{97415592-699E-4035-9840-9F6660084087}" type="parTrans" cxnId="{1B32B9FE-E79D-46C6-AC97-86E0A7DE4600}">
      <dgm:prSet/>
      <dgm:spPr/>
      <dgm:t>
        <a:bodyPr/>
        <a:lstStyle/>
        <a:p>
          <a:endParaRPr lang="en-US"/>
        </a:p>
      </dgm:t>
    </dgm:pt>
    <dgm:pt modelId="{BF2DB051-0986-44A6-86A2-982E319CCF88}" type="sibTrans" cxnId="{1B32B9FE-E79D-46C6-AC97-86E0A7DE4600}">
      <dgm:prSet/>
      <dgm:spPr/>
      <dgm:t>
        <a:bodyPr/>
        <a:lstStyle/>
        <a:p>
          <a:endParaRPr lang="en-US"/>
        </a:p>
      </dgm:t>
    </dgm:pt>
    <dgm:pt modelId="{C9944A62-A8EC-460B-A149-DE98E4C371C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>
              <a:latin typeface="NikoshBAN" panose="02000000000000000000"/>
            </a:rPr>
            <a:t>হ্রাস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পেলে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ডেবিট</a:t>
          </a:r>
          <a:endParaRPr lang="en-US" dirty="0"/>
        </a:p>
      </dgm:t>
    </dgm:pt>
    <dgm:pt modelId="{1A8AA6D2-23C0-49C3-A981-ED2266622949}" type="parTrans" cxnId="{93241884-D5B3-4456-9B24-A2B2D03A3B4A}">
      <dgm:prSet/>
      <dgm:spPr/>
      <dgm:t>
        <a:bodyPr/>
        <a:lstStyle/>
        <a:p>
          <a:endParaRPr lang="en-US"/>
        </a:p>
      </dgm:t>
    </dgm:pt>
    <dgm:pt modelId="{546B79E0-972E-46A1-99A0-71BE3B0F1389}" type="sibTrans" cxnId="{93241884-D5B3-4456-9B24-A2B2D03A3B4A}">
      <dgm:prSet/>
      <dgm:spPr/>
      <dgm:t>
        <a:bodyPr/>
        <a:lstStyle/>
        <a:p>
          <a:endParaRPr lang="en-US"/>
        </a:p>
      </dgm:t>
    </dgm:pt>
    <dgm:pt modelId="{CDAD5C0E-F1E1-4BA1-86F2-F5DED2BADA5E}" type="pres">
      <dgm:prSet presAssocID="{42BC4CFA-3EAF-40B6-89F0-D653EDD70E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1E1043-3B2E-422B-8B2D-BA82A78321F6}" type="pres">
      <dgm:prSet presAssocID="{7271E434-DA5E-499D-9922-F09D67684424}" presName="root1" presStyleCnt="0"/>
      <dgm:spPr/>
    </dgm:pt>
    <dgm:pt modelId="{FB884271-040C-4C70-8B18-C80B21E72046}" type="pres">
      <dgm:prSet presAssocID="{7271E434-DA5E-499D-9922-F09D67684424}" presName="LevelOneTextNode" presStyleLbl="node0" presStyleIdx="0" presStyleCnt="1" custScaleX="141026" custScaleY="57801">
        <dgm:presLayoutVars>
          <dgm:chPref val="3"/>
        </dgm:presLayoutVars>
      </dgm:prSet>
      <dgm:spPr/>
    </dgm:pt>
    <dgm:pt modelId="{285A8677-6E1A-4767-862D-411C7B96779A}" type="pres">
      <dgm:prSet presAssocID="{7271E434-DA5E-499D-9922-F09D67684424}" presName="level2hierChild" presStyleCnt="0"/>
      <dgm:spPr/>
    </dgm:pt>
    <dgm:pt modelId="{F44859C0-1C43-415C-8770-1D47D5E2381D}" type="pres">
      <dgm:prSet presAssocID="{97415592-699E-4035-9840-9F6660084087}" presName="conn2-1" presStyleLbl="parChTrans1D2" presStyleIdx="0" presStyleCnt="2"/>
      <dgm:spPr/>
    </dgm:pt>
    <dgm:pt modelId="{B52324BC-E1A8-424F-8741-76E1A07566BC}" type="pres">
      <dgm:prSet presAssocID="{97415592-699E-4035-9840-9F6660084087}" presName="connTx" presStyleLbl="parChTrans1D2" presStyleIdx="0" presStyleCnt="2"/>
      <dgm:spPr/>
    </dgm:pt>
    <dgm:pt modelId="{D0088770-9882-4997-97A8-026ED0A9F753}" type="pres">
      <dgm:prSet presAssocID="{B689E26F-9600-427C-A27F-36D9EA69F586}" presName="root2" presStyleCnt="0"/>
      <dgm:spPr/>
    </dgm:pt>
    <dgm:pt modelId="{BFE18967-B073-44FD-B8EA-7FDB903DD055}" type="pres">
      <dgm:prSet presAssocID="{B689E26F-9600-427C-A27F-36D9EA69F586}" presName="LevelTwoTextNode" presStyleLbl="node2" presStyleIdx="0" presStyleCnt="2" custScaleX="173750" custScaleY="91732">
        <dgm:presLayoutVars>
          <dgm:chPref val="3"/>
        </dgm:presLayoutVars>
      </dgm:prSet>
      <dgm:spPr/>
    </dgm:pt>
    <dgm:pt modelId="{F3EB0CF6-388E-46BE-81CA-43EE2ED0AD1E}" type="pres">
      <dgm:prSet presAssocID="{B689E26F-9600-427C-A27F-36D9EA69F586}" presName="level3hierChild" presStyleCnt="0"/>
      <dgm:spPr/>
    </dgm:pt>
    <dgm:pt modelId="{F57862F1-14B4-48BB-B911-433D52ECA320}" type="pres">
      <dgm:prSet presAssocID="{1A8AA6D2-23C0-49C3-A981-ED2266622949}" presName="conn2-1" presStyleLbl="parChTrans1D2" presStyleIdx="1" presStyleCnt="2"/>
      <dgm:spPr/>
    </dgm:pt>
    <dgm:pt modelId="{973B67C7-CD45-4744-B5D2-AB07F4EA3730}" type="pres">
      <dgm:prSet presAssocID="{1A8AA6D2-23C0-49C3-A981-ED2266622949}" presName="connTx" presStyleLbl="parChTrans1D2" presStyleIdx="1" presStyleCnt="2"/>
      <dgm:spPr/>
    </dgm:pt>
    <dgm:pt modelId="{A7724499-A47C-4923-AD8B-D950726BC641}" type="pres">
      <dgm:prSet presAssocID="{C9944A62-A8EC-460B-A149-DE98E4C371C4}" presName="root2" presStyleCnt="0"/>
      <dgm:spPr/>
    </dgm:pt>
    <dgm:pt modelId="{47544EEA-8CDE-4F6F-A164-C15FEDA0D5FE}" type="pres">
      <dgm:prSet presAssocID="{C9944A62-A8EC-460B-A149-DE98E4C371C4}" presName="LevelTwoTextNode" presStyleLbl="node2" presStyleIdx="1" presStyleCnt="2" custScaleX="175703" custScaleY="65643">
        <dgm:presLayoutVars>
          <dgm:chPref val="3"/>
        </dgm:presLayoutVars>
      </dgm:prSet>
      <dgm:spPr/>
    </dgm:pt>
    <dgm:pt modelId="{F2EA29F3-7994-43D8-AA09-63D2EB627425}" type="pres">
      <dgm:prSet presAssocID="{C9944A62-A8EC-460B-A149-DE98E4C371C4}" presName="level3hierChild" presStyleCnt="0"/>
      <dgm:spPr/>
    </dgm:pt>
  </dgm:ptLst>
  <dgm:cxnLst>
    <dgm:cxn modelId="{8FDF6A12-7D83-413B-BEAF-49C433A3E31F}" srcId="{42BC4CFA-3EAF-40B6-89F0-D653EDD70E67}" destId="{7271E434-DA5E-499D-9922-F09D67684424}" srcOrd="0" destOrd="0" parTransId="{C3B10634-F85D-4637-9955-4CBF15BA14C3}" sibTransId="{1FE13879-CD2B-40E9-AA26-43DDD250C883}"/>
    <dgm:cxn modelId="{C0B45C1D-5AC2-4BCC-93D7-81277F592E5F}" type="presOf" srcId="{B689E26F-9600-427C-A27F-36D9EA69F586}" destId="{BFE18967-B073-44FD-B8EA-7FDB903DD055}" srcOrd="0" destOrd="0" presId="urn:microsoft.com/office/officeart/2005/8/layout/hierarchy2"/>
    <dgm:cxn modelId="{A56B4B64-8920-439E-8DD8-19EBB23D6868}" type="presOf" srcId="{1A8AA6D2-23C0-49C3-A981-ED2266622949}" destId="{F57862F1-14B4-48BB-B911-433D52ECA320}" srcOrd="0" destOrd="0" presId="urn:microsoft.com/office/officeart/2005/8/layout/hierarchy2"/>
    <dgm:cxn modelId="{2AE16475-A344-4CB9-A5A8-E0C20D8F6337}" type="presOf" srcId="{1A8AA6D2-23C0-49C3-A981-ED2266622949}" destId="{973B67C7-CD45-4744-B5D2-AB07F4EA3730}" srcOrd="1" destOrd="0" presId="urn:microsoft.com/office/officeart/2005/8/layout/hierarchy2"/>
    <dgm:cxn modelId="{93241884-D5B3-4456-9B24-A2B2D03A3B4A}" srcId="{7271E434-DA5E-499D-9922-F09D67684424}" destId="{C9944A62-A8EC-460B-A149-DE98E4C371C4}" srcOrd="1" destOrd="0" parTransId="{1A8AA6D2-23C0-49C3-A981-ED2266622949}" sibTransId="{546B79E0-972E-46A1-99A0-71BE3B0F1389}"/>
    <dgm:cxn modelId="{E68FA89C-C2AF-419C-9A33-9713734CCADC}" type="presOf" srcId="{97415592-699E-4035-9840-9F6660084087}" destId="{F44859C0-1C43-415C-8770-1D47D5E2381D}" srcOrd="0" destOrd="0" presId="urn:microsoft.com/office/officeart/2005/8/layout/hierarchy2"/>
    <dgm:cxn modelId="{90A092B0-85DA-4194-84DC-F57E1A13777D}" type="presOf" srcId="{7271E434-DA5E-499D-9922-F09D67684424}" destId="{FB884271-040C-4C70-8B18-C80B21E72046}" srcOrd="0" destOrd="0" presId="urn:microsoft.com/office/officeart/2005/8/layout/hierarchy2"/>
    <dgm:cxn modelId="{F32B51C9-3A68-42FB-94E7-9CA9042885D0}" type="presOf" srcId="{97415592-699E-4035-9840-9F6660084087}" destId="{B52324BC-E1A8-424F-8741-76E1A07566BC}" srcOrd="1" destOrd="0" presId="urn:microsoft.com/office/officeart/2005/8/layout/hierarchy2"/>
    <dgm:cxn modelId="{808F27DC-8FDF-4AF7-A282-0493E725B8AB}" type="presOf" srcId="{42BC4CFA-3EAF-40B6-89F0-D653EDD70E67}" destId="{CDAD5C0E-F1E1-4BA1-86F2-F5DED2BADA5E}" srcOrd="0" destOrd="0" presId="urn:microsoft.com/office/officeart/2005/8/layout/hierarchy2"/>
    <dgm:cxn modelId="{F0AC0AF4-139F-4134-9B8E-9F0B6BFFB80A}" type="presOf" srcId="{C9944A62-A8EC-460B-A149-DE98E4C371C4}" destId="{47544EEA-8CDE-4F6F-A164-C15FEDA0D5FE}" srcOrd="0" destOrd="0" presId="urn:microsoft.com/office/officeart/2005/8/layout/hierarchy2"/>
    <dgm:cxn modelId="{1B32B9FE-E79D-46C6-AC97-86E0A7DE4600}" srcId="{7271E434-DA5E-499D-9922-F09D67684424}" destId="{B689E26F-9600-427C-A27F-36D9EA69F586}" srcOrd="0" destOrd="0" parTransId="{97415592-699E-4035-9840-9F6660084087}" sibTransId="{BF2DB051-0986-44A6-86A2-982E319CCF88}"/>
    <dgm:cxn modelId="{E16157AD-623D-45F8-9712-7B025B55728E}" type="presParOf" srcId="{CDAD5C0E-F1E1-4BA1-86F2-F5DED2BADA5E}" destId="{E11E1043-3B2E-422B-8B2D-BA82A78321F6}" srcOrd="0" destOrd="0" presId="urn:microsoft.com/office/officeart/2005/8/layout/hierarchy2"/>
    <dgm:cxn modelId="{B7EDA100-7547-4559-9454-FE223150E221}" type="presParOf" srcId="{E11E1043-3B2E-422B-8B2D-BA82A78321F6}" destId="{FB884271-040C-4C70-8B18-C80B21E72046}" srcOrd="0" destOrd="0" presId="urn:microsoft.com/office/officeart/2005/8/layout/hierarchy2"/>
    <dgm:cxn modelId="{BB9B5740-0F30-4245-A147-990FFCC57B2B}" type="presParOf" srcId="{E11E1043-3B2E-422B-8B2D-BA82A78321F6}" destId="{285A8677-6E1A-4767-862D-411C7B96779A}" srcOrd="1" destOrd="0" presId="urn:microsoft.com/office/officeart/2005/8/layout/hierarchy2"/>
    <dgm:cxn modelId="{B9B0EE62-C595-4FE0-99A9-E593076D48B4}" type="presParOf" srcId="{285A8677-6E1A-4767-862D-411C7B96779A}" destId="{F44859C0-1C43-415C-8770-1D47D5E2381D}" srcOrd="0" destOrd="0" presId="urn:microsoft.com/office/officeart/2005/8/layout/hierarchy2"/>
    <dgm:cxn modelId="{98FA3767-4872-4AEB-83AF-9957783BE6C0}" type="presParOf" srcId="{F44859C0-1C43-415C-8770-1D47D5E2381D}" destId="{B52324BC-E1A8-424F-8741-76E1A07566BC}" srcOrd="0" destOrd="0" presId="urn:microsoft.com/office/officeart/2005/8/layout/hierarchy2"/>
    <dgm:cxn modelId="{37F6B269-9781-4CF0-9F15-FEC189DC8F63}" type="presParOf" srcId="{285A8677-6E1A-4767-862D-411C7B96779A}" destId="{D0088770-9882-4997-97A8-026ED0A9F753}" srcOrd="1" destOrd="0" presId="urn:microsoft.com/office/officeart/2005/8/layout/hierarchy2"/>
    <dgm:cxn modelId="{4E63A98F-F932-45DC-BD97-E072F5A2F242}" type="presParOf" srcId="{D0088770-9882-4997-97A8-026ED0A9F753}" destId="{BFE18967-B073-44FD-B8EA-7FDB903DD055}" srcOrd="0" destOrd="0" presId="urn:microsoft.com/office/officeart/2005/8/layout/hierarchy2"/>
    <dgm:cxn modelId="{ED3634A6-90C1-474B-B27D-F9CFDCA591CC}" type="presParOf" srcId="{D0088770-9882-4997-97A8-026ED0A9F753}" destId="{F3EB0CF6-388E-46BE-81CA-43EE2ED0AD1E}" srcOrd="1" destOrd="0" presId="urn:microsoft.com/office/officeart/2005/8/layout/hierarchy2"/>
    <dgm:cxn modelId="{BCD36D62-A0FB-42AE-87B2-B839FC49FEA3}" type="presParOf" srcId="{285A8677-6E1A-4767-862D-411C7B96779A}" destId="{F57862F1-14B4-48BB-B911-433D52ECA320}" srcOrd="2" destOrd="0" presId="urn:microsoft.com/office/officeart/2005/8/layout/hierarchy2"/>
    <dgm:cxn modelId="{545B8E6F-631F-4A11-A8E7-292BB1559567}" type="presParOf" srcId="{F57862F1-14B4-48BB-B911-433D52ECA320}" destId="{973B67C7-CD45-4744-B5D2-AB07F4EA3730}" srcOrd="0" destOrd="0" presId="urn:microsoft.com/office/officeart/2005/8/layout/hierarchy2"/>
    <dgm:cxn modelId="{D35F89C3-762F-4944-8C54-8AE41606D5E4}" type="presParOf" srcId="{285A8677-6E1A-4767-862D-411C7B96779A}" destId="{A7724499-A47C-4923-AD8B-D950726BC641}" srcOrd="3" destOrd="0" presId="urn:microsoft.com/office/officeart/2005/8/layout/hierarchy2"/>
    <dgm:cxn modelId="{E8134FB0-8F10-4771-8721-367069C07B2F}" type="presParOf" srcId="{A7724499-A47C-4923-AD8B-D950726BC641}" destId="{47544EEA-8CDE-4F6F-A164-C15FEDA0D5FE}" srcOrd="0" destOrd="0" presId="urn:microsoft.com/office/officeart/2005/8/layout/hierarchy2"/>
    <dgm:cxn modelId="{90ED8759-D6D3-4193-87A7-8FA53206E5F5}" type="presParOf" srcId="{A7724499-A47C-4923-AD8B-D950726BC641}" destId="{F2EA29F3-7994-43D8-AA09-63D2EB6274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2AD92-83E5-4060-9A2E-4506A825BCB9}">
      <dsp:nvSpPr>
        <dsp:cNvPr id="0" name=""/>
        <dsp:cNvSpPr/>
      </dsp:nvSpPr>
      <dsp:spPr>
        <a:xfrm rot="5400000">
          <a:off x="-126387" y="126387"/>
          <a:ext cx="842582" cy="58980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∆</a:t>
          </a:r>
          <a:endParaRPr lang="en-US" sz="1600" kern="1200" dirty="0">
            <a:solidFill>
              <a:schemeClr val="tx1"/>
            </a:solidFill>
          </a:endParaRPr>
        </a:p>
      </dsp:txBody>
      <dsp:txXfrm rot="-5400000">
        <a:off x="1" y="294904"/>
        <a:ext cx="589807" cy="252775"/>
      </dsp:txXfrm>
    </dsp:sp>
    <dsp:sp modelId="{D3C9A699-ECEE-4EB6-A4D7-29A0512D6080}">
      <dsp:nvSpPr>
        <dsp:cNvPr id="0" name=""/>
        <dsp:cNvSpPr/>
      </dsp:nvSpPr>
      <dsp:spPr>
        <a:xfrm rot="5400000">
          <a:off x="4714018" y="-4114416"/>
          <a:ext cx="547678" cy="8786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সামগ্রিক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endParaRPr lang="en-US" sz="2000" kern="1200" dirty="0"/>
        </a:p>
      </dsp:txBody>
      <dsp:txXfrm rot="-5400000">
        <a:off x="594547" y="31790"/>
        <a:ext cx="8759886" cy="494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84271-040C-4C70-8B18-C80B21E72046}">
      <dsp:nvSpPr>
        <dsp:cNvPr id="0" name=""/>
        <dsp:cNvSpPr/>
      </dsp:nvSpPr>
      <dsp:spPr>
        <a:xfrm>
          <a:off x="2323" y="633572"/>
          <a:ext cx="1461418" cy="495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endParaRPr lang="en-US" sz="2000" kern="1200" dirty="0"/>
        </a:p>
      </dsp:txBody>
      <dsp:txXfrm>
        <a:off x="16836" y="648085"/>
        <a:ext cx="1432392" cy="466482"/>
      </dsp:txXfrm>
    </dsp:sp>
    <dsp:sp modelId="{F44859C0-1C43-415C-8770-1D47D5E2381D}">
      <dsp:nvSpPr>
        <dsp:cNvPr id="0" name=""/>
        <dsp:cNvSpPr/>
      </dsp:nvSpPr>
      <dsp:spPr>
        <a:xfrm rot="19942667">
          <a:off x="1426142" y="691070"/>
          <a:ext cx="659764" cy="74619"/>
        </a:xfrm>
        <a:custGeom>
          <a:avLst/>
          <a:gdLst/>
          <a:ahLst/>
          <a:cxnLst/>
          <a:rect l="0" t="0" r="0" b="0"/>
          <a:pathLst>
            <a:path>
              <a:moveTo>
                <a:pt x="0" y="37309"/>
              </a:moveTo>
              <a:lnTo>
                <a:pt x="659764" y="37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39531" y="711885"/>
        <a:ext cx="32988" cy="32988"/>
      </dsp:txXfrm>
    </dsp:sp>
    <dsp:sp modelId="{BFE18967-B073-44FD-B8EA-7FDB903DD055}">
      <dsp:nvSpPr>
        <dsp:cNvPr id="0" name=""/>
        <dsp:cNvSpPr/>
      </dsp:nvSpPr>
      <dsp:spPr>
        <a:xfrm>
          <a:off x="2048308" y="333528"/>
          <a:ext cx="2510672" cy="483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/>
            </a:rPr>
            <a:t>বিৃদ্ধি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পেলে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ডেবিট</a:t>
          </a:r>
          <a:endParaRPr lang="en-US" sz="2200" kern="1200" dirty="0">
            <a:latin typeface="NikoshBAN" panose="02000000000000000000"/>
          </a:endParaRPr>
        </a:p>
      </dsp:txBody>
      <dsp:txXfrm>
        <a:off x="2062478" y="347698"/>
        <a:ext cx="2482332" cy="455469"/>
      </dsp:txXfrm>
    </dsp:sp>
    <dsp:sp modelId="{F57862F1-14B4-48BB-B911-433D52ECA320}">
      <dsp:nvSpPr>
        <dsp:cNvPr id="0" name=""/>
        <dsp:cNvSpPr/>
      </dsp:nvSpPr>
      <dsp:spPr>
        <a:xfrm rot="1614656">
          <a:off x="1428246" y="992370"/>
          <a:ext cx="655556" cy="74619"/>
        </a:xfrm>
        <a:custGeom>
          <a:avLst/>
          <a:gdLst/>
          <a:ahLst/>
          <a:cxnLst/>
          <a:rect l="0" t="0" r="0" b="0"/>
          <a:pathLst>
            <a:path>
              <a:moveTo>
                <a:pt x="0" y="37309"/>
              </a:moveTo>
              <a:lnTo>
                <a:pt x="655556" y="373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39636" y="1013291"/>
        <a:ext cx="32777" cy="32777"/>
      </dsp:txXfrm>
    </dsp:sp>
    <dsp:sp modelId="{47544EEA-8CDE-4F6F-A164-C15FEDA0D5FE}">
      <dsp:nvSpPr>
        <dsp:cNvPr id="0" name=""/>
        <dsp:cNvSpPr/>
      </dsp:nvSpPr>
      <dsp:spPr>
        <a:xfrm>
          <a:off x="2048308" y="926944"/>
          <a:ext cx="2453589" cy="502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/>
            </a:rPr>
            <a:t>হ্রাস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পেলে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/>
            <a:t>ক্রেডিট</a:t>
          </a:r>
          <a:endParaRPr lang="en-US" sz="2200" kern="1200" dirty="0"/>
        </a:p>
      </dsp:txBody>
      <dsp:txXfrm>
        <a:off x="2063016" y="941652"/>
        <a:ext cx="2424173" cy="4727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84271-040C-4C70-8B18-C80B21E72046}">
      <dsp:nvSpPr>
        <dsp:cNvPr id="0" name=""/>
        <dsp:cNvSpPr/>
      </dsp:nvSpPr>
      <dsp:spPr>
        <a:xfrm>
          <a:off x="1797" y="561343"/>
          <a:ext cx="1443670" cy="417227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/>
            </a:rPr>
            <a:t>দায়</a:t>
          </a:r>
          <a:endParaRPr lang="en-US" sz="2000" kern="1200" dirty="0"/>
        </a:p>
      </dsp:txBody>
      <dsp:txXfrm>
        <a:off x="14017" y="573563"/>
        <a:ext cx="1419230" cy="392787"/>
      </dsp:txXfrm>
    </dsp:sp>
    <dsp:sp modelId="{F44859C0-1C43-415C-8770-1D47D5E2381D}">
      <dsp:nvSpPr>
        <dsp:cNvPr id="0" name=""/>
        <dsp:cNvSpPr/>
      </dsp:nvSpPr>
      <dsp:spPr>
        <a:xfrm rot="20414198">
          <a:off x="1427396" y="624027"/>
          <a:ext cx="613611" cy="84375"/>
        </a:xfrm>
        <a:custGeom>
          <a:avLst/>
          <a:gdLst/>
          <a:ahLst/>
          <a:cxnLst/>
          <a:rect l="0" t="0" r="0" b="0"/>
          <a:pathLst>
            <a:path>
              <a:moveTo>
                <a:pt x="0" y="42187"/>
              </a:moveTo>
              <a:lnTo>
                <a:pt x="613611" y="42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8861" y="650875"/>
        <a:ext cx="30680" cy="30680"/>
      </dsp:txXfrm>
    </dsp:sp>
    <dsp:sp modelId="{BFE18967-B073-44FD-B8EA-7FDB903DD055}">
      <dsp:nvSpPr>
        <dsp:cNvPr id="0" name=""/>
        <dsp:cNvSpPr/>
      </dsp:nvSpPr>
      <dsp:spPr>
        <a:xfrm>
          <a:off x="2022936" y="356280"/>
          <a:ext cx="2508377" cy="41238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/>
            </a:rPr>
            <a:t>বিৃদ্ধি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পেলে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/>
            <a:t>ক্রেডিট</a:t>
          </a:r>
          <a:endParaRPr lang="en-US" sz="1700" kern="1200" dirty="0"/>
        </a:p>
      </dsp:txBody>
      <dsp:txXfrm>
        <a:off x="2035014" y="368358"/>
        <a:ext cx="2484221" cy="388228"/>
      </dsp:txXfrm>
    </dsp:sp>
    <dsp:sp modelId="{F57862F1-14B4-48BB-B911-433D52ECA320}">
      <dsp:nvSpPr>
        <dsp:cNvPr id="0" name=""/>
        <dsp:cNvSpPr/>
      </dsp:nvSpPr>
      <dsp:spPr>
        <a:xfrm rot="1455987">
          <a:off x="1417484" y="857934"/>
          <a:ext cx="633435" cy="84375"/>
        </a:xfrm>
        <a:custGeom>
          <a:avLst/>
          <a:gdLst/>
          <a:ahLst/>
          <a:cxnLst/>
          <a:rect l="0" t="0" r="0" b="0"/>
          <a:pathLst>
            <a:path>
              <a:moveTo>
                <a:pt x="0" y="42187"/>
              </a:moveTo>
              <a:lnTo>
                <a:pt x="633435" y="42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8366" y="884286"/>
        <a:ext cx="31671" cy="31671"/>
      </dsp:txXfrm>
    </dsp:sp>
    <dsp:sp modelId="{47544EEA-8CDE-4F6F-A164-C15FEDA0D5FE}">
      <dsp:nvSpPr>
        <dsp:cNvPr id="0" name=""/>
        <dsp:cNvSpPr/>
      </dsp:nvSpPr>
      <dsp:spPr>
        <a:xfrm>
          <a:off x="2022936" y="876940"/>
          <a:ext cx="2536572" cy="30669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/>
            </a:rPr>
            <a:t>হ্রাস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পেলে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ডেবিট</a:t>
          </a:r>
          <a:endParaRPr lang="en-US" sz="1700" kern="1200" dirty="0"/>
        </a:p>
      </dsp:txBody>
      <dsp:txXfrm>
        <a:off x="2031919" y="885923"/>
        <a:ext cx="2518606" cy="288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84271-040C-4C70-8B18-C80B21E72046}">
      <dsp:nvSpPr>
        <dsp:cNvPr id="0" name=""/>
        <dsp:cNvSpPr/>
      </dsp:nvSpPr>
      <dsp:spPr>
        <a:xfrm>
          <a:off x="1797" y="561343"/>
          <a:ext cx="1443670" cy="4172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আয়</a:t>
          </a:r>
          <a:endParaRPr lang="en-US" sz="2000" kern="1200" dirty="0"/>
        </a:p>
      </dsp:txBody>
      <dsp:txXfrm>
        <a:off x="14017" y="573563"/>
        <a:ext cx="1419230" cy="392787"/>
      </dsp:txXfrm>
    </dsp:sp>
    <dsp:sp modelId="{F44859C0-1C43-415C-8770-1D47D5E2381D}">
      <dsp:nvSpPr>
        <dsp:cNvPr id="0" name=""/>
        <dsp:cNvSpPr/>
      </dsp:nvSpPr>
      <dsp:spPr>
        <a:xfrm rot="20414198">
          <a:off x="1427396" y="624027"/>
          <a:ext cx="613611" cy="84375"/>
        </a:xfrm>
        <a:custGeom>
          <a:avLst/>
          <a:gdLst/>
          <a:ahLst/>
          <a:cxnLst/>
          <a:rect l="0" t="0" r="0" b="0"/>
          <a:pathLst>
            <a:path>
              <a:moveTo>
                <a:pt x="0" y="42187"/>
              </a:moveTo>
              <a:lnTo>
                <a:pt x="613611" y="42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8861" y="650875"/>
        <a:ext cx="30680" cy="30680"/>
      </dsp:txXfrm>
    </dsp:sp>
    <dsp:sp modelId="{BFE18967-B073-44FD-B8EA-7FDB903DD055}">
      <dsp:nvSpPr>
        <dsp:cNvPr id="0" name=""/>
        <dsp:cNvSpPr/>
      </dsp:nvSpPr>
      <dsp:spPr>
        <a:xfrm>
          <a:off x="2022936" y="356280"/>
          <a:ext cx="2508377" cy="41238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/>
            </a:rPr>
            <a:t>বিৃদ্ধি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পেলে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/>
            <a:t>ক্রেডিট</a:t>
          </a:r>
          <a:endParaRPr lang="en-US" sz="1700" kern="1200" dirty="0"/>
        </a:p>
      </dsp:txBody>
      <dsp:txXfrm>
        <a:off x="2035014" y="368358"/>
        <a:ext cx="2484221" cy="388228"/>
      </dsp:txXfrm>
    </dsp:sp>
    <dsp:sp modelId="{F57862F1-14B4-48BB-B911-433D52ECA320}">
      <dsp:nvSpPr>
        <dsp:cNvPr id="0" name=""/>
        <dsp:cNvSpPr/>
      </dsp:nvSpPr>
      <dsp:spPr>
        <a:xfrm rot="1455987">
          <a:off x="1417484" y="857934"/>
          <a:ext cx="633435" cy="84375"/>
        </a:xfrm>
        <a:custGeom>
          <a:avLst/>
          <a:gdLst/>
          <a:ahLst/>
          <a:cxnLst/>
          <a:rect l="0" t="0" r="0" b="0"/>
          <a:pathLst>
            <a:path>
              <a:moveTo>
                <a:pt x="0" y="42187"/>
              </a:moveTo>
              <a:lnTo>
                <a:pt x="633435" y="42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8366" y="884286"/>
        <a:ext cx="31671" cy="31671"/>
      </dsp:txXfrm>
    </dsp:sp>
    <dsp:sp modelId="{47544EEA-8CDE-4F6F-A164-C15FEDA0D5FE}">
      <dsp:nvSpPr>
        <dsp:cNvPr id="0" name=""/>
        <dsp:cNvSpPr/>
      </dsp:nvSpPr>
      <dsp:spPr>
        <a:xfrm>
          <a:off x="2022936" y="876940"/>
          <a:ext cx="2536572" cy="30669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/>
            </a:rPr>
            <a:t>হ্রাস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পেলে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ডেবিট</a:t>
          </a:r>
          <a:endParaRPr lang="en-US" sz="1700" kern="1200" dirty="0"/>
        </a:p>
      </dsp:txBody>
      <dsp:txXfrm>
        <a:off x="2031919" y="885923"/>
        <a:ext cx="2518606" cy="288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84271-040C-4C70-8B18-C80B21E72046}">
      <dsp:nvSpPr>
        <dsp:cNvPr id="0" name=""/>
        <dsp:cNvSpPr/>
      </dsp:nvSpPr>
      <dsp:spPr>
        <a:xfrm>
          <a:off x="1797" y="561343"/>
          <a:ext cx="1443670" cy="41722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ব্যয়</a:t>
          </a:r>
          <a:endParaRPr lang="en-US" sz="2000" kern="1200" dirty="0"/>
        </a:p>
      </dsp:txBody>
      <dsp:txXfrm>
        <a:off x="14017" y="573563"/>
        <a:ext cx="1419230" cy="392787"/>
      </dsp:txXfrm>
    </dsp:sp>
    <dsp:sp modelId="{F44859C0-1C43-415C-8770-1D47D5E2381D}">
      <dsp:nvSpPr>
        <dsp:cNvPr id="0" name=""/>
        <dsp:cNvSpPr/>
      </dsp:nvSpPr>
      <dsp:spPr>
        <a:xfrm rot="20414198">
          <a:off x="1427396" y="624027"/>
          <a:ext cx="613611" cy="84375"/>
        </a:xfrm>
        <a:custGeom>
          <a:avLst/>
          <a:gdLst/>
          <a:ahLst/>
          <a:cxnLst/>
          <a:rect l="0" t="0" r="0" b="0"/>
          <a:pathLst>
            <a:path>
              <a:moveTo>
                <a:pt x="0" y="42187"/>
              </a:moveTo>
              <a:lnTo>
                <a:pt x="613611" y="42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8861" y="650875"/>
        <a:ext cx="30680" cy="30680"/>
      </dsp:txXfrm>
    </dsp:sp>
    <dsp:sp modelId="{BFE18967-B073-44FD-B8EA-7FDB903DD055}">
      <dsp:nvSpPr>
        <dsp:cNvPr id="0" name=""/>
        <dsp:cNvSpPr/>
      </dsp:nvSpPr>
      <dsp:spPr>
        <a:xfrm>
          <a:off x="2022936" y="356280"/>
          <a:ext cx="2508377" cy="41238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/>
            </a:rPr>
            <a:t>বিৃদ্ধি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পেলে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/>
            <a:t>ডেবিট</a:t>
          </a:r>
          <a:endParaRPr lang="en-US" sz="1700" kern="1200" dirty="0"/>
        </a:p>
      </dsp:txBody>
      <dsp:txXfrm>
        <a:off x="2035014" y="368358"/>
        <a:ext cx="2484221" cy="388228"/>
      </dsp:txXfrm>
    </dsp:sp>
    <dsp:sp modelId="{F57862F1-14B4-48BB-B911-433D52ECA320}">
      <dsp:nvSpPr>
        <dsp:cNvPr id="0" name=""/>
        <dsp:cNvSpPr/>
      </dsp:nvSpPr>
      <dsp:spPr>
        <a:xfrm rot="1455987">
          <a:off x="1417484" y="857934"/>
          <a:ext cx="633435" cy="84375"/>
        </a:xfrm>
        <a:custGeom>
          <a:avLst/>
          <a:gdLst/>
          <a:ahLst/>
          <a:cxnLst/>
          <a:rect l="0" t="0" r="0" b="0"/>
          <a:pathLst>
            <a:path>
              <a:moveTo>
                <a:pt x="0" y="42187"/>
              </a:moveTo>
              <a:lnTo>
                <a:pt x="633435" y="42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8366" y="884286"/>
        <a:ext cx="31671" cy="31671"/>
      </dsp:txXfrm>
    </dsp:sp>
    <dsp:sp modelId="{47544EEA-8CDE-4F6F-A164-C15FEDA0D5FE}">
      <dsp:nvSpPr>
        <dsp:cNvPr id="0" name=""/>
        <dsp:cNvSpPr/>
      </dsp:nvSpPr>
      <dsp:spPr>
        <a:xfrm>
          <a:off x="2022936" y="876940"/>
          <a:ext cx="2536572" cy="30669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ikoshBAN" panose="02000000000000000000"/>
            </a:rPr>
            <a:t>হ্রাস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পেলে</a:t>
          </a:r>
          <a:r>
            <a:rPr lang="en-US" sz="1700" kern="1200" dirty="0">
              <a:latin typeface="NikoshBAN" panose="02000000000000000000"/>
            </a:rPr>
            <a:t> </a:t>
          </a:r>
          <a:r>
            <a:rPr lang="en-US" sz="1700" kern="1200" dirty="0" err="1">
              <a:latin typeface="NikoshBAN" panose="02000000000000000000"/>
            </a:rPr>
            <a:t>ক্রেডিট</a:t>
          </a:r>
          <a:endParaRPr lang="en-US" sz="1700" kern="1200" dirty="0"/>
        </a:p>
      </dsp:txBody>
      <dsp:txXfrm>
        <a:off x="2031919" y="885923"/>
        <a:ext cx="2518606" cy="288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84271-040C-4C70-8B18-C80B21E72046}">
      <dsp:nvSpPr>
        <dsp:cNvPr id="0" name=""/>
        <dsp:cNvSpPr/>
      </dsp:nvSpPr>
      <dsp:spPr>
        <a:xfrm>
          <a:off x="2935" y="585427"/>
          <a:ext cx="1800904" cy="36905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মালিকানা</a:t>
          </a:r>
          <a:r>
            <a:rPr lang="en-US" sz="2000" kern="1200" dirty="0"/>
            <a:t> </a:t>
          </a:r>
          <a:r>
            <a:rPr lang="en-US" sz="2000" kern="1200" dirty="0" err="1"/>
            <a:t>স্বত্ব</a:t>
          </a:r>
          <a:endParaRPr lang="en-US" sz="2000" kern="1200" dirty="0"/>
        </a:p>
      </dsp:txBody>
      <dsp:txXfrm>
        <a:off x="13744" y="596236"/>
        <a:ext cx="1779286" cy="347441"/>
      </dsp:txXfrm>
    </dsp:sp>
    <dsp:sp modelId="{F44859C0-1C43-415C-8770-1D47D5E2381D}">
      <dsp:nvSpPr>
        <dsp:cNvPr id="0" name=""/>
        <dsp:cNvSpPr/>
      </dsp:nvSpPr>
      <dsp:spPr>
        <a:xfrm rot="19995062">
          <a:off x="1773233" y="603913"/>
          <a:ext cx="572013" cy="74634"/>
        </a:xfrm>
        <a:custGeom>
          <a:avLst/>
          <a:gdLst/>
          <a:ahLst/>
          <a:cxnLst/>
          <a:rect l="0" t="0" r="0" b="0"/>
          <a:pathLst>
            <a:path>
              <a:moveTo>
                <a:pt x="0" y="37317"/>
              </a:moveTo>
              <a:lnTo>
                <a:pt x="572013" y="373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44939" y="626930"/>
        <a:ext cx="28600" cy="28600"/>
      </dsp:txXfrm>
    </dsp:sp>
    <dsp:sp modelId="{BFE18967-B073-44FD-B8EA-7FDB903DD055}">
      <dsp:nvSpPr>
        <dsp:cNvPr id="0" name=""/>
        <dsp:cNvSpPr/>
      </dsp:nvSpPr>
      <dsp:spPr>
        <a:xfrm>
          <a:off x="2314640" y="219649"/>
          <a:ext cx="2218790" cy="58570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/>
            </a:rPr>
            <a:t>বিৃদ্ধি</a:t>
          </a:r>
          <a:r>
            <a:rPr lang="en-US" sz="1800" kern="1200" dirty="0">
              <a:latin typeface="NikoshBAN" panose="02000000000000000000"/>
            </a:rPr>
            <a:t> </a:t>
          </a:r>
          <a:r>
            <a:rPr lang="en-US" sz="1800" kern="1200" dirty="0" err="1">
              <a:latin typeface="NikoshBAN" panose="02000000000000000000"/>
            </a:rPr>
            <a:t>পেলে</a:t>
          </a:r>
          <a:r>
            <a:rPr lang="en-US" sz="1800" kern="1200" dirty="0">
              <a:latin typeface="NikoshBAN" panose="02000000000000000000"/>
            </a:rPr>
            <a:t> </a:t>
          </a:r>
          <a:r>
            <a:rPr lang="en-US" sz="1800" kern="1200" dirty="0" err="1"/>
            <a:t>ক্রেডিট</a:t>
          </a:r>
          <a:endParaRPr lang="en-US" sz="1800" kern="1200" dirty="0"/>
        </a:p>
      </dsp:txBody>
      <dsp:txXfrm>
        <a:off x="2331795" y="236804"/>
        <a:ext cx="2184480" cy="551399"/>
      </dsp:txXfrm>
    </dsp:sp>
    <dsp:sp modelId="{F57862F1-14B4-48BB-B911-433D52ECA320}">
      <dsp:nvSpPr>
        <dsp:cNvPr id="0" name=""/>
        <dsp:cNvSpPr/>
      </dsp:nvSpPr>
      <dsp:spPr>
        <a:xfrm rot="2022376">
          <a:off x="1752229" y="903011"/>
          <a:ext cx="614021" cy="74634"/>
        </a:xfrm>
        <a:custGeom>
          <a:avLst/>
          <a:gdLst/>
          <a:ahLst/>
          <a:cxnLst/>
          <a:rect l="0" t="0" r="0" b="0"/>
          <a:pathLst>
            <a:path>
              <a:moveTo>
                <a:pt x="0" y="37317"/>
              </a:moveTo>
              <a:lnTo>
                <a:pt x="614021" y="373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43889" y="924978"/>
        <a:ext cx="30701" cy="30701"/>
      </dsp:txXfrm>
    </dsp:sp>
    <dsp:sp modelId="{47544EEA-8CDE-4F6F-A164-C15FEDA0D5FE}">
      <dsp:nvSpPr>
        <dsp:cNvPr id="0" name=""/>
        <dsp:cNvSpPr/>
      </dsp:nvSpPr>
      <dsp:spPr>
        <a:xfrm>
          <a:off x="2314640" y="901134"/>
          <a:ext cx="2243729" cy="41913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ikoshBAN" panose="02000000000000000000"/>
            </a:rPr>
            <a:t>হ্রাস</a:t>
          </a:r>
          <a:r>
            <a:rPr lang="en-US" sz="1800" kern="1200" dirty="0">
              <a:latin typeface="NikoshBAN" panose="02000000000000000000"/>
            </a:rPr>
            <a:t> </a:t>
          </a:r>
          <a:r>
            <a:rPr lang="en-US" sz="1800" kern="1200" dirty="0" err="1">
              <a:latin typeface="NikoshBAN" panose="02000000000000000000"/>
            </a:rPr>
            <a:t>পেলে</a:t>
          </a:r>
          <a:r>
            <a:rPr lang="en-US" sz="1800" kern="1200" dirty="0">
              <a:latin typeface="NikoshBAN" panose="02000000000000000000"/>
            </a:rPr>
            <a:t> </a:t>
          </a:r>
          <a:r>
            <a:rPr lang="en-US" sz="1800" kern="1200" dirty="0" err="1">
              <a:latin typeface="NikoshBAN" panose="02000000000000000000"/>
            </a:rPr>
            <a:t>ডেবিট</a:t>
          </a:r>
          <a:endParaRPr lang="en-US" sz="1800" kern="1200" dirty="0"/>
        </a:p>
      </dsp:txBody>
      <dsp:txXfrm>
        <a:off x="2326916" y="913410"/>
        <a:ext cx="2219177" cy="39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CDF3-D90D-4667-888F-666940B5BF8E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F31C5-A37B-451C-8F48-CBB46FF85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3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28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7FB17C-292C-4F54-A355-5F1B2A9C86C7}" type="datetimeFigureOut">
              <a:rPr lang="en-US" smtClean="0"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3D3ABB-8E0C-4C9E-9439-21A6E53E6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/>
          <p:cNvSpPr/>
          <p:nvPr userDrawn="1"/>
        </p:nvSpPr>
        <p:spPr>
          <a:xfrm>
            <a:off x="73573" y="63062"/>
            <a:ext cx="12009570" cy="6735028"/>
          </a:xfrm>
          <a:prstGeom prst="cube">
            <a:avLst>
              <a:gd name="adj" fmla="val 2625"/>
            </a:avLst>
          </a:prstGeom>
          <a:solidFill>
            <a:schemeClr val="accent2">
              <a:lumMod val="20000"/>
              <a:lumOff val="80000"/>
            </a:schemeClr>
          </a:solidFill>
          <a:ln w="120650" cmpd="thinThick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mailto:basudebtak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609" y="1784462"/>
            <a:ext cx="10926782" cy="36974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80083-885B-46B8-8352-98FEC2B2C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08552" y="498460"/>
            <a:ext cx="1292685" cy="1715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98813E-D6D1-49D8-BFD6-8F4DD1E6E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331197" y="518074"/>
            <a:ext cx="1292685" cy="1715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ED702B-8FC2-47C5-AB37-0F543A335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5" y="288757"/>
            <a:ext cx="921193" cy="6430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CC2145-161F-4A31-8EE2-B2B4AC3D1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5216" y="288757"/>
            <a:ext cx="921193" cy="6430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44285B-9DB0-4032-A1BC-ACC954E3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5350" y="1342149"/>
            <a:ext cx="921193" cy="98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2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87666" y="1968078"/>
            <a:ext cx="7392978" cy="523220"/>
            <a:chOff x="2067894" y="598770"/>
            <a:chExt cx="7392978" cy="1465262"/>
          </a:xfrm>
        </p:grpSpPr>
        <p:sp>
          <p:nvSpPr>
            <p:cNvPr id="7" name="Down Ribbon 6"/>
            <p:cNvSpPr/>
            <p:nvPr/>
          </p:nvSpPr>
          <p:spPr>
            <a:xfrm>
              <a:off x="2067894" y="598770"/>
              <a:ext cx="7392978" cy="1465262"/>
            </a:xfrm>
            <a:prstGeom prst="ribbon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6125" y="983439"/>
              <a:ext cx="3389616" cy="54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75620" y="4973788"/>
            <a:ext cx="9490625" cy="737830"/>
            <a:chOff x="1413164" y="5077083"/>
            <a:chExt cx="8047707" cy="737830"/>
          </a:xfrm>
        </p:grpSpPr>
        <p:sp>
          <p:nvSpPr>
            <p:cNvPr id="39" name="Freeform 38"/>
            <p:cNvSpPr/>
            <p:nvPr/>
          </p:nvSpPr>
          <p:spPr>
            <a:xfrm>
              <a:off x="1413164" y="5077083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29644" y="5077085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আদান-প্রদান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5620" y="2845633"/>
            <a:ext cx="9490625" cy="739452"/>
            <a:chOff x="1413164" y="3232737"/>
            <a:chExt cx="8015925" cy="739452"/>
          </a:xfrm>
        </p:grpSpPr>
        <p:sp>
          <p:nvSpPr>
            <p:cNvPr id="37" name="Freeform 36"/>
            <p:cNvSpPr/>
            <p:nvPr/>
          </p:nvSpPr>
          <p:spPr>
            <a:xfrm>
              <a:off x="1413164" y="3234359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97862" y="3232737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s-IN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্বৈতস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75620" y="3558191"/>
            <a:ext cx="9490625" cy="737830"/>
            <a:chOff x="1413164" y="3848600"/>
            <a:chExt cx="8047707" cy="737830"/>
          </a:xfrm>
        </p:grpSpPr>
        <p:sp>
          <p:nvSpPr>
            <p:cNvPr id="35" name="Freeform 34"/>
            <p:cNvSpPr/>
            <p:nvPr/>
          </p:nvSpPr>
          <p:spPr>
            <a:xfrm>
              <a:off x="1413164" y="3848600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929644" y="3848602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হীতা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5620" y="4285689"/>
            <a:ext cx="9490625" cy="737830"/>
            <a:chOff x="1413164" y="4462842"/>
            <a:chExt cx="8047707" cy="737830"/>
          </a:xfrm>
        </p:grpSpPr>
        <p:sp>
          <p:nvSpPr>
            <p:cNvPr id="33" name="Freeform 32"/>
            <p:cNvSpPr/>
            <p:nvPr/>
          </p:nvSpPr>
          <p:spPr>
            <a:xfrm>
              <a:off x="1413164" y="4462842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29644" y="4462843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ড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্রেডিট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5" y="847214"/>
            <a:ext cx="1069676" cy="5736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426AA-3810-4E2C-BE62-60DF17CB7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" y="353528"/>
            <a:ext cx="1266593" cy="16813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3BE292-5B51-4FD4-B658-BFE7AEC4F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5853" y="402832"/>
            <a:ext cx="1266593" cy="16813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ABACDA-16DC-4F1F-A9FD-8C621ECAED8E}"/>
              </a:ext>
            </a:extLst>
          </p:cNvPr>
          <p:cNvSpPr txBox="1"/>
          <p:nvPr/>
        </p:nvSpPr>
        <p:spPr>
          <a:xfrm>
            <a:off x="1189203" y="631783"/>
            <a:ext cx="860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িষ্ট্য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DFEEA6-6F4B-40C1-BEDE-48BC63ADF062}"/>
              </a:ext>
            </a:extLst>
          </p:cNvPr>
          <p:cNvGraphicFramePr/>
          <p:nvPr/>
        </p:nvGraphicFramePr>
        <p:xfrm>
          <a:off x="975619" y="5598715"/>
          <a:ext cx="9490626" cy="84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267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45" y="403830"/>
            <a:ext cx="1115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EC5ABC-DB82-4B4F-903E-73857180F74C}"/>
              </a:ext>
            </a:extLst>
          </p:cNvPr>
          <p:cNvGrpSpPr/>
          <p:nvPr/>
        </p:nvGrpSpPr>
        <p:grpSpPr>
          <a:xfrm>
            <a:off x="732056" y="1203076"/>
            <a:ext cx="5391096" cy="556203"/>
            <a:chOff x="-13579" y="0"/>
            <a:chExt cx="7542905" cy="55620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01E130F5-313E-4D32-A397-84B2A8B07B6E}"/>
                </a:ext>
              </a:extLst>
            </p:cNvPr>
            <p:cNvSpPr/>
            <p:nvPr/>
          </p:nvSpPr>
          <p:spPr>
            <a:xfrm rot="5400000">
              <a:off x="3486561" y="-3486561"/>
              <a:ext cx="556203" cy="7529326"/>
            </a:xfrm>
            <a:prstGeom prst="round2SameRect">
              <a:avLst/>
            </a:prstGeom>
            <a:solidFill>
              <a:srgbClr val="002060">
                <a:alpha val="90000"/>
              </a:srgb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A10FDEE8-38B4-4037-862A-6EEF56B42340}"/>
                </a:ext>
              </a:extLst>
            </p:cNvPr>
            <p:cNvSpPr txBox="1"/>
            <p:nvPr/>
          </p:nvSpPr>
          <p:spPr>
            <a:xfrm>
              <a:off x="-13579" y="17531"/>
              <a:ext cx="5927882" cy="511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as-IN" sz="2000" b="1" kern="1200" dirty="0">
                  <a:solidFill>
                    <a:schemeClr val="bg1"/>
                  </a:solidFill>
                </a:rPr>
                <a:t>০</a:t>
              </a:r>
              <a:r>
                <a:rPr lang="en-US" sz="2000" b="1" kern="1200" dirty="0">
                  <a:solidFill>
                    <a:schemeClr val="bg1"/>
                  </a:solidFill>
                </a:rPr>
                <a:t>১. </a:t>
              </a:r>
              <a:r>
                <a:rPr lang="en-US" sz="2000" b="1" kern="1200" dirty="0" err="1">
                  <a:solidFill>
                    <a:schemeClr val="bg1"/>
                  </a:solidFill>
                </a:rPr>
                <a:t>পরিপূর্ণ</a:t>
              </a:r>
              <a:r>
                <a:rPr lang="en-US" sz="2000" b="1" kern="1200" dirty="0">
                  <a:solidFill>
                    <a:schemeClr val="bg1"/>
                  </a:solidFill>
                </a:rPr>
                <a:t> </a:t>
              </a:r>
              <a:r>
                <a:rPr lang="en-US" sz="2000" b="1" kern="1200" dirty="0" err="1">
                  <a:solidFill>
                    <a:schemeClr val="bg1"/>
                  </a:solidFill>
                </a:rPr>
                <a:t>হিসাব</a:t>
              </a:r>
              <a:r>
                <a:rPr lang="en-US" sz="2000" b="1" kern="1200" dirty="0">
                  <a:solidFill>
                    <a:schemeClr val="bg1"/>
                  </a:solidFill>
                </a:rPr>
                <a:t> </a:t>
              </a:r>
              <a:r>
                <a:rPr lang="en-US" sz="2000" b="1" kern="1200" dirty="0" err="1">
                  <a:solidFill>
                    <a:schemeClr val="bg1"/>
                  </a:solidFill>
                </a:rPr>
                <a:t>সংরক্ষণ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EDCE86-91E6-4445-9060-77854594104F}"/>
              </a:ext>
            </a:extLst>
          </p:cNvPr>
          <p:cNvGrpSpPr/>
          <p:nvPr/>
        </p:nvGrpSpPr>
        <p:grpSpPr>
          <a:xfrm>
            <a:off x="759211" y="1960912"/>
            <a:ext cx="5363941" cy="555911"/>
            <a:chOff x="598674" y="737245"/>
            <a:chExt cx="7529326" cy="5559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CF546D9-3D20-4861-8559-66FAD90383AB}"/>
                </a:ext>
              </a:extLst>
            </p:cNvPr>
            <p:cNvSpPr/>
            <p:nvPr/>
          </p:nvSpPr>
          <p:spPr>
            <a:xfrm rot="5400000">
              <a:off x="4085381" y="-2749462"/>
              <a:ext cx="555911" cy="7529326"/>
            </a:xfrm>
            <a:prstGeom prst="round2SameRect">
              <a:avLst/>
            </a:prstGeom>
            <a:solidFill>
              <a:srgbClr val="0070C0">
                <a:alpha val="90000"/>
              </a:srgb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4">
              <a:extLst>
                <a:ext uri="{FF2B5EF4-FFF2-40B4-BE49-F238E27FC236}">
                  <a16:creationId xmlns:a16="http://schemas.microsoft.com/office/drawing/2014/main" id="{07066F5A-B55A-480F-ADC5-E184830383D3}"/>
                </a:ext>
              </a:extLst>
            </p:cNvPr>
            <p:cNvSpPr txBox="1"/>
            <p:nvPr/>
          </p:nvSpPr>
          <p:spPr>
            <a:xfrm>
              <a:off x="598674" y="764382"/>
              <a:ext cx="7502189" cy="501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as-IN" sz="2000" b="1" kern="1200" dirty="0">
                  <a:solidFill>
                    <a:schemeClr val="bg1"/>
                  </a:solidFill>
                  <a:latin typeface="NikoshBAN"/>
                </a:rPr>
                <a:t>০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/>
                </a:rPr>
                <a:t>২.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/>
                </a:rPr>
                <a:t>লাভ-লোকসান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/>
                </a:rPr>
                <a:t>নিরূপণ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9701F6-DB89-4BA1-904D-3561811984E0}"/>
              </a:ext>
            </a:extLst>
          </p:cNvPr>
          <p:cNvGrpSpPr/>
          <p:nvPr/>
        </p:nvGrpSpPr>
        <p:grpSpPr>
          <a:xfrm>
            <a:off x="759210" y="2746958"/>
            <a:ext cx="5336789" cy="555911"/>
            <a:chOff x="598674" y="1471899"/>
            <a:chExt cx="7529326" cy="5559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760715E2-CC74-4549-A88C-8A72490D507C}"/>
                </a:ext>
              </a:extLst>
            </p:cNvPr>
            <p:cNvSpPr/>
            <p:nvPr/>
          </p:nvSpPr>
          <p:spPr>
            <a:xfrm rot="5400000">
              <a:off x="4085381" y="-2014808"/>
              <a:ext cx="555911" cy="7529326"/>
            </a:xfrm>
            <a:prstGeom prst="round2SameRect">
              <a:avLst/>
            </a:prstGeom>
            <a:solidFill>
              <a:srgbClr val="00B050">
                <a:alpha val="90000"/>
              </a:srgb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Top Corners Rounded 4">
              <a:extLst>
                <a:ext uri="{FF2B5EF4-FFF2-40B4-BE49-F238E27FC236}">
                  <a16:creationId xmlns:a16="http://schemas.microsoft.com/office/drawing/2014/main" id="{9EB8E61F-66CD-4E6F-B2E4-90F78834A235}"/>
                </a:ext>
              </a:extLst>
            </p:cNvPr>
            <p:cNvSpPr txBox="1"/>
            <p:nvPr/>
          </p:nvSpPr>
          <p:spPr>
            <a:xfrm>
              <a:off x="598674" y="1499036"/>
              <a:ext cx="7502189" cy="501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গাণিতিক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শুদ্ধতা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যাচাই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5AEC6-1D6A-4B6A-A297-0EA4A966F503}"/>
              </a:ext>
            </a:extLst>
          </p:cNvPr>
          <p:cNvGrpSpPr/>
          <p:nvPr/>
        </p:nvGrpSpPr>
        <p:grpSpPr>
          <a:xfrm>
            <a:off x="732058" y="3495672"/>
            <a:ext cx="5363941" cy="555911"/>
            <a:chOff x="598674" y="2206554"/>
            <a:chExt cx="7529326" cy="5559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CD923BFB-057F-4C57-A977-A7B25C738123}"/>
                </a:ext>
              </a:extLst>
            </p:cNvPr>
            <p:cNvSpPr/>
            <p:nvPr/>
          </p:nvSpPr>
          <p:spPr>
            <a:xfrm rot="5400000">
              <a:off x="4085381" y="-1280153"/>
              <a:ext cx="555911" cy="7529326"/>
            </a:xfrm>
            <a:prstGeom prst="round2SameRect">
              <a:avLst/>
            </a:prstGeom>
            <a:solidFill>
              <a:srgbClr val="00B0F0">
                <a:alpha val="90000"/>
              </a:srgb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Top Corners Rounded 4">
              <a:extLst>
                <a:ext uri="{FF2B5EF4-FFF2-40B4-BE49-F238E27FC236}">
                  <a16:creationId xmlns:a16="http://schemas.microsoft.com/office/drawing/2014/main" id="{E27BA314-DFAA-4E0E-81E9-F95708CD7389}"/>
                </a:ext>
              </a:extLst>
            </p:cNvPr>
            <p:cNvSpPr txBox="1"/>
            <p:nvPr/>
          </p:nvSpPr>
          <p:spPr>
            <a:xfrm>
              <a:off x="598674" y="2233691"/>
              <a:ext cx="7502189" cy="501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as-IN" sz="2000" b="1" kern="1200" dirty="0">
                  <a:solidFill>
                    <a:schemeClr val="bg1"/>
                  </a:solidFill>
                </a:rPr>
                <a:t>০</a:t>
              </a:r>
              <a:r>
                <a:rPr lang="en-US" sz="2000" b="1" kern="1200" dirty="0">
                  <a:solidFill>
                    <a:schemeClr val="bg1"/>
                  </a:solidFill>
                </a:rPr>
                <a:t>৪. </a:t>
              </a:r>
              <a:r>
                <a:rPr lang="en-US" sz="2000" b="1" kern="1200" dirty="0" err="1">
                  <a:solidFill>
                    <a:schemeClr val="bg1"/>
                  </a:solidFill>
                </a:rPr>
                <a:t>আর্থিক</a:t>
              </a:r>
              <a:r>
                <a:rPr lang="en-US" sz="2000" b="1" kern="1200" dirty="0">
                  <a:solidFill>
                    <a:schemeClr val="bg1"/>
                  </a:solidFill>
                </a:rPr>
                <a:t> </a:t>
              </a:r>
              <a:r>
                <a:rPr lang="en-US" sz="2000" b="1" kern="1200" dirty="0" err="1">
                  <a:solidFill>
                    <a:schemeClr val="bg1"/>
                  </a:solidFill>
                </a:rPr>
                <a:t>অবস্থা</a:t>
              </a:r>
              <a:r>
                <a:rPr lang="en-US" sz="2000" b="1" kern="1200" dirty="0">
                  <a:solidFill>
                    <a:schemeClr val="bg1"/>
                  </a:solidFill>
                </a:rPr>
                <a:t> </a:t>
              </a:r>
              <a:r>
                <a:rPr lang="en-US" sz="2000" b="1" kern="1200" dirty="0" err="1">
                  <a:solidFill>
                    <a:schemeClr val="bg1"/>
                  </a:solidFill>
                </a:rPr>
                <a:t>নিরূপণ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CFE5FA-2F34-4B77-A140-8020BA25551E}"/>
              </a:ext>
            </a:extLst>
          </p:cNvPr>
          <p:cNvGrpSpPr/>
          <p:nvPr/>
        </p:nvGrpSpPr>
        <p:grpSpPr>
          <a:xfrm>
            <a:off x="7122695" y="2000043"/>
            <a:ext cx="4641675" cy="555911"/>
            <a:chOff x="598674" y="2941209"/>
            <a:chExt cx="7529326" cy="5559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B13EE9-2BA7-4C25-8389-6F430753203E}"/>
                </a:ext>
              </a:extLst>
            </p:cNvPr>
            <p:cNvSpPr/>
            <p:nvPr/>
          </p:nvSpPr>
          <p:spPr>
            <a:xfrm rot="5400000">
              <a:off x="4085381" y="-545498"/>
              <a:ext cx="555911" cy="7529326"/>
            </a:xfrm>
            <a:prstGeom prst="round2SameRect">
              <a:avLst/>
            </a:prstGeom>
            <a:solidFill>
              <a:srgbClr val="7030A0">
                <a:alpha val="90000"/>
              </a:srgb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Top Corners Rounded 4">
              <a:extLst>
                <a:ext uri="{FF2B5EF4-FFF2-40B4-BE49-F238E27FC236}">
                  <a16:creationId xmlns:a16="http://schemas.microsoft.com/office/drawing/2014/main" id="{65F25A53-FA9B-49AF-9BC1-E20AF5FA6E51}"/>
                </a:ext>
              </a:extLst>
            </p:cNvPr>
            <p:cNvSpPr txBox="1"/>
            <p:nvPr/>
          </p:nvSpPr>
          <p:spPr>
            <a:xfrm>
              <a:off x="598674" y="2968346"/>
              <a:ext cx="7502189" cy="501637"/>
            </a:xfrm>
            <a:prstGeom prst="rect">
              <a:avLst/>
            </a:prstGeom>
            <a:solidFill>
              <a:srgbClr val="0070C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োট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দেনা-পাওনার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পরিমান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্ণ</a:t>
              </a:r>
              <a:r>
                <a:rPr lang="as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A8826F-BD10-486D-8A89-51D685B8A08E}"/>
              </a:ext>
            </a:extLst>
          </p:cNvPr>
          <p:cNvGrpSpPr/>
          <p:nvPr/>
        </p:nvGrpSpPr>
        <p:grpSpPr>
          <a:xfrm>
            <a:off x="7122694" y="1203369"/>
            <a:ext cx="4608276" cy="555911"/>
            <a:chOff x="598674" y="2941209"/>
            <a:chExt cx="7529326" cy="5559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B5376075-A1C3-4499-9BCA-443EEDED7A8A}"/>
                </a:ext>
              </a:extLst>
            </p:cNvPr>
            <p:cNvSpPr/>
            <p:nvPr/>
          </p:nvSpPr>
          <p:spPr>
            <a:xfrm rot="5400000">
              <a:off x="4085381" y="-545498"/>
              <a:ext cx="555911" cy="7529326"/>
            </a:xfrm>
            <a:prstGeom prst="round2SameRect">
              <a:avLst/>
            </a:prstGeom>
            <a:solidFill>
              <a:srgbClr val="7030A0">
                <a:alpha val="90000"/>
              </a:srgb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Top Corners Rounded 4">
              <a:extLst>
                <a:ext uri="{FF2B5EF4-FFF2-40B4-BE49-F238E27FC236}">
                  <a16:creationId xmlns:a16="http://schemas.microsoft.com/office/drawing/2014/main" id="{BE6B09FA-D6E0-4C0A-BC07-CC64D5FCAA45}"/>
                </a:ext>
              </a:extLst>
            </p:cNvPr>
            <p:cNvSpPr txBox="1"/>
            <p:nvPr/>
          </p:nvSpPr>
          <p:spPr>
            <a:xfrm>
              <a:off x="598674" y="2968346"/>
              <a:ext cx="7502189" cy="501637"/>
            </a:xfrm>
            <a:prstGeom prst="rect">
              <a:avLst/>
            </a:prstGeom>
            <a:solidFill>
              <a:srgbClr val="00B05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3DFF54-91BF-42A3-B65B-045B22F91792}"/>
              </a:ext>
            </a:extLst>
          </p:cNvPr>
          <p:cNvGrpSpPr/>
          <p:nvPr/>
        </p:nvGrpSpPr>
        <p:grpSpPr>
          <a:xfrm>
            <a:off x="745632" y="4197952"/>
            <a:ext cx="5350367" cy="555911"/>
            <a:chOff x="598674" y="2941209"/>
            <a:chExt cx="7529326" cy="5559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F5F42EE8-1A8D-428B-A438-3C8FBE188E8B}"/>
                </a:ext>
              </a:extLst>
            </p:cNvPr>
            <p:cNvSpPr/>
            <p:nvPr/>
          </p:nvSpPr>
          <p:spPr>
            <a:xfrm rot="5400000">
              <a:off x="4085381" y="-545498"/>
              <a:ext cx="555911" cy="7529326"/>
            </a:xfrm>
            <a:prstGeom prst="round2SameRect">
              <a:avLst/>
            </a:prstGeom>
            <a:solidFill>
              <a:srgbClr val="7030A0">
                <a:alpha val="90000"/>
              </a:srgb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: Top Corners Rounded 4">
              <a:extLst>
                <a:ext uri="{FF2B5EF4-FFF2-40B4-BE49-F238E27FC236}">
                  <a16:creationId xmlns:a16="http://schemas.microsoft.com/office/drawing/2014/main" id="{3825DD4F-39DA-4D02-A96A-DE7E9AA38B69}"/>
                </a:ext>
              </a:extLst>
            </p:cNvPr>
            <p:cNvSpPr txBox="1"/>
            <p:nvPr/>
          </p:nvSpPr>
          <p:spPr>
            <a:xfrm>
              <a:off x="598674" y="2968346"/>
              <a:ext cx="7502189" cy="501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৫.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ভুল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জালিয়াতি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উদঘাটন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প্রতিরোধ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936353-DDDA-4D04-ADA1-238F5390064E}"/>
              </a:ext>
            </a:extLst>
          </p:cNvPr>
          <p:cNvGrpSpPr/>
          <p:nvPr/>
        </p:nvGrpSpPr>
        <p:grpSpPr>
          <a:xfrm>
            <a:off x="7122693" y="2729798"/>
            <a:ext cx="4624946" cy="555911"/>
            <a:chOff x="598674" y="2941209"/>
            <a:chExt cx="7529326" cy="5559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C3DD0432-BB10-4BC2-9CA5-C7F3B2FEB637}"/>
                </a:ext>
              </a:extLst>
            </p:cNvPr>
            <p:cNvSpPr/>
            <p:nvPr/>
          </p:nvSpPr>
          <p:spPr>
            <a:xfrm rot="5400000">
              <a:off x="4085381" y="-545498"/>
              <a:ext cx="555911" cy="7529326"/>
            </a:xfrm>
            <a:prstGeom prst="round2SameRect">
              <a:avLst/>
            </a:prstGeom>
            <a:solidFill>
              <a:srgbClr val="7030A0">
                <a:alpha val="90000"/>
              </a:srgbClr>
            </a:solidFill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Top Corners Rounded 4">
              <a:extLst>
                <a:ext uri="{FF2B5EF4-FFF2-40B4-BE49-F238E27FC236}">
                  <a16:creationId xmlns:a16="http://schemas.microsoft.com/office/drawing/2014/main" id="{6C009194-560E-46D6-BDC1-AD45CB848DC9}"/>
                </a:ext>
              </a:extLst>
            </p:cNvPr>
            <p:cNvSpPr txBox="1"/>
            <p:nvPr/>
          </p:nvSpPr>
          <p:spPr>
            <a:xfrm>
              <a:off x="598674" y="2968346"/>
              <a:ext cx="7502189" cy="501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B99DF8-8372-41A0-93D8-880C0C308C67}"/>
              </a:ext>
            </a:extLst>
          </p:cNvPr>
          <p:cNvGrpSpPr/>
          <p:nvPr/>
        </p:nvGrpSpPr>
        <p:grpSpPr>
          <a:xfrm>
            <a:off x="7122693" y="3526473"/>
            <a:ext cx="4591668" cy="555911"/>
            <a:chOff x="598674" y="2941209"/>
            <a:chExt cx="7529326" cy="555911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1E5915C0-E99C-490E-A24B-20E2829F87A3}"/>
                </a:ext>
              </a:extLst>
            </p:cNvPr>
            <p:cNvSpPr/>
            <p:nvPr/>
          </p:nvSpPr>
          <p:spPr>
            <a:xfrm rot="5400000">
              <a:off x="4085381" y="-545498"/>
              <a:ext cx="555911" cy="7529326"/>
            </a:xfrm>
            <a:prstGeom prst="round2SameRect">
              <a:avLst/>
            </a:prstGeom>
            <a:grpFill/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: Top Corners Rounded 4">
              <a:extLst>
                <a:ext uri="{FF2B5EF4-FFF2-40B4-BE49-F238E27FC236}">
                  <a16:creationId xmlns:a16="http://schemas.microsoft.com/office/drawing/2014/main" id="{E68BAF37-A455-4D12-A87D-EEBE22A41122}"/>
                </a:ext>
              </a:extLst>
            </p:cNvPr>
            <p:cNvSpPr txBox="1"/>
            <p:nvPr/>
          </p:nvSpPr>
          <p:spPr>
            <a:xfrm>
              <a:off x="598674" y="2968346"/>
              <a:ext cx="7502190" cy="5016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b="1" kern="1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োগ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2713DD-117A-4C1A-ACE6-7436A2366914}"/>
              </a:ext>
            </a:extLst>
          </p:cNvPr>
          <p:cNvGrpSpPr/>
          <p:nvPr/>
        </p:nvGrpSpPr>
        <p:grpSpPr>
          <a:xfrm>
            <a:off x="7122693" y="4352810"/>
            <a:ext cx="4575119" cy="555911"/>
            <a:chOff x="598674" y="2941209"/>
            <a:chExt cx="7529326" cy="555911"/>
          </a:xfr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50E1AF6B-EA2D-4C87-8AA9-7C4E1F1616BF}"/>
                </a:ext>
              </a:extLst>
            </p:cNvPr>
            <p:cNvSpPr/>
            <p:nvPr/>
          </p:nvSpPr>
          <p:spPr>
            <a:xfrm rot="5400000">
              <a:off x="4085381" y="-545498"/>
              <a:ext cx="555911" cy="7529326"/>
            </a:xfrm>
            <a:prstGeom prst="round2SameRect">
              <a:avLst/>
            </a:prstGeom>
            <a:grpFill/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: Top Corners Rounded 4">
              <a:extLst>
                <a:ext uri="{FF2B5EF4-FFF2-40B4-BE49-F238E27FC236}">
                  <a16:creationId xmlns:a16="http://schemas.microsoft.com/office/drawing/2014/main" id="{9468613D-7AEF-44E1-8455-131875846F14}"/>
                </a:ext>
              </a:extLst>
            </p:cNvPr>
            <p:cNvSpPr txBox="1"/>
            <p:nvPr/>
          </p:nvSpPr>
          <p:spPr>
            <a:xfrm>
              <a:off x="598674" y="2968346"/>
              <a:ext cx="7502189" cy="50163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19050" rIns="19050" bIns="19050" numCol="1" spcCol="1270" anchor="ctr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as-IN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b="1" kern="1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0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835AA2-DA05-436B-B66E-A392B2AEAD4B}"/>
              </a:ext>
            </a:extLst>
          </p:cNvPr>
          <p:cNvSpPr txBox="1"/>
          <p:nvPr/>
        </p:nvSpPr>
        <p:spPr>
          <a:xfrm>
            <a:off x="245660" y="575327"/>
            <a:ext cx="11532358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89913-B060-4017-AA95-8474A7F112BA}"/>
              </a:ext>
            </a:extLst>
          </p:cNvPr>
          <p:cNvSpPr txBox="1"/>
          <p:nvPr/>
        </p:nvSpPr>
        <p:spPr>
          <a:xfrm>
            <a:off x="2411104" y="1618704"/>
            <a:ext cx="368489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সম্পদ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5A3FE-72EF-4908-A272-8AC764619E49}"/>
              </a:ext>
            </a:extLst>
          </p:cNvPr>
          <p:cNvSpPr txBox="1"/>
          <p:nvPr/>
        </p:nvSpPr>
        <p:spPr>
          <a:xfrm>
            <a:off x="2411104" y="2530858"/>
            <a:ext cx="3684897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দায়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16DC42-6AA6-4079-A99B-5157FD5A9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2" y="1073173"/>
            <a:ext cx="2152650" cy="56142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977691-F5D5-44FF-B026-62EDD6C5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18" y="3929795"/>
            <a:ext cx="2514600" cy="27576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BA40F4-E6AA-4265-9D21-EA75018EEC2E}"/>
              </a:ext>
            </a:extLst>
          </p:cNvPr>
          <p:cNvSpPr txBox="1"/>
          <p:nvPr/>
        </p:nvSpPr>
        <p:spPr>
          <a:xfrm>
            <a:off x="2423894" y="4298085"/>
            <a:ext cx="368489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আয়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62F5F0-2D93-4229-810D-8117695E43C0}"/>
              </a:ext>
            </a:extLst>
          </p:cNvPr>
          <p:cNvSpPr txBox="1"/>
          <p:nvPr/>
        </p:nvSpPr>
        <p:spPr>
          <a:xfrm>
            <a:off x="2423894" y="5239296"/>
            <a:ext cx="368489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ব্যয়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B19C03-A094-451C-9813-D6C5BBCE0BBB}"/>
              </a:ext>
            </a:extLst>
          </p:cNvPr>
          <p:cNvSpPr txBox="1"/>
          <p:nvPr/>
        </p:nvSpPr>
        <p:spPr>
          <a:xfrm>
            <a:off x="2423894" y="3385931"/>
            <a:ext cx="368489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মালিকানা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স্বত্ব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33A4FE-1ACE-4F1F-BB89-C4AE6121B0DB}"/>
              </a:ext>
            </a:extLst>
          </p:cNvPr>
          <p:cNvSpPr txBox="1"/>
          <p:nvPr/>
        </p:nvSpPr>
        <p:spPr>
          <a:xfrm rot="18656634">
            <a:off x="6673756" y="3570597"/>
            <a:ext cx="47357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/>
              </a:rPr>
              <a:t>অর্থা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/>
              </a:rPr>
              <a:t>ৎ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/>
              </a:rPr>
              <a:t>হিসাব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/>
              </a:rPr>
              <a:t>পাঁচ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/>
              </a:rPr>
              <a:t>প্রকার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65456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835AA2-DA05-436B-B66E-A392B2AEAD4B}"/>
              </a:ext>
            </a:extLst>
          </p:cNvPr>
          <p:cNvSpPr txBox="1"/>
          <p:nvPr/>
        </p:nvSpPr>
        <p:spPr>
          <a:xfrm>
            <a:off x="150125" y="433291"/>
            <a:ext cx="11627893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89913-B060-4017-AA95-8474A7F112BA}"/>
              </a:ext>
            </a:extLst>
          </p:cNvPr>
          <p:cNvSpPr txBox="1"/>
          <p:nvPr/>
        </p:nvSpPr>
        <p:spPr>
          <a:xfrm>
            <a:off x="2411104" y="1618704"/>
            <a:ext cx="936691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</a:rPr>
              <a:t>সম্পদ</a:t>
            </a:r>
            <a:r>
              <a:rPr lang="en-US" sz="4000" b="1" dirty="0">
                <a:latin typeface="NikoshBAN" panose="02000000000000000000"/>
              </a:rPr>
              <a:t> :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আসবাবপত্র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দালানকোঠা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5A3FE-72EF-4908-A272-8AC764619E49}"/>
              </a:ext>
            </a:extLst>
          </p:cNvPr>
          <p:cNvSpPr txBox="1"/>
          <p:nvPr/>
        </p:nvSpPr>
        <p:spPr>
          <a:xfrm>
            <a:off x="2411104" y="2530858"/>
            <a:ext cx="9366914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</a:rPr>
              <a:t>দায়</a:t>
            </a:r>
            <a:r>
              <a:rPr lang="en-US" sz="4000" b="1" dirty="0">
                <a:latin typeface="NikoshBAN" panose="02000000000000000000"/>
              </a:rPr>
              <a:t> :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ঋণ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গ্রহণ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বাকিতে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ক্রয়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16DC42-6AA6-4079-A99B-5157FD5A9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2" y="1073173"/>
            <a:ext cx="2152650" cy="56142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977691-F5D5-44FF-B026-62EDD6C57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18" y="3929795"/>
            <a:ext cx="2514600" cy="27576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BA40F4-E6AA-4265-9D21-EA75018EEC2E}"/>
              </a:ext>
            </a:extLst>
          </p:cNvPr>
          <p:cNvSpPr txBox="1"/>
          <p:nvPr/>
        </p:nvSpPr>
        <p:spPr>
          <a:xfrm>
            <a:off x="2423894" y="4298085"/>
            <a:ext cx="683952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</a:rPr>
              <a:t>আয়</a:t>
            </a:r>
            <a:r>
              <a:rPr lang="en-US" sz="4000" b="1" dirty="0">
                <a:latin typeface="NikoshBAN" panose="02000000000000000000"/>
              </a:rPr>
              <a:t> :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বিক্রয়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62F5F0-2D93-4229-810D-8117695E43C0}"/>
              </a:ext>
            </a:extLst>
          </p:cNvPr>
          <p:cNvSpPr txBox="1"/>
          <p:nvPr/>
        </p:nvSpPr>
        <p:spPr>
          <a:xfrm>
            <a:off x="2423894" y="5239296"/>
            <a:ext cx="68267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</a:rPr>
              <a:t>ব্যয়</a:t>
            </a:r>
            <a:r>
              <a:rPr lang="en-US" sz="4000" b="1" dirty="0">
                <a:latin typeface="NikoshBAN" panose="02000000000000000000"/>
              </a:rPr>
              <a:t> :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ক্রয়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B19C03-A094-451C-9813-D6C5BBCE0BBB}"/>
              </a:ext>
            </a:extLst>
          </p:cNvPr>
          <p:cNvSpPr txBox="1"/>
          <p:nvPr/>
        </p:nvSpPr>
        <p:spPr>
          <a:xfrm>
            <a:off x="2423894" y="3385931"/>
            <a:ext cx="935412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</a:rPr>
              <a:t>মালিকানা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স্বত্ব</a:t>
            </a:r>
            <a:r>
              <a:rPr lang="en-US" sz="4000" b="1" dirty="0">
                <a:latin typeface="NikoshBAN" panose="02000000000000000000"/>
              </a:rPr>
              <a:t> :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মূলধন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/>
              </a:rPr>
              <a:t>আনয়ন</a:t>
            </a:r>
            <a:endParaRPr lang="en-US" sz="4000" b="1" dirty="0">
              <a:solidFill>
                <a:schemeClr val="bg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9245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730217"/>
            <a:ext cx="10536071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্রেডিট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ECA014C-0B0D-41E9-BF47-EEA87BDF39AC}"/>
              </a:ext>
            </a:extLst>
          </p:cNvPr>
          <p:cNvGraphicFramePr/>
          <p:nvPr/>
        </p:nvGraphicFramePr>
        <p:xfrm>
          <a:off x="507998" y="2055367"/>
          <a:ext cx="4561305" cy="1762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6AA606-B515-446E-B680-8787BC0949C8}"/>
              </a:ext>
            </a:extLst>
          </p:cNvPr>
          <p:cNvGraphicFramePr/>
          <p:nvPr/>
        </p:nvGraphicFramePr>
        <p:xfrm>
          <a:off x="507998" y="3498881"/>
          <a:ext cx="4561306" cy="153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85844D3-121F-4B4B-A858-8842AC015F91}"/>
              </a:ext>
            </a:extLst>
          </p:cNvPr>
          <p:cNvGraphicFramePr/>
          <p:nvPr/>
        </p:nvGraphicFramePr>
        <p:xfrm>
          <a:off x="6248631" y="1958966"/>
          <a:ext cx="4561306" cy="153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41A1230-4399-4AB8-93A3-30F39D3B2FEB}"/>
              </a:ext>
            </a:extLst>
          </p:cNvPr>
          <p:cNvGraphicFramePr/>
          <p:nvPr/>
        </p:nvGraphicFramePr>
        <p:xfrm>
          <a:off x="6248631" y="3123802"/>
          <a:ext cx="4561306" cy="153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F51D22E-E7AB-4350-A4EF-648E3879298B}"/>
              </a:ext>
            </a:extLst>
          </p:cNvPr>
          <p:cNvGraphicFramePr/>
          <p:nvPr/>
        </p:nvGraphicFramePr>
        <p:xfrm>
          <a:off x="507997" y="4903162"/>
          <a:ext cx="4561306" cy="153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731818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584" y="414801"/>
            <a:ext cx="3635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2949121"/>
            <a:ext cx="9353550" cy="269290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1905000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উপর্যুক্ত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960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7133" y="554285"/>
            <a:ext cx="269773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908" y="2517289"/>
            <a:ext cx="9469465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দু”তরফা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মূলনীতি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দু”তরফা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স্বত্ত্ব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7021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8976" y="447074"/>
            <a:ext cx="3988651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1022" y="1457212"/>
            <a:ext cx="6535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2559684"/>
            <a:ext cx="8745966" cy="3851874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572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199" y="4522696"/>
            <a:ext cx="6419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C42AB-308A-4C97-AA37-3D489807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79" y="1338861"/>
            <a:ext cx="3313043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87D9B-728E-44C8-B212-B10489E61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9" y="1282739"/>
            <a:ext cx="2409822" cy="24739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DB0182-007A-47BA-B677-577A4D37B61B}"/>
              </a:ext>
            </a:extLst>
          </p:cNvPr>
          <p:cNvSpPr txBox="1"/>
          <p:nvPr/>
        </p:nvSpPr>
        <p:spPr>
          <a:xfrm>
            <a:off x="4347409" y="433137"/>
            <a:ext cx="381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/>
              </a:rPr>
              <a:t>শিক্ষক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/>
              </a:rPr>
              <a:t>পরিচিতি</a:t>
            </a:r>
            <a:endParaRPr lang="en-US" sz="36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33C6F-A10F-4E0F-8437-83BEFC59B2A3}"/>
              </a:ext>
            </a:extLst>
          </p:cNvPr>
          <p:cNvSpPr txBox="1"/>
          <p:nvPr/>
        </p:nvSpPr>
        <p:spPr>
          <a:xfrm>
            <a:off x="391977" y="3756704"/>
            <a:ext cx="10926782" cy="3208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sz="2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01724060366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basudebtaka@gmail.com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01BB82-9F72-48B9-B88F-9C14A227B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47" y="433137"/>
            <a:ext cx="1069676" cy="6112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BCE554-3662-4F9E-941F-627A2084A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3" y="433137"/>
            <a:ext cx="1069676" cy="5736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2A03B-F731-4C17-BB77-017CCF62D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9" y="456646"/>
            <a:ext cx="2632897" cy="2644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55A0BB-14FE-4A08-95F9-B0C9F4F727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18" y="423967"/>
            <a:ext cx="2632897" cy="2644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79DA57-1F78-4900-884E-C6E25525B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86" y="1166346"/>
            <a:ext cx="1123557" cy="112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09C333-916B-46B2-9F53-021B746CC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333" y="1105972"/>
            <a:ext cx="1123557" cy="11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DB0182-007A-47BA-B677-577A4D37B61B}"/>
              </a:ext>
            </a:extLst>
          </p:cNvPr>
          <p:cNvSpPr txBox="1"/>
          <p:nvPr/>
        </p:nvSpPr>
        <p:spPr>
          <a:xfrm>
            <a:off x="4331367" y="461524"/>
            <a:ext cx="381802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/>
              </a:rPr>
              <a:t>শ্রেণি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/>
              </a:rPr>
              <a:t>পরিচিতি</a:t>
            </a:r>
            <a:endParaRPr lang="en-US" sz="36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33C6F-A10F-4E0F-8437-83BEFC59B2A3}"/>
              </a:ext>
            </a:extLst>
          </p:cNvPr>
          <p:cNvSpPr txBox="1"/>
          <p:nvPr/>
        </p:nvSpPr>
        <p:spPr>
          <a:xfrm>
            <a:off x="391977" y="4433812"/>
            <a:ext cx="10926782" cy="18543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নৈয়ারবাড়ী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োপালগঞ্জ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8F28B-7897-4350-BBEE-0A861A2BB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53" y="1226341"/>
            <a:ext cx="2855494" cy="30889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447D4-9C53-4A6D-BF22-8BD3ADDFE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5" y="3659537"/>
            <a:ext cx="2152650" cy="285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51C82-E672-475D-A9B2-3387FCDD7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522" y="3659537"/>
            <a:ext cx="2152650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BFD168-4CA7-453A-A136-FFEA5C988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88" y="340963"/>
            <a:ext cx="1695450" cy="474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53233D-2497-4C5F-9633-E64CD7364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3097" y="341648"/>
            <a:ext cx="1695450" cy="47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8218" y="407432"/>
            <a:ext cx="1067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158" y="5681127"/>
            <a:ext cx="1142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 লুকা</a:t>
            </a:r>
            <a:r>
              <a:rPr lang="en-US" sz="4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বার্তোলোমিয়ো দা প্যাসিলি বা লুকা প্যাসিলি</a:t>
            </a:r>
            <a:r>
              <a:rPr lang="en-US" sz="4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DF2BE-0689-4284-8D25-235488F0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29" y="1273125"/>
            <a:ext cx="6531142" cy="41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2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46457" y="1594885"/>
            <a:ext cx="686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লুকা প্যাসিলি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/>
          <a:stretch/>
        </p:blipFill>
        <p:spPr>
          <a:xfrm>
            <a:off x="258793" y="441937"/>
            <a:ext cx="1465278" cy="17237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793" y="2380560"/>
            <a:ext cx="114359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 লুকা বার্তোলোমিয়ো দা প্যাসিলি বা লুকা প্যাসিলি (১৪৪৫-১৫১৭)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লুকা প্যাসিওলি ১৪৪৫ সালে "সানসিপলক্রো"তে জন্মগ্রহণ 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 সেখানেই তিনি ছোটবেলার শিক্ষাগ্রহণ শেষ 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স্কুলে তিনি গতানুগতিক শিক্ষা গ্রহণের বদলে ব্যবসা শিক্ষায় বাধ্য হন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যৌবনের শুরুতে তিনি গণিতের শিক্ষক হিসেবে ব্যক্তিগতভাবে কাজ করতেন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একসময় তিনি গণিতের শিক্ষকতা ছেড়ে দিতে বাধ্য হন এবং ১৪৯৭ সালে তার প্রথম বই প্রকাশ করেন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 এর নাম ছিল </a:t>
            </a:r>
            <a:r>
              <a:rPr lang="as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Sunma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De Arithmetic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Geometrica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Proportionate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Proportionalita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গ্রন্থ লিখেন এবং এতে হিসাবরক্ষণের মূল নীতি " দুতরফা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DoubleEntry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)“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হয়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ছিলেন একজন ইতালিয় গণিতবিদ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 তিনি লিয়নার্দো দ্যা ভিঞ্চির একজন সহযোগী ছিলেন এবং অ্যাকাউন্টিং এর প্রধান অবদানকারী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তাকে বলা হয় "অ্যাকাউন্টিং এবং হিসাবরক্ষণ এর পিতা"। তিনি হচ্ছেন ইতিহাসের সেই প্রথম ব্যক্তি যে অ্যাকাউন্টিং এর সর্বপ্রথম কাজ প্রকাশ করেছিলেন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Doble Entry System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Accounting of father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s-IN" sz="2000" b="0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7846C-69B1-4579-BF6C-AAA04D0F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"/>
          <a:stretch/>
        </p:blipFill>
        <p:spPr>
          <a:xfrm>
            <a:off x="10229416" y="380382"/>
            <a:ext cx="1465278" cy="1723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37070-B31B-4F1C-831F-C09C59715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71" y="441937"/>
            <a:ext cx="1083702" cy="1723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F59483-20EA-4DFE-91A0-012C6A934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8036" y="441937"/>
            <a:ext cx="1083702" cy="1723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A68EA-1EE3-4C0E-80BD-6560AC74F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4" y="380382"/>
            <a:ext cx="1166813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09359" y="510948"/>
            <a:ext cx="445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215" y="5993109"/>
            <a:ext cx="1014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Doble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Entry System)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1639019"/>
            <a:ext cx="9351034" cy="3892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882087-BFD1-4E51-83F9-1BD31EC63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4" y="343237"/>
            <a:ext cx="976156" cy="1295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F012C-D468-422B-B473-B6C329BEA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9133" y="343237"/>
            <a:ext cx="976156" cy="12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4955" y="598573"/>
            <a:ext cx="7479877" cy="1465262"/>
            <a:chOff x="1980995" y="598770"/>
            <a:chExt cx="7479877" cy="1465262"/>
          </a:xfrm>
        </p:grpSpPr>
        <p:sp>
          <p:nvSpPr>
            <p:cNvPr id="7" name="Down Ribbon 6"/>
            <p:cNvSpPr/>
            <p:nvPr/>
          </p:nvSpPr>
          <p:spPr>
            <a:xfrm>
              <a:off x="1980995" y="598770"/>
              <a:ext cx="7479877" cy="1465262"/>
            </a:xfrm>
            <a:prstGeom prst="ribbon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6125" y="983439"/>
              <a:ext cx="3389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শিক্ষণফল</a:t>
              </a:r>
              <a:endParaRPr lang="en-US" sz="4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7954" y="2356675"/>
            <a:ext cx="455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75620" y="5143232"/>
            <a:ext cx="9490625" cy="737830"/>
            <a:chOff x="1413164" y="5077083"/>
            <a:chExt cx="8047707" cy="737830"/>
          </a:xfrm>
        </p:grpSpPr>
        <p:sp>
          <p:nvSpPr>
            <p:cNvPr id="39" name="Freeform 38"/>
            <p:cNvSpPr/>
            <p:nvPr/>
          </p:nvSpPr>
          <p:spPr>
            <a:xfrm>
              <a:off x="1413164" y="5077083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29644" y="5077085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লেনদেনে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জড়িত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পক্ষ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ডেবিট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ক্রেডিট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পক্ষ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5620" y="3245878"/>
            <a:ext cx="9490625" cy="739452"/>
            <a:chOff x="1413164" y="3232737"/>
            <a:chExt cx="8015925" cy="739452"/>
          </a:xfrm>
        </p:grpSpPr>
        <p:sp>
          <p:nvSpPr>
            <p:cNvPr id="37" name="Freeform 36"/>
            <p:cNvSpPr/>
            <p:nvPr/>
          </p:nvSpPr>
          <p:spPr>
            <a:xfrm>
              <a:off x="1413164" y="3234359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97862" y="3232737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লেনদেনের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দ্বৈত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স্বত্বা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নীতি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75620" y="3901497"/>
            <a:ext cx="9490625" cy="737830"/>
            <a:chOff x="1413164" y="3848600"/>
            <a:chExt cx="8047707" cy="737830"/>
          </a:xfrm>
        </p:grpSpPr>
        <p:sp>
          <p:nvSpPr>
            <p:cNvPr id="35" name="Freeform 34"/>
            <p:cNvSpPr/>
            <p:nvPr/>
          </p:nvSpPr>
          <p:spPr>
            <a:xfrm>
              <a:off x="1413164" y="3848600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929644" y="3848602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দুতরফা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ধারণা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5620" y="4528991"/>
            <a:ext cx="9490625" cy="737830"/>
            <a:chOff x="1413164" y="4462842"/>
            <a:chExt cx="8047707" cy="737830"/>
          </a:xfrm>
        </p:grpSpPr>
        <p:sp>
          <p:nvSpPr>
            <p:cNvPr id="33" name="Freeform 32"/>
            <p:cNvSpPr/>
            <p:nvPr/>
          </p:nvSpPr>
          <p:spPr>
            <a:xfrm>
              <a:off x="1413164" y="4462842"/>
              <a:ext cx="516481" cy="737830"/>
            </a:xfrm>
            <a:custGeom>
              <a:avLst/>
              <a:gdLst>
                <a:gd name="connsiteX0" fmla="*/ 0 w 737829"/>
                <a:gd name="connsiteY0" fmla="*/ 0 h 516480"/>
                <a:gd name="connsiteX1" fmla="*/ 479589 w 737829"/>
                <a:gd name="connsiteY1" fmla="*/ 0 h 516480"/>
                <a:gd name="connsiteX2" fmla="*/ 737829 w 737829"/>
                <a:gd name="connsiteY2" fmla="*/ 258240 h 516480"/>
                <a:gd name="connsiteX3" fmla="*/ 479589 w 737829"/>
                <a:gd name="connsiteY3" fmla="*/ 516480 h 516480"/>
                <a:gd name="connsiteX4" fmla="*/ 0 w 737829"/>
                <a:gd name="connsiteY4" fmla="*/ 516480 h 516480"/>
                <a:gd name="connsiteX5" fmla="*/ 258240 w 737829"/>
                <a:gd name="connsiteY5" fmla="*/ 258240 h 516480"/>
                <a:gd name="connsiteX6" fmla="*/ 0 w 737829"/>
                <a:gd name="connsiteY6" fmla="*/ 0 h 5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29" h="516480">
                  <a:moveTo>
                    <a:pt x="737828" y="0"/>
                  </a:moveTo>
                  <a:lnTo>
                    <a:pt x="737828" y="335712"/>
                  </a:lnTo>
                  <a:lnTo>
                    <a:pt x="368915" y="516480"/>
                  </a:lnTo>
                  <a:lnTo>
                    <a:pt x="1" y="335712"/>
                  </a:lnTo>
                  <a:lnTo>
                    <a:pt x="1" y="0"/>
                  </a:lnTo>
                  <a:lnTo>
                    <a:pt x="368915" y="180768"/>
                  </a:lnTo>
                  <a:lnTo>
                    <a:pt x="73782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891" tIns="267130" rIns="8890" bIns="26713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∆</a:t>
              </a:r>
              <a:endParaRPr lang="en-US" sz="1400" kern="12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929644" y="4462843"/>
              <a:ext cx="7531227" cy="479589"/>
            </a:xfrm>
            <a:custGeom>
              <a:avLst/>
              <a:gdLst>
                <a:gd name="connsiteX0" fmla="*/ 79933 w 479589"/>
                <a:gd name="connsiteY0" fmla="*/ 0 h 7531227"/>
                <a:gd name="connsiteX1" fmla="*/ 399656 w 479589"/>
                <a:gd name="connsiteY1" fmla="*/ 0 h 7531227"/>
                <a:gd name="connsiteX2" fmla="*/ 479589 w 479589"/>
                <a:gd name="connsiteY2" fmla="*/ 79933 h 7531227"/>
                <a:gd name="connsiteX3" fmla="*/ 479589 w 479589"/>
                <a:gd name="connsiteY3" fmla="*/ 7531227 h 7531227"/>
                <a:gd name="connsiteX4" fmla="*/ 479589 w 479589"/>
                <a:gd name="connsiteY4" fmla="*/ 7531227 h 7531227"/>
                <a:gd name="connsiteX5" fmla="*/ 0 w 479589"/>
                <a:gd name="connsiteY5" fmla="*/ 7531227 h 7531227"/>
                <a:gd name="connsiteX6" fmla="*/ 0 w 479589"/>
                <a:gd name="connsiteY6" fmla="*/ 7531227 h 7531227"/>
                <a:gd name="connsiteX7" fmla="*/ 0 w 479589"/>
                <a:gd name="connsiteY7" fmla="*/ 79933 h 7531227"/>
                <a:gd name="connsiteX8" fmla="*/ 79933 w 479589"/>
                <a:gd name="connsiteY8" fmla="*/ 0 h 753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589" h="7531227">
                  <a:moveTo>
                    <a:pt x="479589" y="1255233"/>
                  </a:moveTo>
                  <a:lnTo>
                    <a:pt x="479589" y="6275994"/>
                  </a:lnTo>
                  <a:cubicBezTo>
                    <a:pt x="479589" y="6969239"/>
                    <a:pt x="477310" y="7531219"/>
                    <a:pt x="474499" y="7531219"/>
                  </a:cubicBezTo>
                  <a:lnTo>
                    <a:pt x="0" y="7531219"/>
                  </a:lnTo>
                  <a:lnTo>
                    <a:pt x="0" y="7531219"/>
                  </a:lnTo>
                  <a:lnTo>
                    <a:pt x="0" y="8"/>
                  </a:lnTo>
                  <a:lnTo>
                    <a:pt x="0" y="8"/>
                  </a:lnTo>
                  <a:lnTo>
                    <a:pt x="474499" y="8"/>
                  </a:lnTo>
                  <a:cubicBezTo>
                    <a:pt x="477310" y="8"/>
                    <a:pt x="479589" y="561988"/>
                    <a:pt x="479589" y="125523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41192" rIns="41192" bIns="41192" numCol="1" spcCol="1270" anchor="ctr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দুতরফা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দাখিলা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সুবিধাসমূহ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5" y="847214"/>
            <a:ext cx="1069676" cy="5736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426AA-3810-4E2C-BE62-60DF17CB7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" y="353528"/>
            <a:ext cx="1266593" cy="16813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3BE292-5B51-4FD4-B658-BFE7AEC4F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5853" y="402832"/>
            <a:ext cx="1266593" cy="1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3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047" y="1754052"/>
            <a:ext cx="10945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প্রতিষ্ঠানসমূহে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নির্ভরযোগ্য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লেনদেনকে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স্বত্বায়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হিসাবরক্ষণের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থাকে-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গ্রহীতা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just"/>
            <a:endParaRPr lang="en-US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সমপরিমান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48081-6A40-45A1-AE4F-F5385831B0CD}"/>
              </a:ext>
            </a:extLst>
          </p:cNvPr>
          <p:cNvSpPr txBox="1"/>
          <p:nvPr/>
        </p:nvSpPr>
        <p:spPr>
          <a:xfrm>
            <a:off x="2060812" y="558765"/>
            <a:ext cx="774703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FB45E-0D53-4FB5-BD53-E94E86030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" y="353528"/>
            <a:ext cx="804089" cy="106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5BE849-B3B9-4CF4-A181-56EBE5328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6648" y="353528"/>
            <a:ext cx="804089" cy="10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992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9926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9926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5" y="847214"/>
            <a:ext cx="1069676" cy="5736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426AA-3810-4E2C-BE62-60DF17CB7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3" y="353528"/>
            <a:ext cx="1266593" cy="16813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3BE292-5B51-4FD4-B658-BFE7AEC4F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5853" y="402832"/>
            <a:ext cx="1266593" cy="16813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ABACDA-16DC-4F1F-A9FD-8C621ECAED8E}"/>
              </a:ext>
            </a:extLst>
          </p:cNvPr>
          <p:cNvSpPr txBox="1"/>
          <p:nvPr/>
        </p:nvSpPr>
        <p:spPr>
          <a:xfrm>
            <a:off x="1189203" y="631783"/>
            <a:ext cx="8606364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451B1-77AE-4FFF-91C6-8E06C64F2803}"/>
              </a:ext>
            </a:extLst>
          </p:cNvPr>
          <p:cNvSpPr txBox="1"/>
          <p:nvPr/>
        </p:nvSpPr>
        <p:spPr>
          <a:xfrm>
            <a:off x="633610" y="3464848"/>
            <a:ext cx="9717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	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সঠিকভাবে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হিসাব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প্রণয়নের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জন্য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যে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ব্যবস্থায়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লেনদেনসমূহের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দ্বৈত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স্বত্বা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যথাযথভাবে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লিপিবদ্ধ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করা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হয়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তাকে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দুতরফা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দাখিলা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পদ্ধতি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/>
              </a:rPr>
              <a:t>বলে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/>
              </a:rPr>
              <a:t> 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FA021-4BF3-414F-A55F-57D0A46B1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9" y="4958452"/>
            <a:ext cx="1268226" cy="17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8891" tIns="267130" rIns="8890" bIns="267131" numCol="1" spcCol="1270" anchor="ctr" anchorCtr="0">
        <a:noAutofit/>
      </a:bodyPr>
      <a:lstStyle>
        <a:defPPr algn="ctr" defTabSz="622300">
          <a:lnSpc>
            <a:spcPct val="90000"/>
          </a:lnSpc>
          <a:spcBef>
            <a:spcPct val="0"/>
          </a:spcBef>
          <a:spcAft>
            <a:spcPct val="35000"/>
          </a:spcAft>
          <a:defRPr sz="1400" kern="12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1">
          <a:schemeClr val="accent1">
            <a:hueOff val="0"/>
            <a:satOff val="0"/>
            <a:lumOff val="0"/>
            <a:alphaOff val="0"/>
          </a:schemeClr>
        </a:lnRef>
        <a:fillRef idx="2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723</TotalTime>
  <Words>898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SRIZON</dc:creator>
  <cp:lastModifiedBy>DOEL</cp:lastModifiedBy>
  <cp:revision>135</cp:revision>
  <dcterms:created xsi:type="dcterms:W3CDTF">2020-04-20T11:54:04Z</dcterms:created>
  <dcterms:modified xsi:type="dcterms:W3CDTF">2020-05-23T11:47:58Z</dcterms:modified>
</cp:coreProperties>
</file>