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wmf" ContentType="image/x-wmf"/>
  <Default Extension="bin" ContentType="application/vnd.openxmlformats-officedocument.oleObject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drawings/vmlDrawing15.vml" ContentType="application/vnd.openxmlformats-officedocument.vmlDrawin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drawings/vmlDrawing16.vml" ContentType="application/vnd.openxmlformats-officedocument.vmlDrawing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8" r:id="rId3"/>
    <p:sldId id="274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type="screen16x9" cy="6858000" cx="12192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tableStyles" Target="tableStyles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/Relationships>
</file>

<file path=ppt/drawings/_rels/vmlDrawing15.vml.rels><?xml version="1.0" encoding="UTF-8" standalone="yes"?>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6.vml.rels><?xml version="1.0" encoding="UTF-8" standalone="yes"?>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1048697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B8F56FC3-615D-437D-90FF-1676BB9286FD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1048698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GB"/>
          </a:p>
        </p:txBody>
      </p:sp>
      <p:sp>
        <p:nvSpPr>
          <p:cNvPr id="1048699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4870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104870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77FAFCAF-1D4E-450B-91FB-518E1386AC89}" type="slidenum">
              <a:rPr lang="en-GB" smtClean="0"/>
              <a:t>‹#›</a:t>
            </a:fld>
            <a:endParaRPr lang="en-GB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"/>
          <p:cNvSpPr>
            <a:spLocks noGrp="1"/>
          </p:cNvSpPr>
          <p:nvPr>
            <p:ph type="body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9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GB"/>
          </a:p>
        </p:txBody>
      </p:sp>
      <p:sp>
        <p:nvSpPr>
          <p:cNvPr id="104859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77FAFCAF-1D4E-450B-91FB-518E1386AC89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6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A67F0A1-8A44-4758-84DB-492903960DE1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10486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252A593-DF10-419B-A838-8ADFFF4D34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A67F0A1-8A44-4758-84DB-492903960DE1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104866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252A593-DF10-419B-A838-8ADFFF4D34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A67F0A1-8A44-4758-84DB-492903960DE1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104865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252A593-DF10-419B-A838-8ADFFF4D34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A67F0A1-8A44-4758-84DB-492903960DE1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10486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252A593-DF10-419B-A838-8ADFFF4D34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72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7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A67F0A1-8A44-4758-84DB-492903960DE1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104867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252A593-DF10-419B-A838-8ADFFF4D34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77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8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A67F0A1-8A44-4758-84DB-492903960DE1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104868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252A593-DF10-419B-A838-8ADFFF4D34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8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8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8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8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8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A67F0A1-8A44-4758-84DB-492903960DE1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104868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252A593-DF10-419B-A838-8ADFFF4D34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A67F0A1-8A44-4758-84DB-492903960DE1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104864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252A593-DF10-419B-A838-8ADFFF4D34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A67F0A1-8A44-4758-84DB-492903960DE1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252A593-DF10-419B-A838-8ADFFF4D34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91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92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9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A67F0A1-8A44-4758-84DB-492903960DE1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104869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252A593-DF10-419B-A838-8ADFFF4D34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1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62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A67F0A1-8A44-4758-84DB-492903960DE1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104866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252A593-DF10-419B-A838-8ADFFF4D34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7F0A1-8A44-4758-84DB-492903960DE1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2A593-DF10-419B-A838-8ADFFF4D34F8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png"/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oleObject" Target="../embeddings/oleObject0.bin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7.xml"/><Relationship Id="rId4" Type="http://schemas.openxmlformats.org/officeDocument/2006/relationships/vmlDrawing" Target="../drawings/vmlDrawing15.v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oleObject" Target="../embeddings/oleObject1.bin"/><Relationship Id="rId4" Type="http://schemas.openxmlformats.org/officeDocument/2006/relationships/image" Target="../media/image13.wmf"/><Relationship Id="rId5" Type="http://schemas.openxmlformats.org/officeDocument/2006/relationships/image" Target="../media/image14.jpeg"/><Relationship Id="rId6" Type="http://schemas.openxmlformats.org/officeDocument/2006/relationships/slideLayout" Target="../slideLayouts/slideLayout7.xml"/><Relationship Id="rId7" Type="http://schemas.openxmlformats.org/officeDocument/2006/relationships/vmlDrawing" Target="../drawings/vmlDrawing1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16200000">
            <a:off x="8337647" y="3003646"/>
            <a:ext cx="2845557" cy="4863150"/>
          </a:xfrm>
          <a:prstGeom prst="rect"/>
        </p:spPr>
      </p:pic>
      <p:pic>
        <p:nvPicPr>
          <p:cNvPr id="2097154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16200000" flipV="1">
            <a:off x="1008798" y="3003644"/>
            <a:ext cx="2845556" cy="4863152"/>
          </a:xfrm>
          <a:prstGeom prst="rect"/>
        </p:spPr>
      </p:pic>
      <p:pic>
        <p:nvPicPr>
          <p:cNvPr id="2097155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5400000">
            <a:off x="1008796" y="-1008796"/>
            <a:ext cx="2845557" cy="4863150"/>
          </a:xfrm>
          <a:prstGeom prst="rect"/>
        </p:spPr>
      </p:pic>
      <p:pic>
        <p:nvPicPr>
          <p:cNvPr id="2097156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5400000" flipV="1">
            <a:off x="8337646" y="-1008798"/>
            <a:ext cx="2845556" cy="4863152"/>
          </a:xfrm>
          <a:prstGeom prst="rect"/>
        </p:spPr>
      </p:pic>
      <p:sp>
        <p:nvSpPr>
          <p:cNvPr id="1048588" name="TextBox 5"/>
          <p:cNvSpPr txBox="1"/>
          <p:nvPr/>
        </p:nvSpPr>
        <p:spPr>
          <a:xfrm>
            <a:off x="3403979" y="1623583"/>
            <a:ext cx="5384040" cy="3698241"/>
          </a:xfrm>
          <a:prstGeom prst="rect"/>
          <a:noFill/>
        </p:spPr>
        <p:txBody>
          <a:bodyPr anchor="b" rtlCol="0" wrap="square">
            <a:spAutoFit/>
          </a:bodyPr>
          <a:p>
            <a:pPr algn="ctr"/>
            <a:r>
              <a:rPr b="1" dirty="0" sz="60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১ম পত্র</a:t>
            </a:r>
            <a:r>
              <a:rPr b="1" dirty="0" sz="6000" lang="en-GB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b="1" dirty="0" sz="6000" lang="en-GB" smtClean="0">
                <a:solidFill>
                  <a:srgbClr val="7030A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b="1" dirty="0" sz="6000" lang="en-GB" err="1" smtClean="0">
                <a:solidFill>
                  <a:srgbClr val="7030A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গদ্যাংশ</a:t>
            </a:r>
            <a:r>
              <a:rPr b="1" dirty="0" sz="6000" lang="en-GB" smtClean="0">
                <a:solidFill>
                  <a:srgbClr val="7030A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b="1" dirty="0" sz="6000" lang="bn-BD" smtClean="0">
              <a:solidFill>
                <a:srgbClr val="7030A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b="1" dirty="0" sz="6000" lang="en-US" err="1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b="1" dirty="0" sz="6000" lang="en-US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6000" lang="bn-BD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শ্রেণি</a:t>
            </a:r>
          </a:p>
          <a:p>
            <a:pPr algn="ctr"/>
            <a:r>
              <a:rPr b="1" dirty="0" sz="6000" lang="bn-BD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endParaRPr b="1" dirty="0" sz="80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Picture 11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3632682" y="4447177"/>
            <a:ext cx="911061" cy="682416"/>
          </a:xfrm>
          <a:prstGeom prst="rect"/>
        </p:spPr>
      </p:pic>
      <p:pic>
        <p:nvPicPr>
          <p:cNvPr id="2097177" name="Picture 9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80051" y="4563134"/>
            <a:ext cx="3900880" cy="1408492"/>
          </a:xfrm>
          <a:prstGeom prst="rect"/>
        </p:spPr>
      </p:pic>
      <p:pic>
        <p:nvPicPr>
          <p:cNvPr id="2097178" name="Picture 10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/>
          <a:srcRect r="9965"/>
          <a:stretch>
            <a:fillRect/>
          </a:stretch>
        </p:blipFill>
        <p:spPr>
          <a:xfrm rot="5400000">
            <a:off x="9284251" y="3836180"/>
            <a:ext cx="2837453" cy="1904411"/>
          </a:xfrm>
          <a:prstGeom prst="rect"/>
          <a:ln w="38100">
            <a:solidFill>
              <a:schemeClr val="tx1"/>
            </a:solidFill>
          </a:ln>
        </p:spPr>
      </p:pic>
      <p:pic>
        <p:nvPicPr>
          <p:cNvPr id="2097179" name="Picture 7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4"/>
          <a:srcRect l="11421" r="10683"/>
          <a:stretch>
            <a:fillRect/>
          </a:stretch>
        </p:blipFill>
        <p:spPr>
          <a:xfrm>
            <a:off x="4450359" y="196651"/>
            <a:ext cx="3220871" cy="1942656"/>
          </a:xfrm>
          <a:prstGeom prst="rect"/>
          <a:ln w="38100">
            <a:solidFill>
              <a:schemeClr val="tx1"/>
            </a:solidFill>
          </a:ln>
        </p:spPr>
      </p:pic>
      <p:pic>
        <p:nvPicPr>
          <p:cNvPr id="2097180" name="Picture 12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5"/>
          <a:srcRect l="7153"/>
          <a:stretch>
            <a:fillRect/>
          </a:stretch>
        </p:blipFill>
        <p:spPr>
          <a:xfrm>
            <a:off x="480051" y="196651"/>
            <a:ext cx="3220871" cy="1942656"/>
          </a:xfrm>
          <a:prstGeom prst="rect"/>
          <a:ln w="38100">
            <a:solidFill>
              <a:schemeClr val="tx1"/>
            </a:solidFill>
          </a:ln>
        </p:spPr>
      </p:pic>
      <p:sp>
        <p:nvSpPr>
          <p:cNvPr id="1048615" name="Rounded Rectangle 14"/>
          <p:cNvSpPr/>
          <p:nvPr/>
        </p:nvSpPr>
        <p:spPr>
          <a:xfrm>
            <a:off x="480052" y="2255264"/>
            <a:ext cx="3220870" cy="542527"/>
          </a:xfrm>
          <a:prstGeom prst="roundRect"/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en-GB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</a:t>
            </a:r>
            <a:r>
              <a:rPr dirty="0" sz="3200" lang="en-GB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dirty="0" sz="3200" lang="en-GB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কুকুর</a:t>
            </a:r>
            <a:r>
              <a:rPr dirty="0" sz="3200" lang="en-GB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GB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dirty="0" sz="3200" lang="en-GB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GB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endParaRPr dirty="0" sz="3200" lang="en-GB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81" name="Picture 15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6"/>
          <a:srcRect t="2954" b="9893"/>
          <a:stretch>
            <a:fillRect/>
          </a:stretch>
        </p:blipFill>
        <p:spPr>
          <a:xfrm>
            <a:off x="8420667" y="196651"/>
            <a:ext cx="3220871" cy="1942656"/>
          </a:xfrm>
          <a:prstGeom prst="rect"/>
          <a:ln w="38100">
            <a:solidFill>
              <a:schemeClr val="tx1"/>
            </a:solidFill>
          </a:ln>
        </p:spPr>
      </p:pic>
      <p:sp>
        <p:nvSpPr>
          <p:cNvPr id="1048616" name="Rounded Rectangle 16"/>
          <p:cNvSpPr/>
          <p:nvPr/>
        </p:nvSpPr>
        <p:spPr>
          <a:xfrm>
            <a:off x="4450359" y="2255264"/>
            <a:ext cx="3220871" cy="542527"/>
          </a:xfrm>
          <a:prstGeom prst="roundRect"/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en-GB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সাপকে</a:t>
            </a:r>
            <a:r>
              <a:rPr dirty="0" sz="3200" lang="en-GB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GB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dirty="0" sz="3200" lang="en-GB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GB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dirty="0" sz="3200" lang="en-GB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3200" lang="en-GB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7" name="Rounded Rectangle 17"/>
          <p:cNvSpPr/>
          <p:nvPr/>
        </p:nvSpPr>
        <p:spPr>
          <a:xfrm>
            <a:off x="8420667" y="2255264"/>
            <a:ext cx="3220871" cy="542527"/>
          </a:xfrm>
          <a:prstGeom prst="roundRect"/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en-GB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GB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dirty="0" sz="3200" lang="en-GB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GB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দগদগে</a:t>
            </a:r>
            <a:r>
              <a:rPr dirty="0" sz="3200" lang="en-GB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GB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</a:t>
            </a:r>
            <a:r>
              <a:rPr dirty="0" sz="3200" lang="en-GB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dirty="0" sz="3200" lang="en-GB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8" name="Rounded Rectangle 18"/>
          <p:cNvSpPr/>
          <p:nvPr/>
        </p:nvSpPr>
        <p:spPr>
          <a:xfrm>
            <a:off x="3456481" y="5725903"/>
            <a:ext cx="5208626" cy="723360"/>
          </a:xfrm>
          <a:prstGeom prst="roundRect"/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en-GB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বন্দুক</a:t>
            </a:r>
            <a:r>
              <a:rPr dirty="0" sz="3200" lang="en-GB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GB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dirty="0" sz="3200" lang="en-GB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GB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কুকুরকে</a:t>
            </a:r>
            <a:r>
              <a:rPr dirty="0" sz="3200" lang="en-GB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GB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dirty="0" sz="3200" lang="en-GB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GB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dirty="0" sz="3200" lang="en-GB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GB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dirty="0" sz="3200" lang="en-GB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dirty="0" sz="3200" lang="en-GB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3"/>
                                        <p:tgtEl>
                                          <p:spTgt spid="209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>
                      <p:stCondLst>
                        <p:cond delay="indefinite"/>
                      </p:stCondLst>
                      <p:childTnLst>
                        <p:par>
                          <p:cTn fill="hold" id="31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34"/>
                                        <p:tgtEl>
                                          <p:spTgt spid="209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39"/>
                                        <p:tgtEl>
                                          <p:spTgt spid="209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>
                      <p:stCondLst>
                        <p:cond delay="indefinite"/>
                      </p:stCondLst>
                      <p:childTnLst>
                        <p:par>
                          <p:cTn fill="hold" id="41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42" nodeType="clickEffect" presetClass="path" presetID="63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54167E-6 1.85185E-6 L 0.5513 -0.00556 " pathEditMode="relative" rAng="0" ptsTypes="AA">
                                      <p:cBhvr>
                                        <p:cTn dur="5000" fill="hold" id="43"/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6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>
                      <p:stCondLst>
                        <p:cond delay="indefinite"/>
                      </p:stCondLst>
                      <p:childTnLst>
                        <p:par>
                          <p:cTn fill="hold" id="45">
                            <p:stCondLst>
                              <p:cond delay="0"/>
                            </p:stCondLst>
                            <p:childTnLst>
                              <p:par>
                                <p:cTn fill="hold" id="46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48"/>
                                        <p:tgtEl>
                                          <p:spTgt spid="209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>
                      <p:stCondLst>
                        <p:cond delay="indefinite"/>
                      </p:stCondLst>
                      <p:childTnLst>
                        <p:par>
                          <p:cTn fill="hold" id="5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53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5" grpId="0" animBg="1"/>
      <p:bldP spid="1048616" grpId="0" animBg="1"/>
      <p:bldP spid="1048617" grpId="0" animBg="1"/>
      <p:bldP spid="10486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Rounded Rectangle 10"/>
          <p:cNvSpPr/>
          <p:nvPr/>
        </p:nvSpPr>
        <p:spPr>
          <a:xfrm>
            <a:off x="423081" y="259307"/>
            <a:ext cx="11454252" cy="6196084"/>
          </a:xfrm>
          <a:prstGeom prst="roundRect"/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>
              <a:lnSpc>
                <a:spcPct val="150000"/>
              </a:lnSpc>
            </a:pP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শাহীন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হামাগুড়ি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সাপের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টাইগার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সাপের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ঝাঁপিয়ে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কামড়ে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ফণা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চিড়ে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ফেলল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কুকুরটিকে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কামড়িয়েছিল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পারল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>
              <a:lnSpc>
                <a:spcPct val="150000"/>
              </a:lnSpc>
            </a:pP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সাপের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কুকুরের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দগদগে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চামড়া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খসে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পড়ল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দু’দিন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কাটল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কুকুরটি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পচেগলে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সহ্য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পেরে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লেখকের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কুকুরটিকে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পরপর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>
              <a:lnSpc>
                <a:spcPct val="150000"/>
              </a:lnSpc>
            </a:pP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বেদনায়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কুঁকড়ে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উঠলেন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তবু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গলায়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বললেন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“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ছেলের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মারলাম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নিয়তি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।।” </a:t>
            </a:r>
            <a:endParaRPr b="1" dirty="0" sz="3200" lang="en-GB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"/>
          <p:cNvGrpSpPr/>
          <p:nvPr/>
        </p:nvGrpSpPr>
        <p:grpSpPr>
          <a:xfrm>
            <a:off x="6225017" y="190694"/>
            <a:ext cx="3326776" cy="1751894"/>
            <a:chOff x="4264657" y="610185"/>
            <a:chExt cx="2952750" cy="1543050"/>
          </a:xfrm>
        </p:grpSpPr>
        <p:pic>
          <p:nvPicPr>
            <p:cNvPr id="2097182" name="Picture 2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264657" y="610185"/>
              <a:ext cx="2952750" cy="1543050"/>
            </a:xfrm>
            <a:prstGeom prst="rect"/>
            <a:ln w="28575">
              <a:solidFill>
                <a:schemeClr val="tx1"/>
              </a:solidFill>
            </a:ln>
          </p:spPr>
        </p:pic>
        <p:pic>
          <p:nvPicPr>
            <p:cNvPr id="2097183" name="Picture 1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44320" t="12116" r="46874" b="46477"/>
            <a:stretch>
              <a:fillRect/>
            </a:stretch>
          </p:blipFill>
          <p:spPr>
            <a:xfrm>
              <a:off x="4804010" y="957073"/>
              <a:ext cx="545911" cy="849273"/>
            </a:xfrm>
            <a:prstGeom prst="rect"/>
          </p:spPr>
        </p:pic>
      </p:grpSp>
      <p:pic>
        <p:nvPicPr>
          <p:cNvPr id="2097184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06785" y="190694"/>
            <a:ext cx="3398939" cy="1751894"/>
          </a:xfrm>
          <a:prstGeom prst="rect"/>
          <a:ln w="28575">
            <a:solidFill>
              <a:schemeClr val="tx1"/>
            </a:solidFill>
          </a:ln>
        </p:spPr>
      </p:pic>
      <p:sp>
        <p:nvSpPr>
          <p:cNvPr id="1048620" name="Rounded Rectangle 6"/>
          <p:cNvSpPr/>
          <p:nvPr/>
        </p:nvSpPr>
        <p:spPr>
          <a:xfrm>
            <a:off x="4018667" y="608238"/>
            <a:ext cx="1702303" cy="542527"/>
          </a:xfrm>
          <a:prstGeom prst="roundRect"/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en-GB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নিষ্টুর</a:t>
            </a:r>
            <a:r>
              <a:rPr dirty="0" sz="3200" lang="en-GB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GB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dirty="0" sz="3200" lang="en-GB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3200" lang="en-GB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1" name="Rounded Rectangle 7"/>
          <p:cNvSpPr/>
          <p:nvPr/>
        </p:nvSpPr>
        <p:spPr>
          <a:xfrm>
            <a:off x="9827206" y="443153"/>
            <a:ext cx="1933067" cy="872696"/>
          </a:xfrm>
          <a:prstGeom prst="roundRect"/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en-GB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dirty="0" sz="3200" lang="en-GB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dirty="0" sz="3200" lang="en-GB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dirty="0" sz="3200" lang="en-GB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GB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dirty="0" sz="3200" lang="en-GB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GB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dirty="0" sz="3200" lang="en-GB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3200" lang="en-GB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85" name="Picture 8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4"/>
          <a:srcRect l="18532"/>
          <a:stretch>
            <a:fillRect/>
          </a:stretch>
        </p:blipFill>
        <p:spPr>
          <a:xfrm>
            <a:off x="2322031" y="2159181"/>
            <a:ext cx="3398939" cy="1751894"/>
          </a:xfrm>
          <a:prstGeom prst="rect"/>
          <a:ln w="28575">
            <a:solidFill>
              <a:srgbClr val="FFC000"/>
            </a:solidFill>
          </a:ln>
        </p:spPr>
      </p:pic>
      <p:pic>
        <p:nvPicPr>
          <p:cNvPr id="2097186" name="Picture 9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8433497" y="2159181"/>
            <a:ext cx="3326776" cy="1751894"/>
          </a:xfrm>
          <a:prstGeom prst="rect"/>
        </p:spPr>
      </p:pic>
      <p:sp>
        <p:nvSpPr>
          <p:cNvPr id="1048622" name="Rounded Rectangle 10"/>
          <p:cNvSpPr/>
          <p:nvPr/>
        </p:nvSpPr>
        <p:spPr>
          <a:xfrm>
            <a:off x="406785" y="2763864"/>
            <a:ext cx="1725178" cy="542527"/>
          </a:xfrm>
          <a:prstGeom prst="roundRect"/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en-GB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dirty="0" sz="3200" lang="en-GB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GB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r>
              <a:rPr dirty="0" sz="3200" lang="en-GB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3200" lang="en-GB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3" name="Rounded Rectangle 11"/>
          <p:cNvSpPr/>
          <p:nvPr/>
        </p:nvSpPr>
        <p:spPr>
          <a:xfrm>
            <a:off x="6662725" y="2763865"/>
            <a:ext cx="1296538" cy="542527"/>
          </a:xfrm>
          <a:prstGeom prst="roundRect"/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en-GB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তক্ষক</a:t>
            </a:r>
            <a:r>
              <a:rPr dirty="0" sz="3200" lang="en-GB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3200" lang="en-GB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4" name="Rounded Rectangle 12"/>
          <p:cNvSpPr/>
          <p:nvPr/>
        </p:nvSpPr>
        <p:spPr>
          <a:xfrm>
            <a:off x="545909" y="4120062"/>
            <a:ext cx="11214363" cy="2737938"/>
          </a:xfrm>
          <a:prstGeom prst="roundRect"/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বাবাকে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নিষ্টুর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রাগ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অভিমানে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খেয়ে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ঘুমিয়ে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পড়ল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তাঁকে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দুইজন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চুপচাপ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বারান্দায়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রইলেন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চারদিক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অন্ধকার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তক্ষক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ডাকছে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ও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b="1" dirty="0" sz="3200" lang="en-GB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বাগানে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হাওয়া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লেগে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বিচিত্র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উঠছে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হয়তো</a:t>
            </a:r>
            <a:r>
              <a:rPr b="1" dirty="0" sz="3200" lang="en-GB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চেয়েছিলেন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পারলেন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বলল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ঘুমিয়ে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b="1" dirty="0" sz="3200" lang="en-GB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3"/>
                                        <p:tgtEl>
                                          <p:spTgt spid="209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>
                      <p:stCondLst>
                        <p:cond delay="indefinite"/>
                      </p:stCondLst>
                      <p:childTnLst>
                        <p:par>
                          <p:cTn fill="hold" id="31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>
                      <p:stCondLst>
                        <p:cond delay="indefinite"/>
                      </p:stCondLst>
                      <p:childTnLst>
                        <p:par>
                          <p:cTn fill="hold" id="4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0" grpId="0" animBg="1"/>
      <p:bldP spid="1048621" grpId="0" animBg="1"/>
      <p:bldP spid="1048622" grpId="0" animBg="1"/>
      <p:bldP spid="1048623" grpId="0" animBg="1"/>
      <p:bldP spid="10486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extBox 1"/>
          <p:cNvSpPr txBox="1"/>
          <p:nvPr/>
        </p:nvSpPr>
        <p:spPr>
          <a:xfrm>
            <a:off x="4243974" y="2621297"/>
            <a:ext cx="7281851" cy="993139"/>
          </a:xfrm>
          <a:prstGeom prst="rect"/>
          <a:noFill/>
          <a:ln w="28575">
            <a:solidFill>
              <a:srgbClr val="FF0000"/>
            </a:solidFill>
          </a:ln>
        </p:spPr>
        <p:txBody>
          <a:bodyPr rtlCol="0" wrap="square">
            <a:spAutoFit/>
          </a:bodyPr>
          <a:p>
            <a:pPr algn="ctr">
              <a:lnSpc>
                <a:spcPct val="150000"/>
              </a:lnSpc>
            </a:pPr>
            <a:r>
              <a:rPr dirty="0" sz="4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নিয়তি</a:t>
            </a:r>
            <a:r>
              <a:rPr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bn-BD">
                <a:latin typeface="NikoshBAN" panose="02000000000000000000" pitchFamily="2" charset="0"/>
                <a:cs typeface="NikoshBAN" panose="02000000000000000000" pitchFamily="2" charset="0"/>
              </a:rPr>
              <a:t>সারাংশ খাতায় লেখ</a:t>
            </a:r>
            <a:r>
              <a:rPr dirty="0" sz="40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dirty="0" sz="40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6" name="TextBox 2"/>
          <p:cNvSpPr txBox="1"/>
          <p:nvPr/>
        </p:nvSpPr>
        <p:spPr>
          <a:xfrm>
            <a:off x="915929" y="2303606"/>
            <a:ext cx="1927270" cy="2263140"/>
          </a:xfrm>
          <a:custGeom>
            <a:avLst/>
            <a:gdLst>
              <a:gd name="connsiteX0" fmla="*/ 0 w 1876474"/>
              <a:gd name="connsiteY0" fmla="*/ 0 h 2308324"/>
              <a:gd name="connsiteX1" fmla="*/ 1876474 w 1876474"/>
              <a:gd name="connsiteY1" fmla="*/ 0 h 2308324"/>
              <a:gd name="connsiteX2" fmla="*/ 1876474 w 1876474"/>
              <a:gd name="connsiteY2" fmla="*/ 2308324 h 2308324"/>
              <a:gd name="connsiteX3" fmla="*/ 0 w 1876474"/>
              <a:gd name="connsiteY3" fmla="*/ 2308324 h 2308324"/>
              <a:gd name="connsiteX4" fmla="*/ 0 w 1876474"/>
              <a:gd name="connsiteY4" fmla="*/ 0 h 2308324"/>
              <a:gd name="connsiteX0" fmla="*/ 0 w 1876474"/>
              <a:gd name="connsiteY0" fmla="*/ 0 h 2308324"/>
              <a:gd name="connsiteX1" fmla="*/ 1794587 w 1876474"/>
              <a:gd name="connsiteY1" fmla="*/ 109182 h 2308324"/>
              <a:gd name="connsiteX2" fmla="*/ 1876474 w 1876474"/>
              <a:gd name="connsiteY2" fmla="*/ 2308324 h 2308324"/>
              <a:gd name="connsiteX3" fmla="*/ 0 w 1876474"/>
              <a:gd name="connsiteY3" fmla="*/ 2308324 h 2308324"/>
              <a:gd name="connsiteX4" fmla="*/ 0 w 1876474"/>
              <a:gd name="connsiteY4" fmla="*/ 0 h 2308324"/>
              <a:gd name="connsiteX0" fmla="*/ 109182 w 1876474"/>
              <a:gd name="connsiteY0" fmla="*/ 27295 h 2199142"/>
              <a:gd name="connsiteX1" fmla="*/ 1794587 w 1876474"/>
              <a:gd name="connsiteY1" fmla="*/ 0 h 2199142"/>
              <a:gd name="connsiteX2" fmla="*/ 1876474 w 1876474"/>
              <a:gd name="connsiteY2" fmla="*/ 2199142 h 2199142"/>
              <a:gd name="connsiteX3" fmla="*/ 0 w 1876474"/>
              <a:gd name="connsiteY3" fmla="*/ 2199142 h 2199142"/>
              <a:gd name="connsiteX4" fmla="*/ 109182 w 1876474"/>
              <a:gd name="connsiteY4" fmla="*/ 27295 h 2199142"/>
              <a:gd name="connsiteX0" fmla="*/ 109182 w 1876474"/>
              <a:gd name="connsiteY0" fmla="*/ 27295 h 2199142"/>
              <a:gd name="connsiteX1" fmla="*/ 1685405 w 1876474"/>
              <a:gd name="connsiteY1" fmla="*/ 0 h 2199142"/>
              <a:gd name="connsiteX2" fmla="*/ 1876474 w 1876474"/>
              <a:gd name="connsiteY2" fmla="*/ 2199142 h 2199142"/>
              <a:gd name="connsiteX3" fmla="*/ 0 w 1876474"/>
              <a:gd name="connsiteY3" fmla="*/ 2199142 h 2199142"/>
              <a:gd name="connsiteX4" fmla="*/ 109182 w 1876474"/>
              <a:gd name="connsiteY4" fmla="*/ 27295 h 2199142"/>
              <a:gd name="connsiteX0" fmla="*/ 204717 w 1876474"/>
              <a:gd name="connsiteY0" fmla="*/ 27295 h 2199142"/>
              <a:gd name="connsiteX1" fmla="*/ 1685405 w 1876474"/>
              <a:gd name="connsiteY1" fmla="*/ 0 h 2199142"/>
              <a:gd name="connsiteX2" fmla="*/ 1876474 w 1876474"/>
              <a:gd name="connsiteY2" fmla="*/ 2199142 h 2199142"/>
              <a:gd name="connsiteX3" fmla="*/ 0 w 1876474"/>
              <a:gd name="connsiteY3" fmla="*/ 2199142 h 2199142"/>
              <a:gd name="connsiteX4" fmla="*/ 204717 w 1876474"/>
              <a:gd name="connsiteY4" fmla="*/ 27295 h 2199142"/>
              <a:gd name="connsiteX0" fmla="*/ 204717 w 1780940"/>
              <a:gd name="connsiteY0" fmla="*/ 27295 h 2199142"/>
              <a:gd name="connsiteX1" fmla="*/ 1685405 w 1780940"/>
              <a:gd name="connsiteY1" fmla="*/ 0 h 2199142"/>
              <a:gd name="connsiteX2" fmla="*/ 1780940 w 1780940"/>
              <a:gd name="connsiteY2" fmla="*/ 2103608 h 2199142"/>
              <a:gd name="connsiteX3" fmla="*/ 0 w 1780940"/>
              <a:gd name="connsiteY3" fmla="*/ 2199142 h 2199142"/>
              <a:gd name="connsiteX4" fmla="*/ 204717 w 1780940"/>
              <a:gd name="connsiteY4" fmla="*/ 27295 h 2199142"/>
              <a:gd name="connsiteX0" fmla="*/ 109183 w 1685406"/>
              <a:gd name="connsiteY0" fmla="*/ 27295 h 2103608"/>
              <a:gd name="connsiteX1" fmla="*/ 1589871 w 1685406"/>
              <a:gd name="connsiteY1" fmla="*/ 0 h 2103608"/>
              <a:gd name="connsiteX2" fmla="*/ 1685406 w 1685406"/>
              <a:gd name="connsiteY2" fmla="*/ 2103608 h 2103608"/>
              <a:gd name="connsiteX3" fmla="*/ 0 w 1685406"/>
              <a:gd name="connsiteY3" fmla="*/ 2103608 h 2103608"/>
              <a:gd name="connsiteX4" fmla="*/ 109183 w 1685406"/>
              <a:gd name="connsiteY4" fmla="*/ 27295 h 2103608"/>
              <a:gd name="connsiteX0" fmla="*/ 109183 w 1685406"/>
              <a:gd name="connsiteY0" fmla="*/ 0 h 2076313"/>
              <a:gd name="connsiteX1" fmla="*/ 1478359 w 1685406"/>
              <a:gd name="connsiteY1" fmla="*/ 100738 h 2076313"/>
              <a:gd name="connsiteX2" fmla="*/ 1685406 w 1685406"/>
              <a:gd name="connsiteY2" fmla="*/ 2076313 h 2076313"/>
              <a:gd name="connsiteX3" fmla="*/ 0 w 1685406"/>
              <a:gd name="connsiteY3" fmla="*/ 2076313 h 2076313"/>
              <a:gd name="connsiteX4" fmla="*/ 109183 w 1685406"/>
              <a:gd name="connsiteY4" fmla="*/ 0 h 2076313"/>
              <a:gd name="connsiteX0" fmla="*/ 0 w 1873589"/>
              <a:gd name="connsiteY0" fmla="*/ 0 h 2368957"/>
              <a:gd name="connsiteX1" fmla="*/ 1666542 w 1873589"/>
              <a:gd name="connsiteY1" fmla="*/ 393382 h 2368957"/>
              <a:gd name="connsiteX2" fmla="*/ 1873589 w 1873589"/>
              <a:gd name="connsiteY2" fmla="*/ 2368957 h 2368957"/>
              <a:gd name="connsiteX3" fmla="*/ 188183 w 1873589"/>
              <a:gd name="connsiteY3" fmla="*/ 2368957 h 2368957"/>
              <a:gd name="connsiteX4" fmla="*/ 0 w 1873589"/>
              <a:gd name="connsiteY4" fmla="*/ 0 h 2368957"/>
              <a:gd name="connsiteX0" fmla="*/ 0 w 1873589"/>
              <a:gd name="connsiteY0" fmla="*/ 0 h 2368957"/>
              <a:gd name="connsiteX1" fmla="*/ 1691322 w 1873589"/>
              <a:gd name="connsiteY1" fmla="*/ 247060 h 2368957"/>
              <a:gd name="connsiteX2" fmla="*/ 1873589 w 1873589"/>
              <a:gd name="connsiteY2" fmla="*/ 2368957 h 2368957"/>
              <a:gd name="connsiteX3" fmla="*/ 188183 w 1873589"/>
              <a:gd name="connsiteY3" fmla="*/ 2368957 h 2368957"/>
              <a:gd name="connsiteX4" fmla="*/ 0 w 1873589"/>
              <a:gd name="connsiteY4" fmla="*/ 0 h 2368957"/>
              <a:gd name="connsiteX0" fmla="*/ 0 w 1873589"/>
              <a:gd name="connsiteY0" fmla="*/ 0 h 2368957"/>
              <a:gd name="connsiteX1" fmla="*/ 1691322 w 1873589"/>
              <a:gd name="connsiteY1" fmla="*/ 247060 h 2368957"/>
              <a:gd name="connsiteX2" fmla="*/ 1873589 w 1873589"/>
              <a:gd name="connsiteY2" fmla="*/ 2368957 h 2368957"/>
              <a:gd name="connsiteX3" fmla="*/ 163402 w 1873589"/>
              <a:gd name="connsiteY3" fmla="*/ 1893409 h 2368957"/>
              <a:gd name="connsiteX4" fmla="*/ 0 w 1873589"/>
              <a:gd name="connsiteY4" fmla="*/ 0 h 2368957"/>
              <a:gd name="connsiteX0" fmla="*/ 0 w 1873589"/>
              <a:gd name="connsiteY0" fmla="*/ 0 h 2368957"/>
              <a:gd name="connsiteX1" fmla="*/ 1160122 w 1873589"/>
              <a:gd name="connsiteY1" fmla="*/ 138492 h 2368957"/>
              <a:gd name="connsiteX2" fmla="*/ 1691322 w 1873589"/>
              <a:gd name="connsiteY2" fmla="*/ 247060 h 2368957"/>
              <a:gd name="connsiteX3" fmla="*/ 1873589 w 1873589"/>
              <a:gd name="connsiteY3" fmla="*/ 2368957 h 2368957"/>
              <a:gd name="connsiteX4" fmla="*/ 163402 w 1873589"/>
              <a:gd name="connsiteY4" fmla="*/ 1893409 h 2368957"/>
              <a:gd name="connsiteX5" fmla="*/ 0 w 1873589"/>
              <a:gd name="connsiteY5" fmla="*/ 0 h 2368957"/>
              <a:gd name="connsiteX0" fmla="*/ 0 w 1873589"/>
              <a:gd name="connsiteY0" fmla="*/ 62701 h 2431658"/>
              <a:gd name="connsiteX1" fmla="*/ 1160122 w 1873589"/>
              <a:gd name="connsiteY1" fmla="*/ 0 h 2431658"/>
              <a:gd name="connsiteX2" fmla="*/ 1691322 w 1873589"/>
              <a:gd name="connsiteY2" fmla="*/ 309761 h 2431658"/>
              <a:gd name="connsiteX3" fmla="*/ 1873589 w 1873589"/>
              <a:gd name="connsiteY3" fmla="*/ 2431658 h 2431658"/>
              <a:gd name="connsiteX4" fmla="*/ 163402 w 1873589"/>
              <a:gd name="connsiteY4" fmla="*/ 1956110 h 2431658"/>
              <a:gd name="connsiteX5" fmla="*/ 0 w 1873589"/>
              <a:gd name="connsiteY5" fmla="*/ 62701 h 2431658"/>
              <a:gd name="connsiteX0" fmla="*/ 0 w 1873589"/>
              <a:gd name="connsiteY0" fmla="*/ 124791 h 2493748"/>
              <a:gd name="connsiteX1" fmla="*/ 1160122 w 1873589"/>
              <a:gd name="connsiteY1" fmla="*/ 62090 h 2493748"/>
              <a:gd name="connsiteX2" fmla="*/ 1691322 w 1873589"/>
              <a:gd name="connsiteY2" fmla="*/ 371851 h 2493748"/>
              <a:gd name="connsiteX3" fmla="*/ 1873589 w 1873589"/>
              <a:gd name="connsiteY3" fmla="*/ 2493748 h 2493748"/>
              <a:gd name="connsiteX4" fmla="*/ 163402 w 1873589"/>
              <a:gd name="connsiteY4" fmla="*/ 2018200 h 2493748"/>
              <a:gd name="connsiteX5" fmla="*/ 0 w 1873589"/>
              <a:gd name="connsiteY5" fmla="*/ 124791 h 2493748"/>
              <a:gd name="connsiteX0" fmla="*/ 0 w 1873589"/>
              <a:gd name="connsiteY0" fmla="*/ 124791 h 2493748"/>
              <a:gd name="connsiteX1" fmla="*/ 1160122 w 1873589"/>
              <a:gd name="connsiteY1" fmla="*/ 62090 h 2493748"/>
              <a:gd name="connsiteX2" fmla="*/ 1691322 w 1873589"/>
              <a:gd name="connsiteY2" fmla="*/ 371851 h 2493748"/>
              <a:gd name="connsiteX3" fmla="*/ 1873589 w 1873589"/>
              <a:gd name="connsiteY3" fmla="*/ 2493748 h 2493748"/>
              <a:gd name="connsiteX4" fmla="*/ 763634 w 1873589"/>
              <a:gd name="connsiteY4" fmla="*/ 2128893 h 2493748"/>
              <a:gd name="connsiteX5" fmla="*/ 163402 w 1873589"/>
              <a:gd name="connsiteY5" fmla="*/ 2018200 h 2493748"/>
              <a:gd name="connsiteX6" fmla="*/ 0 w 1873589"/>
              <a:gd name="connsiteY6" fmla="*/ 124791 h 2493748"/>
              <a:gd name="connsiteX0" fmla="*/ 0 w 1873589"/>
              <a:gd name="connsiteY0" fmla="*/ 124791 h 2493748"/>
              <a:gd name="connsiteX1" fmla="*/ 1160122 w 1873589"/>
              <a:gd name="connsiteY1" fmla="*/ 62090 h 2493748"/>
              <a:gd name="connsiteX2" fmla="*/ 1691322 w 1873589"/>
              <a:gd name="connsiteY2" fmla="*/ 371851 h 2493748"/>
              <a:gd name="connsiteX3" fmla="*/ 1873589 w 1873589"/>
              <a:gd name="connsiteY3" fmla="*/ 2493748 h 2493748"/>
              <a:gd name="connsiteX4" fmla="*/ 689292 w 1873589"/>
              <a:gd name="connsiteY4" fmla="*/ 2293504 h 2493748"/>
              <a:gd name="connsiteX5" fmla="*/ 163402 w 1873589"/>
              <a:gd name="connsiteY5" fmla="*/ 2018200 h 2493748"/>
              <a:gd name="connsiteX6" fmla="*/ 0 w 1873589"/>
              <a:gd name="connsiteY6" fmla="*/ 124791 h 2493748"/>
              <a:gd name="connsiteX0" fmla="*/ 0 w 1749687"/>
              <a:gd name="connsiteY0" fmla="*/ 124791 h 2311819"/>
              <a:gd name="connsiteX1" fmla="*/ 1160122 w 1749687"/>
              <a:gd name="connsiteY1" fmla="*/ 62090 h 2311819"/>
              <a:gd name="connsiteX2" fmla="*/ 1691322 w 1749687"/>
              <a:gd name="connsiteY2" fmla="*/ 371851 h 2311819"/>
              <a:gd name="connsiteX3" fmla="*/ 1749687 w 1749687"/>
              <a:gd name="connsiteY3" fmla="*/ 2127943 h 2311819"/>
              <a:gd name="connsiteX4" fmla="*/ 689292 w 1749687"/>
              <a:gd name="connsiteY4" fmla="*/ 2293504 h 2311819"/>
              <a:gd name="connsiteX5" fmla="*/ 163402 w 1749687"/>
              <a:gd name="connsiteY5" fmla="*/ 2018200 h 2311819"/>
              <a:gd name="connsiteX6" fmla="*/ 0 w 1749687"/>
              <a:gd name="connsiteY6" fmla="*/ 124791 h 2311819"/>
              <a:gd name="connsiteX0" fmla="*/ 0 w 1749687"/>
              <a:gd name="connsiteY0" fmla="*/ 124791 h 2127943"/>
              <a:gd name="connsiteX1" fmla="*/ 1160122 w 1749687"/>
              <a:gd name="connsiteY1" fmla="*/ 62090 h 2127943"/>
              <a:gd name="connsiteX2" fmla="*/ 1691322 w 1749687"/>
              <a:gd name="connsiteY2" fmla="*/ 371851 h 2127943"/>
              <a:gd name="connsiteX3" fmla="*/ 1749687 w 1749687"/>
              <a:gd name="connsiteY3" fmla="*/ 2127943 h 2127943"/>
              <a:gd name="connsiteX4" fmla="*/ 714072 w 1749687"/>
              <a:gd name="connsiteY4" fmla="*/ 1854538 h 2127943"/>
              <a:gd name="connsiteX5" fmla="*/ 163402 w 1749687"/>
              <a:gd name="connsiteY5" fmla="*/ 2018200 h 2127943"/>
              <a:gd name="connsiteX6" fmla="*/ 0 w 1749687"/>
              <a:gd name="connsiteY6" fmla="*/ 124791 h 2127943"/>
              <a:gd name="connsiteX0" fmla="*/ 0 w 1749687"/>
              <a:gd name="connsiteY0" fmla="*/ 124791 h 2127943"/>
              <a:gd name="connsiteX1" fmla="*/ 1160122 w 1749687"/>
              <a:gd name="connsiteY1" fmla="*/ 62090 h 2127943"/>
              <a:gd name="connsiteX2" fmla="*/ 1691322 w 1749687"/>
              <a:gd name="connsiteY2" fmla="*/ 371851 h 2127943"/>
              <a:gd name="connsiteX3" fmla="*/ 1749687 w 1749687"/>
              <a:gd name="connsiteY3" fmla="*/ 2127943 h 2127943"/>
              <a:gd name="connsiteX4" fmla="*/ 726461 w 1749687"/>
              <a:gd name="connsiteY4" fmla="*/ 1927699 h 2127943"/>
              <a:gd name="connsiteX5" fmla="*/ 163402 w 1749687"/>
              <a:gd name="connsiteY5" fmla="*/ 2018200 h 2127943"/>
              <a:gd name="connsiteX6" fmla="*/ 0 w 1749687"/>
              <a:gd name="connsiteY6" fmla="*/ 124791 h 2127943"/>
              <a:gd name="connsiteX0" fmla="*/ 0 w 1749687"/>
              <a:gd name="connsiteY0" fmla="*/ 124791 h 2127943"/>
              <a:gd name="connsiteX1" fmla="*/ 1160122 w 1749687"/>
              <a:gd name="connsiteY1" fmla="*/ 62090 h 2127943"/>
              <a:gd name="connsiteX2" fmla="*/ 1691322 w 1749687"/>
              <a:gd name="connsiteY2" fmla="*/ 371851 h 2127943"/>
              <a:gd name="connsiteX3" fmla="*/ 1749687 w 1749687"/>
              <a:gd name="connsiteY3" fmla="*/ 2127943 h 2127943"/>
              <a:gd name="connsiteX4" fmla="*/ 726461 w 1749687"/>
              <a:gd name="connsiteY4" fmla="*/ 1927699 h 2127943"/>
              <a:gd name="connsiteX5" fmla="*/ 163402 w 1749687"/>
              <a:gd name="connsiteY5" fmla="*/ 2018200 h 2127943"/>
              <a:gd name="connsiteX6" fmla="*/ 0 w 1749687"/>
              <a:gd name="connsiteY6" fmla="*/ 124791 h 2127943"/>
              <a:gd name="connsiteX0" fmla="*/ 0 w 1749687"/>
              <a:gd name="connsiteY0" fmla="*/ 124791 h 2127943"/>
              <a:gd name="connsiteX1" fmla="*/ 1160122 w 1749687"/>
              <a:gd name="connsiteY1" fmla="*/ 62090 h 2127943"/>
              <a:gd name="connsiteX2" fmla="*/ 1691322 w 1749687"/>
              <a:gd name="connsiteY2" fmla="*/ 371851 h 2127943"/>
              <a:gd name="connsiteX3" fmla="*/ 1749687 w 1749687"/>
              <a:gd name="connsiteY3" fmla="*/ 2127943 h 2127943"/>
              <a:gd name="connsiteX4" fmla="*/ 726461 w 1749687"/>
              <a:gd name="connsiteY4" fmla="*/ 1927699 h 2127943"/>
              <a:gd name="connsiteX5" fmla="*/ 163402 w 1749687"/>
              <a:gd name="connsiteY5" fmla="*/ 2018200 h 2127943"/>
              <a:gd name="connsiteX6" fmla="*/ 0 w 1749687"/>
              <a:gd name="connsiteY6" fmla="*/ 124791 h 2127943"/>
              <a:gd name="connsiteX0" fmla="*/ 0 w 1749687"/>
              <a:gd name="connsiteY0" fmla="*/ 124791 h 2127943"/>
              <a:gd name="connsiteX1" fmla="*/ 1160122 w 1749687"/>
              <a:gd name="connsiteY1" fmla="*/ 62090 h 2127943"/>
              <a:gd name="connsiteX2" fmla="*/ 1691322 w 1749687"/>
              <a:gd name="connsiteY2" fmla="*/ 371851 h 2127943"/>
              <a:gd name="connsiteX3" fmla="*/ 1749687 w 1749687"/>
              <a:gd name="connsiteY3" fmla="*/ 2127943 h 2127943"/>
              <a:gd name="connsiteX4" fmla="*/ 837973 w 1749687"/>
              <a:gd name="connsiteY4" fmla="*/ 1982570 h 2127943"/>
              <a:gd name="connsiteX5" fmla="*/ 163402 w 1749687"/>
              <a:gd name="connsiteY5" fmla="*/ 2018200 h 2127943"/>
              <a:gd name="connsiteX6" fmla="*/ 0 w 1749687"/>
              <a:gd name="connsiteY6" fmla="*/ 124791 h 2127943"/>
              <a:gd name="connsiteX0" fmla="*/ 0 w 1749687"/>
              <a:gd name="connsiteY0" fmla="*/ 124791 h 2127943"/>
              <a:gd name="connsiteX1" fmla="*/ 1160122 w 1749687"/>
              <a:gd name="connsiteY1" fmla="*/ 62090 h 2127943"/>
              <a:gd name="connsiteX2" fmla="*/ 1691322 w 1749687"/>
              <a:gd name="connsiteY2" fmla="*/ 371851 h 2127943"/>
              <a:gd name="connsiteX3" fmla="*/ 1749687 w 1749687"/>
              <a:gd name="connsiteY3" fmla="*/ 2127943 h 2127943"/>
              <a:gd name="connsiteX4" fmla="*/ 837973 w 1749687"/>
              <a:gd name="connsiteY4" fmla="*/ 1982570 h 2127943"/>
              <a:gd name="connsiteX5" fmla="*/ 163402 w 1749687"/>
              <a:gd name="connsiteY5" fmla="*/ 2018200 h 2127943"/>
              <a:gd name="connsiteX6" fmla="*/ 0 w 1749687"/>
              <a:gd name="connsiteY6" fmla="*/ 124791 h 2127943"/>
              <a:gd name="connsiteX0" fmla="*/ 0 w 1749687"/>
              <a:gd name="connsiteY0" fmla="*/ 192404 h 2195556"/>
              <a:gd name="connsiteX1" fmla="*/ 652122 w 1749687"/>
              <a:gd name="connsiteY1" fmla="*/ 56542 h 2195556"/>
              <a:gd name="connsiteX2" fmla="*/ 1160122 w 1749687"/>
              <a:gd name="connsiteY2" fmla="*/ 129703 h 2195556"/>
              <a:gd name="connsiteX3" fmla="*/ 1691322 w 1749687"/>
              <a:gd name="connsiteY3" fmla="*/ 439464 h 2195556"/>
              <a:gd name="connsiteX4" fmla="*/ 1749687 w 1749687"/>
              <a:gd name="connsiteY4" fmla="*/ 2195556 h 2195556"/>
              <a:gd name="connsiteX5" fmla="*/ 837973 w 1749687"/>
              <a:gd name="connsiteY5" fmla="*/ 2050183 h 2195556"/>
              <a:gd name="connsiteX6" fmla="*/ 163402 w 1749687"/>
              <a:gd name="connsiteY6" fmla="*/ 2085813 h 2195556"/>
              <a:gd name="connsiteX7" fmla="*/ 0 w 1749687"/>
              <a:gd name="connsiteY7" fmla="*/ 192404 h 2195556"/>
              <a:gd name="connsiteX0" fmla="*/ 0 w 1749687"/>
              <a:gd name="connsiteY0" fmla="*/ 138504 h 2141656"/>
              <a:gd name="connsiteX1" fmla="*/ 652122 w 1749687"/>
              <a:gd name="connsiteY1" fmla="*/ 2642 h 2141656"/>
              <a:gd name="connsiteX2" fmla="*/ 1160122 w 1749687"/>
              <a:gd name="connsiteY2" fmla="*/ 75803 h 2141656"/>
              <a:gd name="connsiteX3" fmla="*/ 1691322 w 1749687"/>
              <a:gd name="connsiteY3" fmla="*/ 385564 h 2141656"/>
              <a:gd name="connsiteX4" fmla="*/ 1749687 w 1749687"/>
              <a:gd name="connsiteY4" fmla="*/ 2141656 h 2141656"/>
              <a:gd name="connsiteX5" fmla="*/ 837973 w 1749687"/>
              <a:gd name="connsiteY5" fmla="*/ 1996283 h 2141656"/>
              <a:gd name="connsiteX6" fmla="*/ 163402 w 1749687"/>
              <a:gd name="connsiteY6" fmla="*/ 2031913 h 2141656"/>
              <a:gd name="connsiteX7" fmla="*/ 0 w 1749687"/>
              <a:gd name="connsiteY7" fmla="*/ 138504 h 2141656"/>
              <a:gd name="connsiteX0" fmla="*/ 0 w 1749687"/>
              <a:gd name="connsiteY0" fmla="*/ 106406 h 2109558"/>
              <a:gd name="connsiteX1" fmla="*/ 689294 w 1749687"/>
              <a:gd name="connsiteY1" fmla="*/ 135156 h 2109558"/>
              <a:gd name="connsiteX2" fmla="*/ 1160122 w 1749687"/>
              <a:gd name="connsiteY2" fmla="*/ 43705 h 2109558"/>
              <a:gd name="connsiteX3" fmla="*/ 1691322 w 1749687"/>
              <a:gd name="connsiteY3" fmla="*/ 353466 h 2109558"/>
              <a:gd name="connsiteX4" fmla="*/ 1749687 w 1749687"/>
              <a:gd name="connsiteY4" fmla="*/ 2109558 h 2109558"/>
              <a:gd name="connsiteX5" fmla="*/ 837973 w 1749687"/>
              <a:gd name="connsiteY5" fmla="*/ 1964185 h 2109558"/>
              <a:gd name="connsiteX6" fmla="*/ 163402 w 1749687"/>
              <a:gd name="connsiteY6" fmla="*/ 1999815 h 2109558"/>
              <a:gd name="connsiteX7" fmla="*/ 0 w 1749687"/>
              <a:gd name="connsiteY7" fmla="*/ 106406 h 210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9687" h="2109558">
                <a:moveTo>
                  <a:pt x="0" y="106406"/>
                </a:moveTo>
                <a:cubicBezTo>
                  <a:pt x="81453" y="-231806"/>
                  <a:pt x="508329" y="365090"/>
                  <a:pt x="689294" y="135156"/>
                </a:cubicBezTo>
                <a:cubicBezTo>
                  <a:pt x="882648" y="124706"/>
                  <a:pt x="986922" y="-20115"/>
                  <a:pt x="1160122" y="43705"/>
                </a:cubicBezTo>
                <a:lnTo>
                  <a:pt x="1691322" y="353466"/>
                </a:lnTo>
                <a:lnTo>
                  <a:pt x="1749687" y="2109558"/>
                </a:lnTo>
                <a:cubicBezTo>
                  <a:pt x="1379702" y="2006230"/>
                  <a:pt x="1232739" y="1829740"/>
                  <a:pt x="837973" y="1964185"/>
                </a:cubicBezTo>
                <a:cubicBezTo>
                  <a:pt x="650287" y="2122385"/>
                  <a:pt x="351088" y="1969648"/>
                  <a:pt x="163402" y="1999815"/>
                </a:cubicBezTo>
                <a:lnTo>
                  <a:pt x="0" y="106406"/>
                </a:lnTo>
                <a:close/>
              </a:path>
            </a:pathLst>
          </a:custGeom>
          <a:solidFill>
            <a:srgbClr val="C00000"/>
          </a:solidFill>
          <a:ln w="57150">
            <a:solidFill>
              <a:srgbClr val="00B050"/>
            </a:solidFill>
          </a:ln>
        </p:spPr>
        <p:txBody>
          <a:bodyPr rtlCol="0" wrap="square">
            <a:spAutoFit/>
          </a:bodyPr>
          <a:p>
            <a:pPr algn="ctr"/>
            <a:r>
              <a:rPr b="1" dirty="0" sz="4800" lang="bn-BD" u="sng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দল-০১</a:t>
            </a:r>
            <a:r>
              <a:rPr b="1" dirty="0" sz="4800" lang="bn-BD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(শাপলা)</a:t>
            </a:r>
            <a:endParaRPr b="1" dirty="0" sz="4800" lang="en-US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7" name="TextBox 3"/>
          <p:cNvSpPr txBox="1"/>
          <p:nvPr/>
        </p:nvSpPr>
        <p:spPr>
          <a:xfrm>
            <a:off x="4210498" y="4607742"/>
            <a:ext cx="7281851" cy="1685077"/>
          </a:xfrm>
          <a:prstGeom prst="rect"/>
          <a:noFill/>
          <a:ln w="28575">
            <a:solidFill>
              <a:srgbClr val="FF0000"/>
            </a:solidFill>
          </a:ln>
        </p:spPr>
        <p:txBody>
          <a:bodyPr rtlCol="0" wrap="square">
            <a:spAutoFit/>
          </a:bodyPr>
          <a:p>
            <a:pPr algn="ctr">
              <a:lnSpc>
                <a:spcPct val="150000"/>
              </a:lnSpc>
            </a:pP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নিয়তি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গল্পে</a:t>
            </a:r>
            <a:r>
              <a:rPr dirty="0" sz="3600" lang="bn-BD">
                <a:latin typeface="NikoshBAN" panose="02000000000000000000" pitchFamily="2" charset="0"/>
                <a:cs typeface="NikoshBAN" panose="02000000000000000000" pitchFamily="2" charset="0"/>
              </a:rPr>
              <a:t> প্রভুর প্রতি কুকুরের যে ভাব ফুটে উঠেছে তা খাতায় লেখ। </a:t>
            </a:r>
            <a:endParaRPr dirty="0" sz="36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0" name="Group 5"/>
          <p:cNvGrpSpPr/>
          <p:nvPr/>
        </p:nvGrpSpPr>
        <p:grpSpPr>
          <a:xfrm>
            <a:off x="826454" y="223510"/>
            <a:ext cx="10539091" cy="1769359"/>
            <a:chOff x="1436710" y="-140121"/>
            <a:chExt cx="9318580" cy="2451465"/>
          </a:xfrm>
        </p:grpSpPr>
        <p:sp>
          <p:nvSpPr>
            <p:cNvPr id="1048628" name="TextBox 6"/>
            <p:cNvSpPr txBox="1"/>
            <p:nvPr/>
          </p:nvSpPr>
          <p:spPr>
            <a:xfrm>
              <a:off x="3775814" y="-140121"/>
              <a:ext cx="4652438" cy="2451465"/>
            </a:xfrm>
            <a:custGeom>
              <a:avLst/>
              <a:gdLst>
                <a:gd name="connsiteX0" fmla="*/ 0 w 4866011"/>
                <a:gd name="connsiteY0" fmla="*/ 0 h 1234648"/>
                <a:gd name="connsiteX1" fmla="*/ 4866011 w 4866011"/>
                <a:gd name="connsiteY1" fmla="*/ 0 h 1234648"/>
                <a:gd name="connsiteX2" fmla="*/ 4866011 w 4866011"/>
                <a:gd name="connsiteY2" fmla="*/ 1234648 h 1234648"/>
                <a:gd name="connsiteX3" fmla="*/ 0 w 4866011"/>
                <a:gd name="connsiteY3" fmla="*/ 1234648 h 1234648"/>
                <a:gd name="connsiteX4" fmla="*/ 0 w 4866011"/>
                <a:gd name="connsiteY4" fmla="*/ 0 h 1234648"/>
                <a:gd name="connsiteX0" fmla="*/ 0 w 4866011"/>
                <a:gd name="connsiteY0" fmla="*/ 212558 h 1447206"/>
                <a:gd name="connsiteX1" fmla="*/ 2451203 w 4866011"/>
                <a:gd name="connsiteY1" fmla="*/ 0 h 1447206"/>
                <a:gd name="connsiteX2" fmla="*/ 4866011 w 4866011"/>
                <a:gd name="connsiteY2" fmla="*/ 212558 h 1447206"/>
                <a:gd name="connsiteX3" fmla="*/ 4866011 w 4866011"/>
                <a:gd name="connsiteY3" fmla="*/ 1447206 h 1447206"/>
                <a:gd name="connsiteX4" fmla="*/ 0 w 4866011"/>
                <a:gd name="connsiteY4" fmla="*/ 1447206 h 1447206"/>
                <a:gd name="connsiteX5" fmla="*/ 0 w 4866011"/>
                <a:gd name="connsiteY5" fmla="*/ 212558 h 1447206"/>
                <a:gd name="connsiteX0" fmla="*/ 0 w 4866011"/>
                <a:gd name="connsiteY0" fmla="*/ 212558 h 1719617"/>
                <a:gd name="connsiteX1" fmla="*/ 2451203 w 4866011"/>
                <a:gd name="connsiteY1" fmla="*/ 0 h 1719617"/>
                <a:gd name="connsiteX2" fmla="*/ 4866011 w 4866011"/>
                <a:gd name="connsiteY2" fmla="*/ 212558 h 1719617"/>
                <a:gd name="connsiteX3" fmla="*/ 4866011 w 4866011"/>
                <a:gd name="connsiteY3" fmla="*/ 1447206 h 1719617"/>
                <a:gd name="connsiteX4" fmla="*/ 2423907 w 4866011"/>
                <a:gd name="connsiteY4" fmla="*/ 1719617 h 1719617"/>
                <a:gd name="connsiteX5" fmla="*/ 0 w 4866011"/>
                <a:gd name="connsiteY5" fmla="*/ 1447206 h 1719617"/>
                <a:gd name="connsiteX6" fmla="*/ 0 w 4866011"/>
                <a:gd name="connsiteY6" fmla="*/ 212558 h 1719617"/>
                <a:gd name="connsiteX0" fmla="*/ 0 w 5070727"/>
                <a:gd name="connsiteY0" fmla="*/ 212558 h 1719617"/>
                <a:gd name="connsiteX1" fmla="*/ 2451203 w 5070727"/>
                <a:gd name="connsiteY1" fmla="*/ 0 h 1719617"/>
                <a:gd name="connsiteX2" fmla="*/ 4866011 w 5070727"/>
                <a:gd name="connsiteY2" fmla="*/ 212558 h 1719617"/>
                <a:gd name="connsiteX3" fmla="*/ 5070727 w 5070727"/>
                <a:gd name="connsiteY3" fmla="*/ 1706514 h 1719617"/>
                <a:gd name="connsiteX4" fmla="*/ 2423907 w 5070727"/>
                <a:gd name="connsiteY4" fmla="*/ 1719617 h 1719617"/>
                <a:gd name="connsiteX5" fmla="*/ 0 w 5070727"/>
                <a:gd name="connsiteY5" fmla="*/ 1447206 h 1719617"/>
                <a:gd name="connsiteX6" fmla="*/ 0 w 5070727"/>
                <a:gd name="connsiteY6" fmla="*/ 212558 h 1719617"/>
                <a:gd name="connsiteX0" fmla="*/ 191069 w 5261796"/>
                <a:gd name="connsiteY0" fmla="*/ 212558 h 1719617"/>
                <a:gd name="connsiteX1" fmla="*/ 2642272 w 5261796"/>
                <a:gd name="connsiteY1" fmla="*/ 0 h 1719617"/>
                <a:gd name="connsiteX2" fmla="*/ 5057080 w 5261796"/>
                <a:gd name="connsiteY2" fmla="*/ 212558 h 1719617"/>
                <a:gd name="connsiteX3" fmla="*/ 5261796 w 5261796"/>
                <a:gd name="connsiteY3" fmla="*/ 1706514 h 1719617"/>
                <a:gd name="connsiteX4" fmla="*/ 2614976 w 5261796"/>
                <a:gd name="connsiteY4" fmla="*/ 1719617 h 1719617"/>
                <a:gd name="connsiteX5" fmla="*/ 0 w 5261796"/>
                <a:gd name="connsiteY5" fmla="*/ 1651923 h 1719617"/>
                <a:gd name="connsiteX6" fmla="*/ 191069 w 5261796"/>
                <a:gd name="connsiteY6" fmla="*/ 212558 h 1719617"/>
                <a:gd name="connsiteX0" fmla="*/ 191069 w 5261796"/>
                <a:gd name="connsiteY0" fmla="*/ 212558 h 1706514"/>
                <a:gd name="connsiteX1" fmla="*/ 2642272 w 5261796"/>
                <a:gd name="connsiteY1" fmla="*/ 0 h 1706514"/>
                <a:gd name="connsiteX2" fmla="*/ 5057080 w 5261796"/>
                <a:gd name="connsiteY2" fmla="*/ 212558 h 1706514"/>
                <a:gd name="connsiteX3" fmla="*/ 5261796 w 5261796"/>
                <a:gd name="connsiteY3" fmla="*/ 1706514 h 1706514"/>
                <a:gd name="connsiteX4" fmla="*/ 2587681 w 5261796"/>
                <a:gd name="connsiteY4" fmla="*/ 1378423 h 1706514"/>
                <a:gd name="connsiteX5" fmla="*/ 0 w 5261796"/>
                <a:gd name="connsiteY5" fmla="*/ 1651923 h 1706514"/>
                <a:gd name="connsiteX6" fmla="*/ 191069 w 5261796"/>
                <a:gd name="connsiteY6" fmla="*/ 212558 h 1706514"/>
                <a:gd name="connsiteX0" fmla="*/ 191069 w 5261796"/>
                <a:gd name="connsiteY0" fmla="*/ 212558 h 1706514"/>
                <a:gd name="connsiteX1" fmla="*/ 2642272 w 5261796"/>
                <a:gd name="connsiteY1" fmla="*/ 0 h 1706514"/>
                <a:gd name="connsiteX2" fmla="*/ 5057080 w 5261796"/>
                <a:gd name="connsiteY2" fmla="*/ 212558 h 1706514"/>
                <a:gd name="connsiteX3" fmla="*/ 5261796 w 5261796"/>
                <a:gd name="connsiteY3" fmla="*/ 1706514 h 1706514"/>
                <a:gd name="connsiteX4" fmla="*/ 2587681 w 5261796"/>
                <a:gd name="connsiteY4" fmla="*/ 1378423 h 1706514"/>
                <a:gd name="connsiteX5" fmla="*/ 0 w 5261796"/>
                <a:gd name="connsiteY5" fmla="*/ 1651923 h 1706514"/>
                <a:gd name="connsiteX6" fmla="*/ 191069 w 5261796"/>
                <a:gd name="connsiteY6" fmla="*/ 212558 h 1706514"/>
                <a:gd name="connsiteX0" fmla="*/ 191069 w 5261796"/>
                <a:gd name="connsiteY0" fmla="*/ 229485 h 1723441"/>
                <a:gd name="connsiteX1" fmla="*/ 2642272 w 5261796"/>
                <a:gd name="connsiteY1" fmla="*/ 16927 h 1723441"/>
                <a:gd name="connsiteX2" fmla="*/ 5057080 w 5261796"/>
                <a:gd name="connsiteY2" fmla="*/ 229485 h 1723441"/>
                <a:gd name="connsiteX3" fmla="*/ 5261796 w 5261796"/>
                <a:gd name="connsiteY3" fmla="*/ 1723441 h 1723441"/>
                <a:gd name="connsiteX4" fmla="*/ 2587681 w 5261796"/>
                <a:gd name="connsiteY4" fmla="*/ 1395350 h 1723441"/>
                <a:gd name="connsiteX5" fmla="*/ 0 w 5261796"/>
                <a:gd name="connsiteY5" fmla="*/ 1668850 h 1723441"/>
                <a:gd name="connsiteX6" fmla="*/ 191069 w 5261796"/>
                <a:gd name="connsiteY6" fmla="*/ 229485 h 1723441"/>
                <a:gd name="connsiteX0" fmla="*/ 191069 w 5261796"/>
                <a:gd name="connsiteY0" fmla="*/ 253104 h 1747060"/>
                <a:gd name="connsiteX1" fmla="*/ 2642272 w 5261796"/>
                <a:gd name="connsiteY1" fmla="*/ 40546 h 1747060"/>
                <a:gd name="connsiteX2" fmla="*/ 5057080 w 5261796"/>
                <a:gd name="connsiteY2" fmla="*/ 253104 h 1747060"/>
                <a:gd name="connsiteX3" fmla="*/ 5261796 w 5261796"/>
                <a:gd name="connsiteY3" fmla="*/ 1747060 h 1747060"/>
                <a:gd name="connsiteX4" fmla="*/ 2587681 w 5261796"/>
                <a:gd name="connsiteY4" fmla="*/ 1418969 h 1747060"/>
                <a:gd name="connsiteX5" fmla="*/ 0 w 5261796"/>
                <a:gd name="connsiteY5" fmla="*/ 1692469 h 1747060"/>
                <a:gd name="connsiteX6" fmla="*/ 191069 w 5261796"/>
                <a:gd name="connsiteY6" fmla="*/ 253104 h 1747060"/>
                <a:gd name="connsiteX0" fmla="*/ 191069 w 5261796"/>
                <a:gd name="connsiteY0" fmla="*/ 275403 h 1769359"/>
                <a:gd name="connsiteX1" fmla="*/ 2642272 w 5261796"/>
                <a:gd name="connsiteY1" fmla="*/ 62845 h 1769359"/>
                <a:gd name="connsiteX2" fmla="*/ 5057080 w 5261796"/>
                <a:gd name="connsiteY2" fmla="*/ 275403 h 1769359"/>
                <a:gd name="connsiteX3" fmla="*/ 5261796 w 5261796"/>
                <a:gd name="connsiteY3" fmla="*/ 1769359 h 1769359"/>
                <a:gd name="connsiteX4" fmla="*/ 2587681 w 5261796"/>
                <a:gd name="connsiteY4" fmla="*/ 1441268 h 1769359"/>
                <a:gd name="connsiteX5" fmla="*/ 0 w 5261796"/>
                <a:gd name="connsiteY5" fmla="*/ 1714768 h 1769359"/>
                <a:gd name="connsiteX6" fmla="*/ 191069 w 5261796"/>
                <a:gd name="connsiteY6" fmla="*/ 275403 h 1769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61796" h="1769359">
                  <a:moveTo>
                    <a:pt x="191069" y="275403"/>
                  </a:moveTo>
                  <a:cubicBezTo>
                    <a:pt x="989940" y="272789"/>
                    <a:pt x="1120069" y="-98314"/>
                    <a:pt x="2642272" y="62845"/>
                  </a:cubicBezTo>
                  <a:cubicBezTo>
                    <a:pt x="4211483" y="-139258"/>
                    <a:pt x="4252144" y="204550"/>
                    <a:pt x="5057080" y="275403"/>
                  </a:cubicBezTo>
                  <a:lnTo>
                    <a:pt x="5261796" y="1769359"/>
                  </a:lnTo>
                  <a:lnTo>
                    <a:pt x="2587681" y="1441268"/>
                  </a:lnTo>
                  <a:lnTo>
                    <a:pt x="0" y="1714768"/>
                  </a:lnTo>
                  <a:lnTo>
                    <a:pt x="191069" y="275403"/>
                  </a:lnTo>
                  <a:close/>
                </a:path>
              </a:pathLst>
            </a:custGeom>
            <a:solidFill>
              <a:srgbClr val="00B050"/>
            </a:solidFill>
            <a:ln w="76200">
              <a:solidFill>
                <a:schemeClr val="tx1"/>
              </a:solidFill>
            </a:ln>
            <a:scene3d>
              <a:camera prst="perspectiveRelaxedModerately"/>
              <a:lightRig dir="t" rig="threePt"/>
            </a:scene3d>
          </p:spPr>
          <p:txBody>
            <a:bodyPr rtlCol="0" wrap="square">
              <a:prstTxWarp prst="textChevron"/>
              <a:spAutoFit/>
            </a:bodyPr>
            <a:p>
              <a:pPr algn="ctr">
                <a:lnSpc>
                  <a:spcPct val="150000"/>
                </a:lnSpc>
              </a:pPr>
              <a:r>
                <a:rPr b="1" dirty="0" sz="3600" lang="bn-BD" u="sng" smtClean="0">
                  <a:solidFill>
                    <a:srgbClr val="FF000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b="1" dirty="0" sz="3600" lang="en-US" u="sng" smtClean="0">
                  <a:solidFill>
                    <a:srgbClr val="FF000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b="1" dirty="0" sz="3600" lang="en-US" err="1" u="sng" smtClean="0">
                  <a:solidFill>
                    <a:srgbClr val="FF000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b="1" dirty="0" sz="3600" lang="en-US" u="sng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097187" name="Picture 7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 flipH="1">
              <a:off x="8633728" y="241455"/>
              <a:ext cx="2121562" cy="1488944"/>
            </a:xfrm>
            <a:prstGeom prst="rect"/>
          </p:spPr>
        </p:pic>
        <p:pic>
          <p:nvPicPr>
            <p:cNvPr id="2097188" name="Picture 8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1436710" y="241455"/>
              <a:ext cx="2121562" cy="1488944"/>
            </a:xfrm>
            <a:prstGeom prst="rect"/>
          </p:spPr>
        </p:pic>
      </p:grpSp>
      <p:sp>
        <p:nvSpPr>
          <p:cNvPr id="1048629" name="Right Arrow 9"/>
          <p:cNvSpPr/>
          <p:nvPr/>
        </p:nvSpPr>
        <p:spPr>
          <a:xfrm>
            <a:off x="2843199" y="2931378"/>
            <a:ext cx="1400775" cy="373568"/>
          </a:xfrm>
          <a:prstGeom prst="rightArrow"/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GB"/>
          </a:p>
        </p:txBody>
      </p:sp>
      <p:sp>
        <p:nvSpPr>
          <p:cNvPr id="1048630" name="Right Arrow 10"/>
          <p:cNvSpPr/>
          <p:nvPr/>
        </p:nvSpPr>
        <p:spPr>
          <a:xfrm>
            <a:off x="2841110" y="5263496"/>
            <a:ext cx="1369387" cy="373568"/>
          </a:xfrm>
          <a:prstGeom prst="rightArrow"/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GB"/>
          </a:p>
        </p:txBody>
      </p:sp>
      <p:sp>
        <p:nvSpPr>
          <p:cNvPr id="1048631" name="TextBox 11"/>
          <p:cNvSpPr txBox="1"/>
          <p:nvPr/>
        </p:nvSpPr>
        <p:spPr>
          <a:xfrm>
            <a:off x="915929" y="4607742"/>
            <a:ext cx="1927270" cy="2263140"/>
          </a:xfrm>
          <a:custGeom>
            <a:avLst/>
            <a:gdLst>
              <a:gd name="connsiteX0" fmla="*/ 0 w 1876474"/>
              <a:gd name="connsiteY0" fmla="*/ 0 h 2308324"/>
              <a:gd name="connsiteX1" fmla="*/ 1876474 w 1876474"/>
              <a:gd name="connsiteY1" fmla="*/ 0 h 2308324"/>
              <a:gd name="connsiteX2" fmla="*/ 1876474 w 1876474"/>
              <a:gd name="connsiteY2" fmla="*/ 2308324 h 2308324"/>
              <a:gd name="connsiteX3" fmla="*/ 0 w 1876474"/>
              <a:gd name="connsiteY3" fmla="*/ 2308324 h 2308324"/>
              <a:gd name="connsiteX4" fmla="*/ 0 w 1876474"/>
              <a:gd name="connsiteY4" fmla="*/ 0 h 2308324"/>
              <a:gd name="connsiteX0" fmla="*/ 0 w 1876474"/>
              <a:gd name="connsiteY0" fmla="*/ 0 h 2308324"/>
              <a:gd name="connsiteX1" fmla="*/ 1794587 w 1876474"/>
              <a:gd name="connsiteY1" fmla="*/ 109182 h 2308324"/>
              <a:gd name="connsiteX2" fmla="*/ 1876474 w 1876474"/>
              <a:gd name="connsiteY2" fmla="*/ 2308324 h 2308324"/>
              <a:gd name="connsiteX3" fmla="*/ 0 w 1876474"/>
              <a:gd name="connsiteY3" fmla="*/ 2308324 h 2308324"/>
              <a:gd name="connsiteX4" fmla="*/ 0 w 1876474"/>
              <a:gd name="connsiteY4" fmla="*/ 0 h 2308324"/>
              <a:gd name="connsiteX0" fmla="*/ 109182 w 1876474"/>
              <a:gd name="connsiteY0" fmla="*/ 27295 h 2199142"/>
              <a:gd name="connsiteX1" fmla="*/ 1794587 w 1876474"/>
              <a:gd name="connsiteY1" fmla="*/ 0 h 2199142"/>
              <a:gd name="connsiteX2" fmla="*/ 1876474 w 1876474"/>
              <a:gd name="connsiteY2" fmla="*/ 2199142 h 2199142"/>
              <a:gd name="connsiteX3" fmla="*/ 0 w 1876474"/>
              <a:gd name="connsiteY3" fmla="*/ 2199142 h 2199142"/>
              <a:gd name="connsiteX4" fmla="*/ 109182 w 1876474"/>
              <a:gd name="connsiteY4" fmla="*/ 27295 h 2199142"/>
              <a:gd name="connsiteX0" fmla="*/ 109182 w 1876474"/>
              <a:gd name="connsiteY0" fmla="*/ 27295 h 2199142"/>
              <a:gd name="connsiteX1" fmla="*/ 1685405 w 1876474"/>
              <a:gd name="connsiteY1" fmla="*/ 0 h 2199142"/>
              <a:gd name="connsiteX2" fmla="*/ 1876474 w 1876474"/>
              <a:gd name="connsiteY2" fmla="*/ 2199142 h 2199142"/>
              <a:gd name="connsiteX3" fmla="*/ 0 w 1876474"/>
              <a:gd name="connsiteY3" fmla="*/ 2199142 h 2199142"/>
              <a:gd name="connsiteX4" fmla="*/ 109182 w 1876474"/>
              <a:gd name="connsiteY4" fmla="*/ 27295 h 2199142"/>
              <a:gd name="connsiteX0" fmla="*/ 204717 w 1876474"/>
              <a:gd name="connsiteY0" fmla="*/ 27295 h 2199142"/>
              <a:gd name="connsiteX1" fmla="*/ 1685405 w 1876474"/>
              <a:gd name="connsiteY1" fmla="*/ 0 h 2199142"/>
              <a:gd name="connsiteX2" fmla="*/ 1876474 w 1876474"/>
              <a:gd name="connsiteY2" fmla="*/ 2199142 h 2199142"/>
              <a:gd name="connsiteX3" fmla="*/ 0 w 1876474"/>
              <a:gd name="connsiteY3" fmla="*/ 2199142 h 2199142"/>
              <a:gd name="connsiteX4" fmla="*/ 204717 w 1876474"/>
              <a:gd name="connsiteY4" fmla="*/ 27295 h 2199142"/>
              <a:gd name="connsiteX0" fmla="*/ 204717 w 1780940"/>
              <a:gd name="connsiteY0" fmla="*/ 27295 h 2199142"/>
              <a:gd name="connsiteX1" fmla="*/ 1685405 w 1780940"/>
              <a:gd name="connsiteY1" fmla="*/ 0 h 2199142"/>
              <a:gd name="connsiteX2" fmla="*/ 1780940 w 1780940"/>
              <a:gd name="connsiteY2" fmla="*/ 2103608 h 2199142"/>
              <a:gd name="connsiteX3" fmla="*/ 0 w 1780940"/>
              <a:gd name="connsiteY3" fmla="*/ 2199142 h 2199142"/>
              <a:gd name="connsiteX4" fmla="*/ 204717 w 1780940"/>
              <a:gd name="connsiteY4" fmla="*/ 27295 h 2199142"/>
              <a:gd name="connsiteX0" fmla="*/ 109183 w 1685406"/>
              <a:gd name="connsiteY0" fmla="*/ 27295 h 2103608"/>
              <a:gd name="connsiteX1" fmla="*/ 1589871 w 1685406"/>
              <a:gd name="connsiteY1" fmla="*/ 0 h 2103608"/>
              <a:gd name="connsiteX2" fmla="*/ 1685406 w 1685406"/>
              <a:gd name="connsiteY2" fmla="*/ 2103608 h 2103608"/>
              <a:gd name="connsiteX3" fmla="*/ 0 w 1685406"/>
              <a:gd name="connsiteY3" fmla="*/ 2103608 h 2103608"/>
              <a:gd name="connsiteX4" fmla="*/ 109183 w 1685406"/>
              <a:gd name="connsiteY4" fmla="*/ 27295 h 2103608"/>
              <a:gd name="connsiteX0" fmla="*/ 109183 w 1685406"/>
              <a:gd name="connsiteY0" fmla="*/ 0 h 2076313"/>
              <a:gd name="connsiteX1" fmla="*/ 1478359 w 1685406"/>
              <a:gd name="connsiteY1" fmla="*/ 100738 h 2076313"/>
              <a:gd name="connsiteX2" fmla="*/ 1685406 w 1685406"/>
              <a:gd name="connsiteY2" fmla="*/ 2076313 h 2076313"/>
              <a:gd name="connsiteX3" fmla="*/ 0 w 1685406"/>
              <a:gd name="connsiteY3" fmla="*/ 2076313 h 2076313"/>
              <a:gd name="connsiteX4" fmla="*/ 109183 w 1685406"/>
              <a:gd name="connsiteY4" fmla="*/ 0 h 2076313"/>
              <a:gd name="connsiteX0" fmla="*/ 0 w 1873589"/>
              <a:gd name="connsiteY0" fmla="*/ 0 h 2368957"/>
              <a:gd name="connsiteX1" fmla="*/ 1666542 w 1873589"/>
              <a:gd name="connsiteY1" fmla="*/ 393382 h 2368957"/>
              <a:gd name="connsiteX2" fmla="*/ 1873589 w 1873589"/>
              <a:gd name="connsiteY2" fmla="*/ 2368957 h 2368957"/>
              <a:gd name="connsiteX3" fmla="*/ 188183 w 1873589"/>
              <a:gd name="connsiteY3" fmla="*/ 2368957 h 2368957"/>
              <a:gd name="connsiteX4" fmla="*/ 0 w 1873589"/>
              <a:gd name="connsiteY4" fmla="*/ 0 h 2368957"/>
              <a:gd name="connsiteX0" fmla="*/ 0 w 1873589"/>
              <a:gd name="connsiteY0" fmla="*/ 0 h 2368957"/>
              <a:gd name="connsiteX1" fmla="*/ 1691322 w 1873589"/>
              <a:gd name="connsiteY1" fmla="*/ 247060 h 2368957"/>
              <a:gd name="connsiteX2" fmla="*/ 1873589 w 1873589"/>
              <a:gd name="connsiteY2" fmla="*/ 2368957 h 2368957"/>
              <a:gd name="connsiteX3" fmla="*/ 188183 w 1873589"/>
              <a:gd name="connsiteY3" fmla="*/ 2368957 h 2368957"/>
              <a:gd name="connsiteX4" fmla="*/ 0 w 1873589"/>
              <a:gd name="connsiteY4" fmla="*/ 0 h 2368957"/>
              <a:gd name="connsiteX0" fmla="*/ 0 w 1873589"/>
              <a:gd name="connsiteY0" fmla="*/ 0 h 2368957"/>
              <a:gd name="connsiteX1" fmla="*/ 1691322 w 1873589"/>
              <a:gd name="connsiteY1" fmla="*/ 247060 h 2368957"/>
              <a:gd name="connsiteX2" fmla="*/ 1873589 w 1873589"/>
              <a:gd name="connsiteY2" fmla="*/ 2368957 h 2368957"/>
              <a:gd name="connsiteX3" fmla="*/ 163402 w 1873589"/>
              <a:gd name="connsiteY3" fmla="*/ 1893409 h 2368957"/>
              <a:gd name="connsiteX4" fmla="*/ 0 w 1873589"/>
              <a:gd name="connsiteY4" fmla="*/ 0 h 2368957"/>
              <a:gd name="connsiteX0" fmla="*/ 0 w 1873589"/>
              <a:gd name="connsiteY0" fmla="*/ 0 h 2368957"/>
              <a:gd name="connsiteX1" fmla="*/ 1160122 w 1873589"/>
              <a:gd name="connsiteY1" fmla="*/ 138492 h 2368957"/>
              <a:gd name="connsiteX2" fmla="*/ 1691322 w 1873589"/>
              <a:gd name="connsiteY2" fmla="*/ 247060 h 2368957"/>
              <a:gd name="connsiteX3" fmla="*/ 1873589 w 1873589"/>
              <a:gd name="connsiteY3" fmla="*/ 2368957 h 2368957"/>
              <a:gd name="connsiteX4" fmla="*/ 163402 w 1873589"/>
              <a:gd name="connsiteY4" fmla="*/ 1893409 h 2368957"/>
              <a:gd name="connsiteX5" fmla="*/ 0 w 1873589"/>
              <a:gd name="connsiteY5" fmla="*/ 0 h 2368957"/>
              <a:gd name="connsiteX0" fmla="*/ 0 w 1873589"/>
              <a:gd name="connsiteY0" fmla="*/ 62701 h 2431658"/>
              <a:gd name="connsiteX1" fmla="*/ 1160122 w 1873589"/>
              <a:gd name="connsiteY1" fmla="*/ 0 h 2431658"/>
              <a:gd name="connsiteX2" fmla="*/ 1691322 w 1873589"/>
              <a:gd name="connsiteY2" fmla="*/ 309761 h 2431658"/>
              <a:gd name="connsiteX3" fmla="*/ 1873589 w 1873589"/>
              <a:gd name="connsiteY3" fmla="*/ 2431658 h 2431658"/>
              <a:gd name="connsiteX4" fmla="*/ 163402 w 1873589"/>
              <a:gd name="connsiteY4" fmla="*/ 1956110 h 2431658"/>
              <a:gd name="connsiteX5" fmla="*/ 0 w 1873589"/>
              <a:gd name="connsiteY5" fmla="*/ 62701 h 2431658"/>
              <a:gd name="connsiteX0" fmla="*/ 0 w 1873589"/>
              <a:gd name="connsiteY0" fmla="*/ 124791 h 2493748"/>
              <a:gd name="connsiteX1" fmla="*/ 1160122 w 1873589"/>
              <a:gd name="connsiteY1" fmla="*/ 62090 h 2493748"/>
              <a:gd name="connsiteX2" fmla="*/ 1691322 w 1873589"/>
              <a:gd name="connsiteY2" fmla="*/ 371851 h 2493748"/>
              <a:gd name="connsiteX3" fmla="*/ 1873589 w 1873589"/>
              <a:gd name="connsiteY3" fmla="*/ 2493748 h 2493748"/>
              <a:gd name="connsiteX4" fmla="*/ 163402 w 1873589"/>
              <a:gd name="connsiteY4" fmla="*/ 2018200 h 2493748"/>
              <a:gd name="connsiteX5" fmla="*/ 0 w 1873589"/>
              <a:gd name="connsiteY5" fmla="*/ 124791 h 2493748"/>
              <a:gd name="connsiteX0" fmla="*/ 0 w 1873589"/>
              <a:gd name="connsiteY0" fmla="*/ 124791 h 2493748"/>
              <a:gd name="connsiteX1" fmla="*/ 1160122 w 1873589"/>
              <a:gd name="connsiteY1" fmla="*/ 62090 h 2493748"/>
              <a:gd name="connsiteX2" fmla="*/ 1691322 w 1873589"/>
              <a:gd name="connsiteY2" fmla="*/ 371851 h 2493748"/>
              <a:gd name="connsiteX3" fmla="*/ 1873589 w 1873589"/>
              <a:gd name="connsiteY3" fmla="*/ 2493748 h 2493748"/>
              <a:gd name="connsiteX4" fmla="*/ 763634 w 1873589"/>
              <a:gd name="connsiteY4" fmla="*/ 2128893 h 2493748"/>
              <a:gd name="connsiteX5" fmla="*/ 163402 w 1873589"/>
              <a:gd name="connsiteY5" fmla="*/ 2018200 h 2493748"/>
              <a:gd name="connsiteX6" fmla="*/ 0 w 1873589"/>
              <a:gd name="connsiteY6" fmla="*/ 124791 h 2493748"/>
              <a:gd name="connsiteX0" fmla="*/ 0 w 1873589"/>
              <a:gd name="connsiteY0" fmla="*/ 124791 h 2493748"/>
              <a:gd name="connsiteX1" fmla="*/ 1160122 w 1873589"/>
              <a:gd name="connsiteY1" fmla="*/ 62090 h 2493748"/>
              <a:gd name="connsiteX2" fmla="*/ 1691322 w 1873589"/>
              <a:gd name="connsiteY2" fmla="*/ 371851 h 2493748"/>
              <a:gd name="connsiteX3" fmla="*/ 1873589 w 1873589"/>
              <a:gd name="connsiteY3" fmla="*/ 2493748 h 2493748"/>
              <a:gd name="connsiteX4" fmla="*/ 689292 w 1873589"/>
              <a:gd name="connsiteY4" fmla="*/ 2293504 h 2493748"/>
              <a:gd name="connsiteX5" fmla="*/ 163402 w 1873589"/>
              <a:gd name="connsiteY5" fmla="*/ 2018200 h 2493748"/>
              <a:gd name="connsiteX6" fmla="*/ 0 w 1873589"/>
              <a:gd name="connsiteY6" fmla="*/ 124791 h 2493748"/>
              <a:gd name="connsiteX0" fmla="*/ 0 w 1749687"/>
              <a:gd name="connsiteY0" fmla="*/ 124791 h 2311819"/>
              <a:gd name="connsiteX1" fmla="*/ 1160122 w 1749687"/>
              <a:gd name="connsiteY1" fmla="*/ 62090 h 2311819"/>
              <a:gd name="connsiteX2" fmla="*/ 1691322 w 1749687"/>
              <a:gd name="connsiteY2" fmla="*/ 371851 h 2311819"/>
              <a:gd name="connsiteX3" fmla="*/ 1749687 w 1749687"/>
              <a:gd name="connsiteY3" fmla="*/ 2127943 h 2311819"/>
              <a:gd name="connsiteX4" fmla="*/ 689292 w 1749687"/>
              <a:gd name="connsiteY4" fmla="*/ 2293504 h 2311819"/>
              <a:gd name="connsiteX5" fmla="*/ 163402 w 1749687"/>
              <a:gd name="connsiteY5" fmla="*/ 2018200 h 2311819"/>
              <a:gd name="connsiteX6" fmla="*/ 0 w 1749687"/>
              <a:gd name="connsiteY6" fmla="*/ 124791 h 2311819"/>
              <a:gd name="connsiteX0" fmla="*/ 0 w 1749687"/>
              <a:gd name="connsiteY0" fmla="*/ 124791 h 2127943"/>
              <a:gd name="connsiteX1" fmla="*/ 1160122 w 1749687"/>
              <a:gd name="connsiteY1" fmla="*/ 62090 h 2127943"/>
              <a:gd name="connsiteX2" fmla="*/ 1691322 w 1749687"/>
              <a:gd name="connsiteY2" fmla="*/ 371851 h 2127943"/>
              <a:gd name="connsiteX3" fmla="*/ 1749687 w 1749687"/>
              <a:gd name="connsiteY3" fmla="*/ 2127943 h 2127943"/>
              <a:gd name="connsiteX4" fmla="*/ 714072 w 1749687"/>
              <a:gd name="connsiteY4" fmla="*/ 1854538 h 2127943"/>
              <a:gd name="connsiteX5" fmla="*/ 163402 w 1749687"/>
              <a:gd name="connsiteY5" fmla="*/ 2018200 h 2127943"/>
              <a:gd name="connsiteX6" fmla="*/ 0 w 1749687"/>
              <a:gd name="connsiteY6" fmla="*/ 124791 h 2127943"/>
              <a:gd name="connsiteX0" fmla="*/ 0 w 1749687"/>
              <a:gd name="connsiteY0" fmla="*/ 124791 h 2127943"/>
              <a:gd name="connsiteX1" fmla="*/ 1160122 w 1749687"/>
              <a:gd name="connsiteY1" fmla="*/ 62090 h 2127943"/>
              <a:gd name="connsiteX2" fmla="*/ 1691322 w 1749687"/>
              <a:gd name="connsiteY2" fmla="*/ 371851 h 2127943"/>
              <a:gd name="connsiteX3" fmla="*/ 1749687 w 1749687"/>
              <a:gd name="connsiteY3" fmla="*/ 2127943 h 2127943"/>
              <a:gd name="connsiteX4" fmla="*/ 726461 w 1749687"/>
              <a:gd name="connsiteY4" fmla="*/ 1927699 h 2127943"/>
              <a:gd name="connsiteX5" fmla="*/ 163402 w 1749687"/>
              <a:gd name="connsiteY5" fmla="*/ 2018200 h 2127943"/>
              <a:gd name="connsiteX6" fmla="*/ 0 w 1749687"/>
              <a:gd name="connsiteY6" fmla="*/ 124791 h 2127943"/>
              <a:gd name="connsiteX0" fmla="*/ 0 w 1749687"/>
              <a:gd name="connsiteY0" fmla="*/ 124791 h 2127943"/>
              <a:gd name="connsiteX1" fmla="*/ 1160122 w 1749687"/>
              <a:gd name="connsiteY1" fmla="*/ 62090 h 2127943"/>
              <a:gd name="connsiteX2" fmla="*/ 1691322 w 1749687"/>
              <a:gd name="connsiteY2" fmla="*/ 371851 h 2127943"/>
              <a:gd name="connsiteX3" fmla="*/ 1749687 w 1749687"/>
              <a:gd name="connsiteY3" fmla="*/ 2127943 h 2127943"/>
              <a:gd name="connsiteX4" fmla="*/ 726461 w 1749687"/>
              <a:gd name="connsiteY4" fmla="*/ 1927699 h 2127943"/>
              <a:gd name="connsiteX5" fmla="*/ 163402 w 1749687"/>
              <a:gd name="connsiteY5" fmla="*/ 2018200 h 2127943"/>
              <a:gd name="connsiteX6" fmla="*/ 0 w 1749687"/>
              <a:gd name="connsiteY6" fmla="*/ 124791 h 2127943"/>
              <a:gd name="connsiteX0" fmla="*/ 0 w 1749687"/>
              <a:gd name="connsiteY0" fmla="*/ 124791 h 2127943"/>
              <a:gd name="connsiteX1" fmla="*/ 1160122 w 1749687"/>
              <a:gd name="connsiteY1" fmla="*/ 62090 h 2127943"/>
              <a:gd name="connsiteX2" fmla="*/ 1691322 w 1749687"/>
              <a:gd name="connsiteY2" fmla="*/ 371851 h 2127943"/>
              <a:gd name="connsiteX3" fmla="*/ 1749687 w 1749687"/>
              <a:gd name="connsiteY3" fmla="*/ 2127943 h 2127943"/>
              <a:gd name="connsiteX4" fmla="*/ 726461 w 1749687"/>
              <a:gd name="connsiteY4" fmla="*/ 1927699 h 2127943"/>
              <a:gd name="connsiteX5" fmla="*/ 163402 w 1749687"/>
              <a:gd name="connsiteY5" fmla="*/ 2018200 h 2127943"/>
              <a:gd name="connsiteX6" fmla="*/ 0 w 1749687"/>
              <a:gd name="connsiteY6" fmla="*/ 124791 h 2127943"/>
              <a:gd name="connsiteX0" fmla="*/ 0 w 1749687"/>
              <a:gd name="connsiteY0" fmla="*/ 124791 h 2127943"/>
              <a:gd name="connsiteX1" fmla="*/ 1160122 w 1749687"/>
              <a:gd name="connsiteY1" fmla="*/ 62090 h 2127943"/>
              <a:gd name="connsiteX2" fmla="*/ 1691322 w 1749687"/>
              <a:gd name="connsiteY2" fmla="*/ 371851 h 2127943"/>
              <a:gd name="connsiteX3" fmla="*/ 1749687 w 1749687"/>
              <a:gd name="connsiteY3" fmla="*/ 2127943 h 2127943"/>
              <a:gd name="connsiteX4" fmla="*/ 837973 w 1749687"/>
              <a:gd name="connsiteY4" fmla="*/ 1982570 h 2127943"/>
              <a:gd name="connsiteX5" fmla="*/ 163402 w 1749687"/>
              <a:gd name="connsiteY5" fmla="*/ 2018200 h 2127943"/>
              <a:gd name="connsiteX6" fmla="*/ 0 w 1749687"/>
              <a:gd name="connsiteY6" fmla="*/ 124791 h 2127943"/>
              <a:gd name="connsiteX0" fmla="*/ 0 w 1749687"/>
              <a:gd name="connsiteY0" fmla="*/ 124791 h 2127943"/>
              <a:gd name="connsiteX1" fmla="*/ 1160122 w 1749687"/>
              <a:gd name="connsiteY1" fmla="*/ 62090 h 2127943"/>
              <a:gd name="connsiteX2" fmla="*/ 1691322 w 1749687"/>
              <a:gd name="connsiteY2" fmla="*/ 371851 h 2127943"/>
              <a:gd name="connsiteX3" fmla="*/ 1749687 w 1749687"/>
              <a:gd name="connsiteY3" fmla="*/ 2127943 h 2127943"/>
              <a:gd name="connsiteX4" fmla="*/ 837973 w 1749687"/>
              <a:gd name="connsiteY4" fmla="*/ 1982570 h 2127943"/>
              <a:gd name="connsiteX5" fmla="*/ 163402 w 1749687"/>
              <a:gd name="connsiteY5" fmla="*/ 2018200 h 2127943"/>
              <a:gd name="connsiteX6" fmla="*/ 0 w 1749687"/>
              <a:gd name="connsiteY6" fmla="*/ 124791 h 2127943"/>
              <a:gd name="connsiteX0" fmla="*/ 0 w 1749687"/>
              <a:gd name="connsiteY0" fmla="*/ 192404 h 2195556"/>
              <a:gd name="connsiteX1" fmla="*/ 652122 w 1749687"/>
              <a:gd name="connsiteY1" fmla="*/ 56542 h 2195556"/>
              <a:gd name="connsiteX2" fmla="*/ 1160122 w 1749687"/>
              <a:gd name="connsiteY2" fmla="*/ 129703 h 2195556"/>
              <a:gd name="connsiteX3" fmla="*/ 1691322 w 1749687"/>
              <a:gd name="connsiteY3" fmla="*/ 439464 h 2195556"/>
              <a:gd name="connsiteX4" fmla="*/ 1749687 w 1749687"/>
              <a:gd name="connsiteY4" fmla="*/ 2195556 h 2195556"/>
              <a:gd name="connsiteX5" fmla="*/ 837973 w 1749687"/>
              <a:gd name="connsiteY5" fmla="*/ 2050183 h 2195556"/>
              <a:gd name="connsiteX6" fmla="*/ 163402 w 1749687"/>
              <a:gd name="connsiteY6" fmla="*/ 2085813 h 2195556"/>
              <a:gd name="connsiteX7" fmla="*/ 0 w 1749687"/>
              <a:gd name="connsiteY7" fmla="*/ 192404 h 2195556"/>
              <a:gd name="connsiteX0" fmla="*/ 0 w 1749687"/>
              <a:gd name="connsiteY0" fmla="*/ 138504 h 2141656"/>
              <a:gd name="connsiteX1" fmla="*/ 652122 w 1749687"/>
              <a:gd name="connsiteY1" fmla="*/ 2642 h 2141656"/>
              <a:gd name="connsiteX2" fmla="*/ 1160122 w 1749687"/>
              <a:gd name="connsiteY2" fmla="*/ 75803 h 2141656"/>
              <a:gd name="connsiteX3" fmla="*/ 1691322 w 1749687"/>
              <a:gd name="connsiteY3" fmla="*/ 385564 h 2141656"/>
              <a:gd name="connsiteX4" fmla="*/ 1749687 w 1749687"/>
              <a:gd name="connsiteY4" fmla="*/ 2141656 h 2141656"/>
              <a:gd name="connsiteX5" fmla="*/ 837973 w 1749687"/>
              <a:gd name="connsiteY5" fmla="*/ 1996283 h 2141656"/>
              <a:gd name="connsiteX6" fmla="*/ 163402 w 1749687"/>
              <a:gd name="connsiteY6" fmla="*/ 2031913 h 2141656"/>
              <a:gd name="connsiteX7" fmla="*/ 0 w 1749687"/>
              <a:gd name="connsiteY7" fmla="*/ 138504 h 2141656"/>
              <a:gd name="connsiteX0" fmla="*/ 0 w 1749687"/>
              <a:gd name="connsiteY0" fmla="*/ 106406 h 2109558"/>
              <a:gd name="connsiteX1" fmla="*/ 689294 w 1749687"/>
              <a:gd name="connsiteY1" fmla="*/ 135156 h 2109558"/>
              <a:gd name="connsiteX2" fmla="*/ 1160122 w 1749687"/>
              <a:gd name="connsiteY2" fmla="*/ 43705 h 2109558"/>
              <a:gd name="connsiteX3" fmla="*/ 1691322 w 1749687"/>
              <a:gd name="connsiteY3" fmla="*/ 353466 h 2109558"/>
              <a:gd name="connsiteX4" fmla="*/ 1749687 w 1749687"/>
              <a:gd name="connsiteY4" fmla="*/ 2109558 h 2109558"/>
              <a:gd name="connsiteX5" fmla="*/ 837973 w 1749687"/>
              <a:gd name="connsiteY5" fmla="*/ 1964185 h 2109558"/>
              <a:gd name="connsiteX6" fmla="*/ 163402 w 1749687"/>
              <a:gd name="connsiteY6" fmla="*/ 1999815 h 2109558"/>
              <a:gd name="connsiteX7" fmla="*/ 0 w 1749687"/>
              <a:gd name="connsiteY7" fmla="*/ 106406 h 210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9687" h="2109558">
                <a:moveTo>
                  <a:pt x="0" y="106406"/>
                </a:moveTo>
                <a:cubicBezTo>
                  <a:pt x="81453" y="-231806"/>
                  <a:pt x="508329" y="365090"/>
                  <a:pt x="689294" y="135156"/>
                </a:cubicBezTo>
                <a:cubicBezTo>
                  <a:pt x="882648" y="124706"/>
                  <a:pt x="986922" y="-20115"/>
                  <a:pt x="1160122" y="43705"/>
                </a:cubicBezTo>
                <a:lnTo>
                  <a:pt x="1691322" y="353466"/>
                </a:lnTo>
                <a:lnTo>
                  <a:pt x="1749687" y="2109558"/>
                </a:lnTo>
                <a:cubicBezTo>
                  <a:pt x="1379702" y="2006230"/>
                  <a:pt x="1232739" y="1829740"/>
                  <a:pt x="837973" y="1964185"/>
                </a:cubicBezTo>
                <a:cubicBezTo>
                  <a:pt x="650287" y="2122385"/>
                  <a:pt x="351088" y="1969648"/>
                  <a:pt x="163402" y="1999815"/>
                </a:cubicBezTo>
                <a:lnTo>
                  <a:pt x="0" y="106406"/>
                </a:lnTo>
                <a:close/>
              </a:path>
            </a:pathLst>
          </a:custGeom>
          <a:solidFill>
            <a:srgbClr val="002060"/>
          </a:solidFill>
          <a:ln w="57150">
            <a:solidFill>
              <a:srgbClr val="00B050"/>
            </a:solidFill>
          </a:ln>
        </p:spPr>
        <p:txBody>
          <a:bodyPr rtlCol="0" wrap="square">
            <a:spAutoFit/>
          </a:bodyPr>
          <a:p>
            <a:pPr algn="ctr"/>
            <a:r>
              <a:rPr b="1" dirty="0" sz="4800" lang="bn-BD" u="sng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দল-০২</a:t>
            </a:r>
            <a:r>
              <a:rPr b="1" dirty="0" sz="4800" lang="bn-BD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(গোলাপ)</a:t>
            </a:r>
            <a:endParaRPr b="1" dirty="0" sz="4800" lang="en-US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0"/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5"/>
                                        <p:tgtEl>
                                          <p:spTgt spid="1048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8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5" grpId="0" animBg="1"/>
      <p:bldP spid="1048626" grpId="0" animBg="1"/>
      <p:bldP spid="1048627" grpId="0" animBg="1"/>
      <p:bldP spid="1048629" grpId="0" animBg="1"/>
      <p:bldP spid="1048630" grpId="0" animBg="1"/>
      <p:bldP spid="10486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3"/>
          <p:cNvGrpSpPr/>
          <p:nvPr/>
        </p:nvGrpSpPr>
        <p:grpSpPr>
          <a:xfrm>
            <a:off x="136474" y="136475"/>
            <a:ext cx="11932693" cy="6598694"/>
            <a:chOff x="-8114" y="-4426"/>
            <a:chExt cx="12200114" cy="6862427"/>
          </a:xfrm>
        </p:grpSpPr>
        <p:pic>
          <p:nvPicPr>
            <p:cNvPr id="2097189" name="Picture 4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/>
            <a:stretch>
              <a:fillRect/>
            </a:stretch>
          </p:blipFill>
          <p:spPr>
            <a:xfrm rot="10800000">
              <a:off x="9304082" y="-4426"/>
              <a:ext cx="2887918" cy="4321834"/>
            </a:xfrm>
            <a:prstGeom prst="rect"/>
          </p:spPr>
        </p:pic>
        <p:pic>
          <p:nvPicPr>
            <p:cNvPr id="2097190" name="Picture 5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/>
            <a:stretch>
              <a:fillRect/>
            </a:stretch>
          </p:blipFill>
          <p:spPr>
            <a:xfrm>
              <a:off x="-8114" y="2536167"/>
              <a:ext cx="2887918" cy="4321834"/>
            </a:xfrm>
            <a:prstGeom prst="rect"/>
          </p:spPr>
        </p:pic>
        <p:sp>
          <p:nvSpPr>
            <p:cNvPr id="1048632" name="Regular Pentagon 6"/>
            <p:cNvSpPr/>
            <p:nvPr/>
          </p:nvSpPr>
          <p:spPr>
            <a:xfrm>
              <a:off x="219491" y="35731"/>
              <a:ext cx="1949161" cy="1776574"/>
            </a:xfrm>
            <a:custGeom>
              <a:avLst/>
              <a:gdLst>
                <a:gd name="connsiteX0" fmla="*/ 2 w 2302226"/>
                <a:gd name="connsiteY0" fmla="*/ 652512 h 1708302"/>
                <a:gd name="connsiteX1" fmla="*/ 1151113 w 2302226"/>
                <a:gd name="connsiteY1" fmla="*/ 0 h 1708302"/>
                <a:gd name="connsiteX2" fmla="*/ 2302224 w 2302226"/>
                <a:gd name="connsiteY2" fmla="*/ 652512 h 1708302"/>
                <a:gd name="connsiteX3" fmla="*/ 1862538 w 2302226"/>
                <a:gd name="connsiteY3" fmla="*/ 1708298 h 1708302"/>
                <a:gd name="connsiteX4" fmla="*/ 439688 w 2302226"/>
                <a:gd name="connsiteY4" fmla="*/ 1708298 h 1708302"/>
                <a:gd name="connsiteX5" fmla="*/ 2 w 2302226"/>
                <a:gd name="connsiteY5" fmla="*/ 652512 h 1708302"/>
                <a:gd name="connsiteX0" fmla="*/ 0 w 2233983"/>
                <a:gd name="connsiteY0" fmla="*/ 652512 h 1708298"/>
                <a:gd name="connsiteX1" fmla="*/ 1151111 w 2233983"/>
                <a:gd name="connsiteY1" fmla="*/ 0 h 1708298"/>
                <a:gd name="connsiteX2" fmla="*/ 2233983 w 2233983"/>
                <a:gd name="connsiteY2" fmla="*/ 638864 h 1708298"/>
                <a:gd name="connsiteX3" fmla="*/ 1862536 w 2233983"/>
                <a:gd name="connsiteY3" fmla="*/ 1708298 h 1708298"/>
                <a:gd name="connsiteX4" fmla="*/ 439686 w 2233983"/>
                <a:gd name="connsiteY4" fmla="*/ 1708298 h 1708298"/>
                <a:gd name="connsiteX5" fmla="*/ 0 w 2233983"/>
                <a:gd name="connsiteY5" fmla="*/ 652512 h 1708298"/>
                <a:gd name="connsiteX0" fmla="*/ 0 w 1906437"/>
                <a:gd name="connsiteY0" fmla="*/ 652512 h 1708298"/>
                <a:gd name="connsiteX1" fmla="*/ 1151111 w 1906437"/>
                <a:gd name="connsiteY1" fmla="*/ 0 h 1708298"/>
                <a:gd name="connsiteX2" fmla="*/ 1906437 w 1906437"/>
                <a:gd name="connsiteY2" fmla="*/ 447796 h 1708298"/>
                <a:gd name="connsiteX3" fmla="*/ 1862536 w 1906437"/>
                <a:gd name="connsiteY3" fmla="*/ 1708298 h 1708298"/>
                <a:gd name="connsiteX4" fmla="*/ 439686 w 1906437"/>
                <a:gd name="connsiteY4" fmla="*/ 1708298 h 1708298"/>
                <a:gd name="connsiteX5" fmla="*/ 0 w 1906437"/>
                <a:gd name="connsiteY5" fmla="*/ 652512 h 1708298"/>
                <a:gd name="connsiteX0" fmla="*/ 0 w 2042914"/>
                <a:gd name="connsiteY0" fmla="*/ 652512 h 1708298"/>
                <a:gd name="connsiteX1" fmla="*/ 1151111 w 2042914"/>
                <a:gd name="connsiteY1" fmla="*/ 0 h 1708298"/>
                <a:gd name="connsiteX2" fmla="*/ 2042914 w 2042914"/>
                <a:gd name="connsiteY2" fmla="*/ 447796 h 1708298"/>
                <a:gd name="connsiteX3" fmla="*/ 1862536 w 2042914"/>
                <a:gd name="connsiteY3" fmla="*/ 1708298 h 1708298"/>
                <a:gd name="connsiteX4" fmla="*/ 439686 w 2042914"/>
                <a:gd name="connsiteY4" fmla="*/ 1708298 h 1708298"/>
                <a:gd name="connsiteX5" fmla="*/ 0 w 2042914"/>
                <a:gd name="connsiteY5" fmla="*/ 652512 h 1708298"/>
                <a:gd name="connsiteX0" fmla="*/ 0 w 1810902"/>
                <a:gd name="connsiteY0" fmla="*/ 379557 h 1708298"/>
                <a:gd name="connsiteX1" fmla="*/ 919099 w 1810902"/>
                <a:gd name="connsiteY1" fmla="*/ 0 h 1708298"/>
                <a:gd name="connsiteX2" fmla="*/ 1810902 w 1810902"/>
                <a:gd name="connsiteY2" fmla="*/ 447796 h 1708298"/>
                <a:gd name="connsiteX3" fmla="*/ 1630524 w 1810902"/>
                <a:gd name="connsiteY3" fmla="*/ 1708298 h 1708298"/>
                <a:gd name="connsiteX4" fmla="*/ 207674 w 1810902"/>
                <a:gd name="connsiteY4" fmla="*/ 1708298 h 1708298"/>
                <a:gd name="connsiteX5" fmla="*/ 0 w 1810902"/>
                <a:gd name="connsiteY5" fmla="*/ 379557 h 1708298"/>
                <a:gd name="connsiteX0" fmla="*/ 0 w 1810902"/>
                <a:gd name="connsiteY0" fmla="*/ 379557 h 1708298"/>
                <a:gd name="connsiteX1" fmla="*/ 919099 w 1810902"/>
                <a:gd name="connsiteY1" fmla="*/ 0 h 1708298"/>
                <a:gd name="connsiteX2" fmla="*/ 1810902 w 1810902"/>
                <a:gd name="connsiteY2" fmla="*/ 447796 h 1708298"/>
                <a:gd name="connsiteX3" fmla="*/ 1630524 w 1810902"/>
                <a:gd name="connsiteY3" fmla="*/ 1708298 h 1708298"/>
                <a:gd name="connsiteX4" fmla="*/ 882857 w 1810902"/>
                <a:gd name="connsiteY4" fmla="*/ 1599120 h 1708298"/>
                <a:gd name="connsiteX5" fmla="*/ 207674 w 1810902"/>
                <a:gd name="connsiteY5" fmla="*/ 1708298 h 1708298"/>
                <a:gd name="connsiteX6" fmla="*/ 0 w 1810902"/>
                <a:gd name="connsiteY6" fmla="*/ 379557 h 1708298"/>
                <a:gd name="connsiteX0" fmla="*/ 0 w 1810902"/>
                <a:gd name="connsiteY0" fmla="*/ 379557 h 1708298"/>
                <a:gd name="connsiteX1" fmla="*/ 919099 w 1810902"/>
                <a:gd name="connsiteY1" fmla="*/ 0 h 1708298"/>
                <a:gd name="connsiteX2" fmla="*/ 1810902 w 1810902"/>
                <a:gd name="connsiteY2" fmla="*/ 447796 h 1708298"/>
                <a:gd name="connsiteX3" fmla="*/ 1630524 w 1810902"/>
                <a:gd name="connsiteY3" fmla="*/ 1708298 h 1708298"/>
                <a:gd name="connsiteX4" fmla="*/ 882857 w 1810902"/>
                <a:gd name="connsiteY4" fmla="*/ 1476290 h 1708298"/>
                <a:gd name="connsiteX5" fmla="*/ 207674 w 1810902"/>
                <a:gd name="connsiteY5" fmla="*/ 1708298 h 1708298"/>
                <a:gd name="connsiteX6" fmla="*/ 0 w 1810902"/>
                <a:gd name="connsiteY6" fmla="*/ 379557 h 1708298"/>
                <a:gd name="connsiteX0" fmla="*/ 0 w 1810902"/>
                <a:gd name="connsiteY0" fmla="*/ 379557 h 1708298"/>
                <a:gd name="connsiteX1" fmla="*/ 919099 w 1810902"/>
                <a:gd name="connsiteY1" fmla="*/ 0 h 1708298"/>
                <a:gd name="connsiteX2" fmla="*/ 1810902 w 1810902"/>
                <a:gd name="connsiteY2" fmla="*/ 447796 h 1708298"/>
                <a:gd name="connsiteX3" fmla="*/ 1630524 w 1810902"/>
                <a:gd name="connsiteY3" fmla="*/ 1708298 h 1708298"/>
                <a:gd name="connsiteX4" fmla="*/ 882857 w 1810902"/>
                <a:gd name="connsiteY4" fmla="*/ 1503586 h 1708298"/>
                <a:gd name="connsiteX5" fmla="*/ 207674 w 1810902"/>
                <a:gd name="connsiteY5" fmla="*/ 1708298 h 1708298"/>
                <a:gd name="connsiteX6" fmla="*/ 0 w 1810902"/>
                <a:gd name="connsiteY6" fmla="*/ 379557 h 1708298"/>
                <a:gd name="connsiteX0" fmla="*/ 0 w 1810902"/>
                <a:gd name="connsiteY0" fmla="*/ 379557 h 1708298"/>
                <a:gd name="connsiteX1" fmla="*/ 919099 w 1810902"/>
                <a:gd name="connsiteY1" fmla="*/ 0 h 1708298"/>
                <a:gd name="connsiteX2" fmla="*/ 1810902 w 1810902"/>
                <a:gd name="connsiteY2" fmla="*/ 447796 h 1708298"/>
                <a:gd name="connsiteX3" fmla="*/ 1630524 w 1810902"/>
                <a:gd name="connsiteY3" fmla="*/ 1708298 h 1708298"/>
                <a:gd name="connsiteX4" fmla="*/ 882857 w 1810902"/>
                <a:gd name="connsiteY4" fmla="*/ 1517234 h 1708298"/>
                <a:gd name="connsiteX5" fmla="*/ 207674 w 1810902"/>
                <a:gd name="connsiteY5" fmla="*/ 1708298 h 1708298"/>
                <a:gd name="connsiteX6" fmla="*/ 0 w 1810902"/>
                <a:gd name="connsiteY6" fmla="*/ 379557 h 1708298"/>
                <a:gd name="connsiteX0" fmla="*/ 0 w 1851845"/>
                <a:gd name="connsiteY0" fmla="*/ 284023 h 1708298"/>
                <a:gd name="connsiteX1" fmla="*/ 960042 w 1851845"/>
                <a:gd name="connsiteY1" fmla="*/ 0 h 1708298"/>
                <a:gd name="connsiteX2" fmla="*/ 1851845 w 1851845"/>
                <a:gd name="connsiteY2" fmla="*/ 447796 h 1708298"/>
                <a:gd name="connsiteX3" fmla="*/ 1671467 w 1851845"/>
                <a:gd name="connsiteY3" fmla="*/ 1708298 h 1708298"/>
                <a:gd name="connsiteX4" fmla="*/ 923800 w 1851845"/>
                <a:gd name="connsiteY4" fmla="*/ 1517234 h 1708298"/>
                <a:gd name="connsiteX5" fmla="*/ 248617 w 1851845"/>
                <a:gd name="connsiteY5" fmla="*/ 1708298 h 1708298"/>
                <a:gd name="connsiteX6" fmla="*/ 0 w 1851845"/>
                <a:gd name="connsiteY6" fmla="*/ 284023 h 1708298"/>
                <a:gd name="connsiteX0" fmla="*/ 0 w 1906436"/>
                <a:gd name="connsiteY0" fmla="*/ 284023 h 1708298"/>
                <a:gd name="connsiteX1" fmla="*/ 960042 w 1906436"/>
                <a:gd name="connsiteY1" fmla="*/ 0 h 1708298"/>
                <a:gd name="connsiteX2" fmla="*/ 1906436 w 1906436"/>
                <a:gd name="connsiteY2" fmla="*/ 270375 h 1708298"/>
                <a:gd name="connsiteX3" fmla="*/ 1671467 w 1906436"/>
                <a:gd name="connsiteY3" fmla="*/ 1708298 h 1708298"/>
                <a:gd name="connsiteX4" fmla="*/ 923800 w 1906436"/>
                <a:gd name="connsiteY4" fmla="*/ 1517234 h 1708298"/>
                <a:gd name="connsiteX5" fmla="*/ 248617 w 1906436"/>
                <a:gd name="connsiteY5" fmla="*/ 1708298 h 1708298"/>
                <a:gd name="connsiteX6" fmla="*/ 0 w 1906436"/>
                <a:gd name="connsiteY6" fmla="*/ 284023 h 170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6436" h="1708298">
                  <a:moveTo>
                    <a:pt x="0" y="284023"/>
                  </a:moveTo>
                  <a:lnTo>
                    <a:pt x="960042" y="0"/>
                  </a:lnTo>
                  <a:lnTo>
                    <a:pt x="1906436" y="270375"/>
                  </a:lnTo>
                  <a:lnTo>
                    <a:pt x="1671467" y="1708298"/>
                  </a:lnTo>
                  <a:cubicBezTo>
                    <a:pt x="1417695" y="1708299"/>
                    <a:pt x="1177572" y="1517233"/>
                    <a:pt x="923800" y="1517234"/>
                  </a:cubicBezTo>
                  <a:lnTo>
                    <a:pt x="248617" y="1708298"/>
                  </a:lnTo>
                  <a:lnTo>
                    <a:pt x="0" y="284023"/>
                  </a:lnTo>
                  <a:close/>
                </a:path>
              </a:pathLst>
            </a:custGeom>
            <a:solidFill>
              <a:srgbClr val="C00000"/>
            </a:solidFill>
            <a:ln w="76200">
              <a:solidFill>
                <a:srgbClr val="C00000"/>
              </a:solidFill>
            </a:ln>
            <a:scene3d>
              <a:camera prst="orthographicFront"/>
              <a:lightRig dir="t" rig="threeP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r>
                <a:rPr b="1" dirty="0" sz="4800" lang="en-GB" err="1" smtClean="0">
                  <a:solidFill>
                    <a:srgbClr val="FFFF0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</a:t>
              </a:r>
              <a:r>
                <a:rPr b="1" dirty="0" sz="4800" lang="en-GB" smtClean="0">
                  <a:solidFill>
                    <a:srgbClr val="FFFF0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b="1" dirty="0" sz="4400" lang="en-GB" err="1" smtClean="0">
                  <a:solidFill>
                    <a:srgbClr val="FFFF0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r>
                <a:rPr b="1" dirty="0" sz="4400" lang="en-GB" smtClean="0">
                  <a:solidFill>
                    <a:srgbClr val="FFFF0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b="1" dirty="0" sz="4400" lang="en-GB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48633" name="Trapezoid 2"/>
          <p:cNvSpPr/>
          <p:nvPr/>
        </p:nvSpPr>
        <p:spPr>
          <a:xfrm>
            <a:off x="3098846" y="136474"/>
            <a:ext cx="6727542" cy="1240785"/>
          </a:xfrm>
          <a:custGeom>
            <a:avLst/>
            <a:gdLst>
              <a:gd name="connsiteX0" fmla="*/ 0 w 2918631"/>
              <a:gd name="connsiteY0" fmla="*/ 974070 h 974070"/>
              <a:gd name="connsiteX1" fmla="*/ 243518 w 2918631"/>
              <a:gd name="connsiteY1" fmla="*/ 0 h 974070"/>
              <a:gd name="connsiteX2" fmla="*/ 2675114 w 2918631"/>
              <a:gd name="connsiteY2" fmla="*/ 0 h 974070"/>
              <a:gd name="connsiteX3" fmla="*/ 2918631 w 2918631"/>
              <a:gd name="connsiteY3" fmla="*/ 974070 h 974070"/>
              <a:gd name="connsiteX4" fmla="*/ 0 w 2918631"/>
              <a:gd name="connsiteY4" fmla="*/ 974070 h 974070"/>
              <a:gd name="connsiteX0" fmla="*/ 0 w 3098195"/>
              <a:gd name="connsiteY0" fmla="*/ 974070 h 974070"/>
              <a:gd name="connsiteX1" fmla="*/ 243518 w 3098195"/>
              <a:gd name="connsiteY1" fmla="*/ 0 h 974070"/>
              <a:gd name="connsiteX2" fmla="*/ 3098195 w 3098195"/>
              <a:gd name="connsiteY2" fmla="*/ 54591 h 974070"/>
              <a:gd name="connsiteX3" fmla="*/ 2918631 w 3098195"/>
              <a:gd name="connsiteY3" fmla="*/ 974070 h 974070"/>
              <a:gd name="connsiteX4" fmla="*/ 0 w 3098195"/>
              <a:gd name="connsiteY4" fmla="*/ 974070 h 974070"/>
              <a:gd name="connsiteX0" fmla="*/ 0 w 2961717"/>
              <a:gd name="connsiteY0" fmla="*/ 578285 h 974070"/>
              <a:gd name="connsiteX1" fmla="*/ 107040 w 2961717"/>
              <a:gd name="connsiteY1" fmla="*/ 0 h 974070"/>
              <a:gd name="connsiteX2" fmla="*/ 2961717 w 2961717"/>
              <a:gd name="connsiteY2" fmla="*/ 54591 h 974070"/>
              <a:gd name="connsiteX3" fmla="*/ 2782153 w 2961717"/>
              <a:gd name="connsiteY3" fmla="*/ 974070 h 974070"/>
              <a:gd name="connsiteX4" fmla="*/ 0 w 2961717"/>
              <a:gd name="connsiteY4" fmla="*/ 578285 h 974070"/>
              <a:gd name="connsiteX0" fmla="*/ 0 w 3328064"/>
              <a:gd name="connsiteY0" fmla="*/ 578285 h 1356207"/>
              <a:gd name="connsiteX1" fmla="*/ 107040 w 3328064"/>
              <a:gd name="connsiteY1" fmla="*/ 0 h 1356207"/>
              <a:gd name="connsiteX2" fmla="*/ 2961717 w 3328064"/>
              <a:gd name="connsiteY2" fmla="*/ 54591 h 1356207"/>
              <a:gd name="connsiteX3" fmla="*/ 3328064 w 3328064"/>
              <a:gd name="connsiteY3" fmla="*/ 1356207 h 1356207"/>
              <a:gd name="connsiteX4" fmla="*/ 0 w 3328064"/>
              <a:gd name="connsiteY4" fmla="*/ 578285 h 135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8064" h="1356207">
                <a:moveTo>
                  <a:pt x="0" y="578285"/>
                </a:moveTo>
                <a:lnTo>
                  <a:pt x="107040" y="0"/>
                </a:lnTo>
                <a:lnTo>
                  <a:pt x="2961717" y="54591"/>
                </a:lnTo>
                <a:lnTo>
                  <a:pt x="3328064" y="1356207"/>
                </a:lnTo>
                <a:lnTo>
                  <a:pt x="0" y="578285"/>
                </a:lnTo>
                <a:close/>
              </a:path>
            </a:pathLst>
          </a:custGeom>
          <a:solidFill>
            <a:srgbClr val="7030A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800" i="1" lang="en-GB" err="1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b="1" dirty="0" sz="4800" i="1" lang="en-GB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800" i="1" lang="en-GB" err="1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b="1" dirty="0" sz="4800" i="1" lang="en-GB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b="1" dirty="0" sz="4800" i="1" lang="en-GB">
              <a:solidFill>
                <a:srgbClr val="FFFF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4" name="TextBox 7"/>
          <p:cNvSpPr txBox="1"/>
          <p:nvPr/>
        </p:nvSpPr>
        <p:spPr>
          <a:xfrm>
            <a:off x="2852387" y="1527384"/>
            <a:ext cx="8153116" cy="7025640"/>
          </a:xfrm>
          <a:prstGeom prst="rect"/>
          <a:noFill/>
        </p:spPr>
        <p:txBody>
          <a:bodyPr rtlCol="0" wrap="square">
            <a:spAutoFit/>
          </a:bodyPr>
          <a:p>
            <a:pPr indent="-540000" marL="576000">
              <a:buFont typeface="+mj-lt"/>
              <a:buAutoNum type="arabicPeriod"/>
            </a:pPr>
            <a:r>
              <a:rPr dirty="0" sz="36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dirty="0" sz="36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r>
              <a:rPr dirty="0" sz="36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টাইগার</a:t>
            </a:r>
            <a:r>
              <a:rPr dirty="0" sz="36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dirty="0" sz="36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dirty="0" sz="36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dirty="0" sz="3600" lang="en-GB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-540000" marL="576000">
              <a:buFont typeface="+mj-lt"/>
              <a:buAutoNum type="arabicPeriod"/>
            </a:pPr>
            <a:r>
              <a:rPr dirty="0" sz="3600" lang="bn-BD">
                <a:latin typeface="NikoshBAN" panose="02000000000000000000" pitchFamily="2" charset="0"/>
                <a:cs typeface="NikoshBAN" panose="02000000000000000000" pitchFamily="2" charset="0"/>
              </a:rPr>
              <a:t>হুমায়ুন আহ</a:t>
            </a:r>
            <a:r>
              <a:rPr dirty="0" sz="3600" lang="en-GB" err="1">
                <a:latin typeface="NikoshBAN" panose="02000000000000000000" pitchFamily="2" charset="0"/>
                <a:cs typeface="NikoshBAN" panose="02000000000000000000" pitchFamily="2" charset="0"/>
              </a:rPr>
              <a:t>মেদ</a:t>
            </a:r>
            <a:r>
              <a:rPr dirty="0" sz="3600" lang="en-GB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GB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dirty="0" sz="3600" lang="en-GB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GB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dirty="0" sz="3600" lang="en-GB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GB" err="1"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dirty="0" sz="3600" lang="en-GB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GB" err="1">
                <a:latin typeface="NikoshBAN" panose="02000000000000000000" pitchFamily="2" charset="0"/>
                <a:cs typeface="NikoshBAN" panose="02000000000000000000" pitchFamily="2" charset="0"/>
              </a:rPr>
              <a:t>রোদ</a:t>
            </a:r>
            <a:r>
              <a:rPr dirty="0" sz="3600" lang="en-GB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GB" err="1">
                <a:latin typeface="NikoshBAN" panose="02000000000000000000" pitchFamily="2" charset="0"/>
                <a:cs typeface="NikoshBAN" panose="02000000000000000000" pitchFamily="2" charset="0"/>
              </a:rPr>
              <a:t>মাখাত</a:t>
            </a:r>
            <a:r>
              <a:rPr dirty="0" sz="36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indent="-540000" marL="576000">
              <a:buFont typeface="+mj-lt"/>
              <a:buAutoNum type="arabicPeriod"/>
            </a:pPr>
            <a:r>
              <a:rPr dirty="0" sz="36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হুমায়ুন আহমদের </a:t>
            </a:r>
            <a:r>
              <a:rPr dirty="0" sz="36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dirty="0" sz="36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বোনের</a:t>
            </a:r>
            <a:r>
              <a:rPr dirty="0" sz="36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dirty="0" sz="36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dirty="0" sz="36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dirty="0" sz="3600" lang="bn-BD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-540000" marL="576000">
              <a:buFont typeface="+mj-lt"/>
              <a:buAutoNum type="arabicPeriod"/>
            </a:pPr>
            <a:r>
              <a:rPr dirty="0" sz="36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মন্দিরের</a:t>
            </a:r>
            <a:r>
              <a:rPr dirty="0" sz="36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দরজার</a:t>
            </a:r>
            <a:r>
              <a:rPr dirty="0" sz="36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ফাঁক</a:t>
            </a:r>
            <a:r>
              <a:rPr dirty="0" sz="36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dirty="0" sz="36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dirty="0" sz="36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সাপ</a:t>
            </a:r>
            <a:r>
              <a:rPr dirty="0" sz="36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dirty="0" sz="36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dirty="0" sz="36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dirty="0" sz="36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indent="-540000" marL="576000">
              <a:buFont typeface="+mj-lt"/>
              <a:buAutoNum type="arabicPeriod"/>
            </a:pPr>
            <a:r>
              <a:rPr dirty="0" sz="36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কততম</a:t>
            </a:r>
            <a:r>
              <a:rPr dirty="0" sz="36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dirty="0" sz="36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কুকুরের</a:t>
            </a:r>
            <a:r>
              <a:rPr dirty="0" sz="36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চামড়া</a:t>
            </a:r>
            <a:r>
              <a:rPr dirty="0" sz="36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খসে</a:t>
            </a:r>
            <a:r>
              <a:rPr dirty="0" sz="36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পড়ল</a:t>
            </a:r>
            <a:r>
              <a:rPr dirty="0" sz="36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dirty="0" sz="3600" lang="en-GB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-540000" marL="576000">
              <a:buFont typeface="+mj-lt"/>
              <a:buAutoNum type="arabicPeriod"/>
            </a:pPr>
            <a:r>
              <a:rPr dirty="0" sz="36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সাপ</a:t>
            </a:r>
            <a:r>
              <a:rPr dirty="0" sz="36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কামড়াবার</a:t>
            </a:r>
            <a:r>
              <a:rPr dirty="0" sz="36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কতদিন</a:t>
            </a:r>
            <a:r>
              <a:rPr dirty="0" sz="36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dirty="0" sz="36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কুকুরটিকে</a:t>
            </a:r>
            <a:r>
              <a:rPr dirty="0" sz="36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dirty="0" sz="36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dirty="0" sz="36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dirty="0" sz="36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dirty="0" sz="36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dirty="0" sz="36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indent="-540000" marL="576000">
              <a:buFont typeface="+mj-lt"/>
              <a:buAutoNum type="arabicPeriod"/>
            </a:pPr>
            <a:r>
              <a:rPr dirty="0" sz="36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dirty="0" sz="36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dirty="0" sz="36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dirty="0" sz="36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নিষ্টুরতম</a:t>
            </a:r>
            <a:r>
              <a:rPr dirty="0" sz="36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dirty="0" sz="36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dirty="0" sz="36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dirty="0" sz="36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indent="-540000" marL="576000">
              <a:buFont typeface="+mj-lt"/>
              <a:buAutoNum type="arabicPeriod"/>
            </a:pPr>
            <a:r>
              <a:rPr dirty="0" sz="36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dirty="0" sz="36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dirty="0" sz="36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dirty="0" sz="36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dirty="0" sz="36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খেয়ে</a:t>
            </a:r>
            <a:r>
              <a:rPr dirty="0" sz="36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ঘুমিয়ে</a:t>
            </a:r>
            <a:r>
              <a:rPr dirty="0" sz="36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পড়েছিল</a:t>
            </a:r>
            <a:r>
              <a:rPr dirty="0" sz="36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id="14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>
                      <p:stCondLst>
                        <p:cond delay="indefinite"/>
                      </p:stCondLst>
                      <p:childTnLst>
                        <p:par>
                          <p:cTn fill="hold" id="37">
                            <p:stCondLst>
                              <p:cond delay="0"/>
                            </p:stCondLst>
                            <p:childTnLst>
                              <p:par>
                                <p:cTn fill="hold" id="38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14"/>
          <p:cNvGrpSpPr/>
          <p:nvPr/>
        </p:nvGrpSpPr>
        <p:grpSpPr>
          <a:xfrm>
            <a:off x="122831" y="214820"/>
            <a:ext cx="11946340" cy="6525059"/>
            <a:chOff x="122831" y="214820"/>
            <a:chExt cx="11946340" cy="6525059"/>
          </a:xfrm>
        </p:grpSpPr>
        <p:sp>
          <p:nvSpPr>
            <p:cNvPr id="1048635" name="Rectangle 2"/>
            <p:cNvSpPr/>
            <p:nvPr/>
          </p:nvSpPr>
          <p:spPr>
            <a:xfrm rot="10800000">
              <a:off x="3220074" y="239069"/>
              <a:ext cx="5553331" cy="1551940"/>
            </a:xfrm>
            <a:custGeom>
              <a:avLst/>
              <a:gdLst>
                <a:gd name="connsiteX0" fmla="*/ 0 w 4244454"/>
                <a:gd name="connsiteY0" fmla="*/ 0 h 1323439"/>
                <a:gd name="connsiteX1" fmla="*/ 4244454 w 4244454"/>
                <a:gd name="connsiteY1" fmla="*/ 0 h 1323439"/>
                <a:gd name="connsiteX2" fmla="*/ 4244454 w 4244454"/>
                <a:gd name="connsiteY2" fmla="*/ 1323439 h 1323439"/>
                <a:gd name="connsiteX3" fmla="*/ 0 w 4244454"/>
                <a:gd name="connsiteY3" fmla="*/ 1323439 h 1323439"/>
                <a:gd name="connsiteX4" fmla="*/ 0 w 4244454"/>
                <a:gd name="connsiteY4" fmla="*/ 0 h 1323439"/>
                <a:gd name="connsiteX0" fmla="*/ 0 w 4858603"/>
                <a:gd name="connsiteY0" fmla="*/ 0 h 1678281"/>
                <a:gd name="connsiteX1" fmla="*/ 4858603 w 4858603"/>
                <a:gd name="connsiteY1" fmla="*/ 354842 h 1678281"/>
                <a:gd name="connsiteX2" fmla="*/ 4858603 w 4858603"/>
                <a:gd name="connsiteY2" fmla="*/ 1678281 h 1678281"/>
                <a:gd name="connsiteX3" fmla="*/ 614149 w 4858603"/>
                <a:gd name="connsiteY3" fmla="*/ 1678281 h 1678281"/>
                <a:gd name="connsiteX4" fmla="*/ 0 w 4858603"/>
                <a:gd name="connsiteY4" fmla="*/ 0 h 1678281"/>
                <a:gd name="connsiteX0" fmla="*/ 0 w 5486400"/>
                <a:gd name="connsiteY0" fmla="*/ 0 h 1678281"/>
                <a:gd name="connsiteX1" fmla="*/ 5486400 w 5486400"/>
                <a:gd name="connsiteY1" fmla="*/ 27295 h 1678281"/>
                <a:gd name="connsiteX2" fmla="*/ 4858603 w 5486400"/>
                <a:gd name="connsiteY2" fmla="*/ 1678281 h 1678281"/>
                <a:gd name="connsiteX3" fmla="*/ 614149 w 5486400"/>
                <a:gd name="connsiteY3" fmla="*/ 1678281 h 1678281"/>
                <a:gd name="connsiteX4" fmla="*/ 0 w 5486400"/>
                <a:gd name="connsiteY4" fmla="*/ 0 h 1678281"/>
                <a:gd name="connsiteX0" fmla="*/ 0 w 5486400"/>
                <a:gd name="connsiteY0" fmla="*/ 19 h 1678300"/>
                <a:gd name="connsiteX1" fmla="*/ 2825086 w 5486400"/>
                <a:gd name="connsiteY1" fmla="*/ 184464 h 1678300"/>
                <a:gd name="connsiteX2" fmla="*/ 5486400 w 5486400"/>
                <a:gd name="connsiteY2" fmla="*/ 27314 h 1678300"/>
                <a:gd name="connsiteX3" fmla="*/ 4858603 w 5486400"/>
                <a:gd name="connsiteY3" fmla="*/ 1678300 h 1678300"/>
                <a:gd name="connsiteX4" fmla="*/ 614149 w 5486400"/>
                <a:gd name="connsiteY4" fmla="*/ 1678300 h 1678300"/>
                <a:gd name="connsiteX5" fmla="*/ 0 w 5486400"/>
                <a:gd name="connsiteY5" fmla="*/ 19 h 1678300"/>
                <a:gd name="connsiteX0" fmla="*/ 0 w 5486400"/>
                <a:gd name="connsiteY0" fmla="*/ 24 h 1678305"/>
                <a:gd name="connsiteX1" fmla="*/ 2825086 w 5486400"/>
                <a:gd name="connsiteY1" fmla="*/ 143525 h 1678305"/>
                <a:gd name="connsiteX2" fmla="*/ 5486400 w 5486400"/>
                <a:gd name="connsiteY2" fmla="*/ 27319 h 1678305"/>
                <a:gd name="connsiteX3" fmla="*/ 4858603 w 5486400"/>
                <a:gd name="connsiteY3" fmla="*/ 1678305 h 1678305"/>
                <a:gd name="connsiteX4" fmla="*/ 614149 w 5486400"/>
                <a:gd name="connsiteY4" fmla="*/ 1678305 h 1678305"/>
                <a:gd name="connsiteX5" fmla="*/ 0 w 5486400"/>
                <a:gd name="connsiteY5" fmla="*/ 24 h 1678305"/>
                <a:gd name="connsiteX0" fmla="*/ 0 w 5486400"/>
                <a:gd name="connsiteY0" fmla="*/ 72513 h 1750794"/>
                <a:gd name="connsiteX1" fmla="*/ 723331 w 5486400"/>
                <a:gd name="connsiteY1" fmla="*/ 393437 h 1750794"/>
                <a:gd name="connsiteX2" fmla="*/ 2825086 w 5486400"/>
                <a:gd name="connsiteY2" fmla="*/ 216014 h 1750794"/>
                <a:gd name="connsiteX3" fmla="*/ 5486400 w 5486400"/>
                <a:gd name="connsiteY3" fmla="*/ 99808 h 1750794"/>
                <a:gd name="connsiteX4" fmla="*/ 4858603 w 5486400"/>
                <a:gd name="connsiteY4" fmla="*/ 1750794 h 1750794"/>
                <a:gd name="connsiteX5" fmla="*/ 614149 w 5486400"/>
                <a:gd name="connsiteY5" fmla="*/ 1750794 h 1750794"/>
                <a:gd name="connsiteX6" fmla="*/ 0 w 5486400"/>
                <a:gd name="connsiteY6" fmla="*/ 72513 h 1750794"/>
                <a:gd name="connsiteX0" fmla="*/ 0 w 5486400"/>
                <a:gd name="connsiteY0" fmla="*/ 72513 h 1750794"/>
                <a:gd name="connsiteX1" fmla="*/ 723331 w 5486400"/>
                <a:gd name="connsiteY1" fmla="*/ 393437 h 1750794"/>
                <a:gd name="connsiteX2" fmla="*/ 2825086 w 5486400"/>
                <a:gd name="connsiteY2" fmla="*/ 216014 h 1750794"/>
                <a:gd name="connsiteX3" fmla="*/ 5486400 w 5486400"/>
                <a:gd name="connsiteY3" fmla="*/ 99808 h 1750794"/>
                <a:gd name="connsiteX4" fmla="*/ 4858603 w 5486400"/>
                <a:gd name="connsiteY4" fmla="*/ 1750794 h 1750794"/>
                <a:gd name="connsiteX5" fmla="*/ 614149 w 5486400"/>
                <a:gd name="connsiteY5" fmla="*/ 1750794 h 1750794"/>
                <a:gd name="connsiteX6" fmla="*/ 0 w 5486400"/>
                <a:gd name="connsiteY6" fmla="*/ 72513 h 1750794"/>
                <a:gd name="connsiteX0" fmla="*/ 0 w 5486400"/>
                <a:gd name="connsiteY0" fmla="*/ 101775 h 1780056"/>
                <a:gd name="connsiteX1" fmla="*/ 723331 w 5486400"/>
                <a:gd name="connsiteY1" fmla="*/ 204335 h 1780056"/>
                <a:gd name="connsiteX2" fmla="*/ 2825086 w 5486400"/>
                <a:gd name="connsiteY2" fmla="*/ 245276 h 1780056"/>
                <a:gd name="connsiteX3" fmla="*/ 5486400 w 5486400"/>
                <a:gd name="connsiteY3" fmla="*/ 129070 h 1780056"/>
                <a:gd name="connsiteX4" fmla="*/ 4858603 w 5486400"/>
                <a:gd name="connsiteY4" fmla="*/ 1780056 h 1780056"/>
                <a:gd name="connsiteX5" fmla="*/ 614149 w 5486400"/>
                <a:gd name="connsiteY5" fmla="*/ 1780056 h 1780056"/>
                <a:gd name="connsiteX6" fmla="*/ 0 w 5486400"/>
                <a:gd name="connsiteY6" fmla="*/ 101775 h 1780056"/>
                <a:gd name="connsiteX0" fmla="*/ 0 w 5486400"/>
                <a:gd name="connsiteY0" fmla="*/ 119711 h 1797992"/>
                <a:gd name="connsiteX1" fmla="*/ 723331 w 5486400"/>
                <a:gd name="connsiteY1" fmla="*/ 140385 h 1797992"/>
                <a:gd name="connsiteX2" fmla="*/ 2825086 w 5486400"/>
                <a:gd name="connsiteY2" fmla="*/ 263212 h 1797992"/>
                <a:gd name="connsiteX3" fmla="*/ 5486400 w 5486400"/>
                <a:gd name="connsiteY3" fmla="*/ 147006 h 1797992"/>
                <a:gd name="connsiteX4" fmla="*/ 4858603 w 5486400"/>
                <a:gd name="connsiteY4" fmla="*/ 1797992 h 1797992"/>
                <a:gd name="connsiteX5" fmla="*/ 614149 w 5486400"/>
                <a:gd name="connsiteY5" fmla="*/ 1797992 h 1797992"/>
                <a:gd name="connsiteX6" fmla="*/ 0 w 5486400"/>
                <a:gd name="connsiteY6" fmla="*/ 119711 h 1797992"/>
                <a:gd name="connsiteX0" fmla="*/ 0 w 5486400"/>
                <a:gd name="connsiteY0" fmla="*/ 119711 h 1797992"/>
                <a:gd name="connsiteX1" fmla="*/ 723331 w 5486400"/>
                <a:gd name="connsiteY1" fmla="*/ 140385 h 1797992"/>
                <a:gd name="connsiteX2" fmla="*/ 2825086 w 5486400"/>
                <a:gd name="connsiteY2" fmla="*/ 263212 h 1797992"/>
                <a:gd name="connsiteX3" fmla="*/ 4776716 w 5486400"/>
                <a:gd name="connsiteY3" fmla="*/ 249708 h 1797992"/>
                <a:gd name="connsiteX4" fmla="*/ 5486400 w 5486400"/>
                <a:gd name="connsiteY4" fmla="*/ 147006 h 1797992"/>
                <a:gd name="connsiteX5" fmla="*/ 4858603 w 5486400"/>
                <a:gd name="connsiteY5" fmla="*/ 1797992 h 1797992"/>
                <a:gd name="connsiteX6" fmla="*/ 614149 w 5486400"/>
                <a:gd name="connsiteY6" fmla="*/ 1797992 h 1797992"/>
                <a:gd name="connsiteX7" fmla="*/ 0 w 5486400"/>
                <a:gd name="connsiteY7" fmla="*/ 119711 h 1797992"/>
                <a:gd name="connsiteX0" fmla="*/ 0 w 5486400"/>
                <a:gd name="connsiteY0" fmla="*/ 119711 h 1797992"/>
                <a:gd name="connsiteX1" fmla="*/ 723331 w 5486400"/>
                <a:gd name="connsiteY1" fmla="*/ 140385 h 1797992"/>
                <a:gd name="connsiteX2" fmla="*/ 2825086 w 5486400"/>
                <a:gd name="connsiteY2" fmla="*/ 263212 h 1797992"/>
                <a:gd name="connsiteX3" fmla="*/ 4776716 w 5486400"/>
                <a:gd name="connsiteY3" fmla="*/ 249708 h 1797992"/>
                <a:gd name="connsiteX4" fmla="*/ 5486400 w 5486400"/>
                <a:gd name="connsiteY4" fmla="*/ 147006 h 1797992"/>
                <a:gd name="connsiteX5" fmla="*/ 4858603 w 5486400"/>
                <a:gd name="connsiteY5" fmla="*/ 1797992 h 1797992"/>
                <a:gd name="connsiteX6" fmla="*/ 614149 w 5486400"/>
                <a:gd name="connsiteY6" fmla="*/ 1797992 h 1797992"/>
                <a:gd name="connsiteX7" fmla="*/ 0 w 5486400"/>
                <a:gd name="connsiteY7" fmla="*/ 119711 h 1797992"/>
                <a:gd name="connsiteX0" fmla="*/ 0 w 5486400"/>
                <a:gd name="connsiteY0" fmla="*/ 119711 h 1797992"/>
                <a:gd name="connsiteX1" fmla="*/ 723331 w 5486400"/>
                <a:gd name="connsiteY1" fmla="*/ 140385 h 1797992"/>
                <a:gd name="connsiteX2" fmla="*/ 2825086 w 5486400"/>
                <a:gd name="connsiteY2" fmla="*/ 263212 h 1797992"/>
                <a:gd name="connsiteX3" fmla="*/ 4776716 w 5486400"/>
                <a:gd name="connsiteY3" fmla="*/ 249708 h 1797992"/>
                <a:gd name="connsiteX4" fmla="*/ 5486400 w 5486400"/>
                <a:gd name="connsiteY4" fmla="*/ 147006 h 1797992"/>
                <a:gd name="connsiteX5" fmla="*/ 4858603 w 5486400"/>
                <a:gd name="connsiteY5" fmla="*/ 1797992 h 1797992"/>
                <a:gd name="connsiteX6" fmla="*/ 614149 w 5486400"/>
                <a:gd name="connsiteY6" fmla="*/ 1797992 h 1797992"/>
                <a:gd name="connsiteX7" fmla="*/ 0 w 5486400"/>
                <a:gd name="connsiteY7" fmla="*/ 119711 h 1797992"/>
                <a:gd name="connsiteX0" fmla="*/ 0 w 5486400"/>
                <a:gd name="connsiteY0" fmla="*/ 119711 h 1797992"/>
                <a:gd name="connsiteX1" fmla="*/ 723331 w 5486400"/>
                <a:gd name="connsiteY1" fmla="*/ 140385 h 1797992"/>
                <a:gd name="connsiteX2" fmla="*/ 2825086 w 5486400"/>
                <a:gd name="connsiteY2" fmla="*/ 263212 h 1797992"/>
                <a:gd name="connsiteX3" fmla="*/ 4776716 w 5486400"/>
                <a:gd name="connsiteY3" fmla="*/ 249708 h 1797992"/>
                <a:gd name="connsiteX4" fmla="*/ 5486400 w 5486400"/>
                <a:gd name="connsiteY4" fmla="*/ 147006 h 1797992"/>
                <a:gd name="connsiteX5" fmla="*/ 4858603 w 5486400"/>
                <a:gd name="connsiteY5" fmla="*/ 1797992 h 1797992"/>
                <a:gd name="connsiteX6" fmla="*/ 614149 w 5486400"/>
                <a:gd name="connsiteY6" fmla="*/ 1797992 h 1797992"/>
                <a:gd name="connsiteX7" fmla="*/ 0 w 5486400"/>
                <a:gd name="connsiteY7" fmla="*/ 119711 h 1797992"/>
                <a:gd name="connsiteX0" fmla="*/ 0 w 5486400"/>
                <a:gd name="connsiteY0" fmla="*/ 119711 h 1797992"/>
                <a:gd name="connsiteX1" fmla="*/ 723331 w 5486400"/>
                <a:gd name="connsiteY1" fmla="*/ 140385 h 1797992"/>
                <a:gd name="connsiteX2" fmla="*/ 2825086 w 5486400"/>
                <a:gd name="connsiteY2" fmla="*/ 263212 h 1797992"/>
                <a:gd name="connsiteX3" fmla="*/ 4544704 w 5486400"/>
                <a:gd name="connsiteY3" fmla="*/ 280372 h 1797992"/>
                <a:gd name="connsiteX4" fmla="*/ 5486400 w 5486400"/>
                <a:gd name="connsiteY4" fmla="*/ 147006 h 1797992"/>
                <a:gd name="connsiteX5" fmla="*/ 4858603 w 5486400"/>
                <a:gd name="connsiteY5" fmla="*/ 1797992 h 1797992"/>
                <a:gd name="connsiteX6" fmla="*/ 614149 w 5486400"/>
                <a:gd name="connsiteY6" fmla="*/ 1797992 h 1797992"/>
                <a:gd name="connsiteX7" fmla="*/ 0 w 5486400"/>
                <a:gd name="connsiteY7" fmla="*/ 119711 h 1797992"/>
                <a:gd name="connsiteX0" fmla="*/ 0 w 5486400"/>
                <a:gd name="connsiteY0" fmla="*/ 119711 h 1797992"/>
                <a:gd name="connsiteX1" fmla="*/ 723331 w 5486400"/>
                <a:gd name="connsiteY1" fmla="*/ 140385 h 1797992"/>
                <a:gd name="connsiteX2" fmla="*/ 2825086 w 5486400"/>
                <a:gd name="connsiteY2" fmla="*/ 263212 h 1797992"/>
                <a:gd name="connsiteX3" fmla="*/ 3234519 w 5486400"/>
                <a:gd name="connsiteY3" fmla="*/ 142380 h 1797992"/>
                <a:gd name="connsiteX4" fmla="*/ 4544704 w 5486400"/>
                <a:gd name="connsiteY4" fmla="*/ 280372 h 1797992"/>
                <a:gd name="connsiteX5" fmla="*/ 5486400 w 5486400"/>
                <a:gd name="connsiteY5" fmla="*/ 147006 h 1797992"/>
                <a:gd name="connsiteX6" fmla="*/ 4858603 w 5486400"/>
                <a:gd name="connsiteY6" fmla="*/ 1797992 h 1797992"/>
                <a:gd name="connsiteX7" fmla="*/ 614149 w 5486400"/>
                <a:gd name="connsiteY7" fmla="*/ 1797992 h 1797992"/>
                <a:gd name="connsiteX8" fmla="*/ 0 w 5486400"/>
                <a:gd name="connsiteY8" fmla="*/ 119711 h 1797992"/>
                <a:gd name="connsiteX0" fmla="*/ 0 w 5486400"/>
                <a:gd name="connsiteY0" fmla="*/ 119711 h 1797992"/>
                <a:gd name="connsiteX1" fmla="*/ 723331 w 5486400"/>
                <a:gd name="connsiteY1" fmla="*/ 140385 h 1797992"/>
                <a:gd name="connsiteX2" fmla="*/ 1924334 w 5486400"/>
                <a:gd name="connsiteY2" fmla="*/ 111716 h 1797992"/>
                <a:gd name="connsiteX3" fmla="*/ 2825086 w 5486400"/>
                <a:gd name="connsiteY3" fmla="*/ 263212 h 1797992"/>
                <a:gd name="connsiteX4" fmla="*/ 3234519 w 5486400"/>
                <a:gd name="connsiteY4" fmla="*/ 142380 h 1797992"/>
                <a:gd name="connsiteX5" fmla="*/ 4544704 w 5486400"/>
                <a:gd name="connsiteY5" fmla="*/ 280372 h 1797992"/>
                <a:gd name="connsiteX6" fmla="*/ 5486400 w 5486400"/>
                <a:gd name="connsiteY6" fmla="*/ 147006 h 1797992"/>
                <a:gd name="connsiteX7" fmla="*/ 4858603 w 5486400"/>
                <a:gd name="connsiteY7" fmla="*/ 1797992 h 1797992"/>
                <a:gd name="connsiteX8" fmla="*/ 614149 w 5486400"/>
                <a:gd name="connsiteY8" fmla="*/ 1797992 h 1797992"/>
                <a:gd name="connsiteX9" fmla="*/ 0 w 5486400"/>
                <a:gd name="connsiteY9" fmla="*/ 119711 h 1797992"/>
                <a:gd name="connsiteX0" fmla="*/ 0 w 5486400"/>
                <a:gd name="connsiteY0" fmla="*/ 97227 h 1775508"/>
                <a:gd name="connsiteX1" fmla="*/ 1364776 w 5486400"/>
                <a:gd name="connsiteY1" fmla="*/ 225228 h 1775508"/>
                <a:gd name="connsiteX2" fmla="*/ 1924334 w 5486400"/>
                <a:gd name="connsiteY2" fmla="*/ 89232 h 1775508"/>
                <a:gd name="connsiteX3" fmla="*/ 2825086 w 5486400"/>
                <a:gd name="connsiteY3" fmla="*/ 240728 h 1775508"/>
                <a:gd name="connsiteX4" fmla="*/ 3234519 w 5486400"/>
                <a:gd name="connsiteY4" fmla="*/ 119896 h 1775508"/>
                <a:gd name="connsiteX5" fmla="*/ 4544704 w 5486400"/>
                <a:gd name="connsiteY5" fmla="*/ 257888 h 1775508"/>
                <a:gd name="connsiteX6" fmla="*/ 5486400 w 5486400"/>
                <a:gd name="connsiteY6" fmla="*/ 124522 h 1775508"/>
                <a:gd name="connsiteX7" fmla="*/ 4858603 w 5486400"/>
                <a:gd name="connsiteY7" fmla="*/ 1775508 h 1775508"/>
                <a:gd name="connsiteX8" fmla="*/ 614149 w 5486400"/>
                <a:gd name="connsiteY8" fmla="*/ 1775508 h 1775508"/>
                <a:gd name="connsiteX9" fmla="*/ 0 w 5486400"/>
                <a:gd name="connsiteY9" fmla="*/ 97227 h 1775508"/>
                <a:gd name="connsiteX0" fmla="*/ 0 w 5527343"/>
                <a:gd name="connsiteY0" fmla="*/ 97227 h 1775508"/>
                <a:gd name="connsiteX1" fmla="*/ 1405719 w 5527343"/>
                <a:gd name="connsiteY1" fmla="*/ 225228 h 1775508"/>
                <a:gd name="connsiteX2" fmla="*/ 1965277 w 5527343"/>
                <a:gd name="connsiteY2" fmla="*/ 89232 h 1775508"/>
                <a:gd name="connsiteX3" fmla="*/ 2866029 w 5527343"/>
                <a:gd name="connsiteY3" fmla="*/ 240728 h 1775508"/>
                <a:gd name="connsiteX4" fmla="*/ 3275462 w 5527343"/>
                <a:gd name="connsiteY4" fmla="*/ 119896 h 1775508"/>
                <a:gd name="connsiteX5" fmla="*/ 4585647 w 5527343"/>
                <a:gd name="connsiteY5" fmla="*/ 257888 h 1775508"/>
                <a:gd name="connsiteX6" fmla="*/ 5527343 w 5527343"/>
                <a:gd name="connsiteY6" fmla="*/ 124522 h 1775508"/>
                <a:gd name="connsiteX7" fmla="*/ 4899546 w 5527343"/>
                <a:gd name="connsiteY7" fmla="*/ 1775508 h 1775508"/>
                <a:gd name="connsiteX8" fmla="*/ 655092 w 5527343"/>
                <a:gd name="connsiteY8" fmla="*/ 1775508 h 1775508"/>
                <a:gd name="connsiteX9" fmla="*/ 0 w 5527343"/>
                <a:gd name="connsiteY9" fmla="*/ 97227 h 1775508"/>
                <a:gd name="connsiteX0" fmla="*/ 0 w 5527343"/>
                <a:gd name="connsiteY0" fmla="*/ 102761 h 1781042"/>
                <a:gd name="connsiteX1" fmla="*/ 1678675 w 5527343"/>
                <a:gd name="connsiteY1" fmla="*/ 200097 h 1781042"/>
                <a:gd name="connsiteX2" fmla="*/ 1965277 w 5527343"/>
                <a:gd name="connsiteY2" fmla="*/ 94766 h 1781042"/>
                <a:gd name="connsiteX3" fmla="*/ 2866029 w 5527343"/>
                <a:gd name="connsiteY3" fmla="*/ 246262 h 1781042"/>
                <a:gd name="connsiteX4" fmla="*/ 3275462 w 5527343"/>
                <a:gd name="connsiteY4" fmla="*/ 125430 h 1781042"/>
                <a:gd name="connsiteX5" fmla="*/ 4585647 w 5527343"/>
                <a:gd name="connsiteY5" fmla="*/ 263422 h 1781042"/>
                <a:gd name="connsiteX6" fmla="*/ 5527343 w 5527343"/>
                <a:gd name="connsiteY6" fmla="*/ 130056 h 1781042"/>
                <a:gd name="connsiteX7" fmla="*/ 4899546 w 5527343"/>
                <a:gd name="connsiteY7" fmla="*/ 1781042 h 1781042"/>
                <a:gd name="connsiteX8" fmla="*/ 655092 w 5527343"/>
                <a:gd name="connsiteY8" fmla="*/ 1781042 h 1781042"/>
                <a:gd name="connsiteX9" fmla="*/ 0 w 5527343"/>
                <a:gd name="connsiteY9" fmla="*/ 102761 h 1781042"/>
                <a:gd name="connsiteX0" fmla="*/ 0 w 5527343"/>
                <a:gd name="connsiteY0" fmla="*/ 133074 h 1811355"/>
                <a:gd name="connsiteX1" fmla="*/ 968991 w 5527343"/>
                <a:gd name="connsiteY1" fmla="*/ 125078 h 1811355"/>
                <a:gd name="connsiteX2" fmla="*/ 1678675 w 5527343"/>
                <a:gd name="connsiteY2" fmla="*/ 230410 h 1811355"/>
                <a:gd name="connsiteX3" fmla="*/ 1965277 w 5527343"/>
                <a:gd name="connsiteY3" fmla="*/ 125079 h 1811355"/>
                <a:gd name="connsiteX4" fmla="*/ 2866029 w 5527343"/>
                <a:gd name="connsiteY4" fmla="*/ 276575 h 1811355"/>
                <a:gd name="connsiteX5" fmla="*/ 3275462 w 5527343"/>
                <a:gd name="connsiteY5" fmla="*/ 155743 h 1811355"/>
                <a:gd name="connsiteX6" fmla="*/ 4585647 w 5527343"/>
                <a:gd name="connsiteY6" fmla="*/ 293735 h 1811355"/>
                <a:gd name="connsiteX7" fmla="*/ 5527343 w 5527343"/>
                <a:gd name="connsiteY7" fmla="*/ 160369 h 1811355"/>
                <a:gd name="connsiteX8" fmla="*/ 4899546 w 5527343"/>
                <a:gd name="connsiteY8" fmla="*/ 1811355 h 1811355"/>
                <a:gd name="connsiteX9" fmla="*/ 655092 w 5527343"/>
                <a:gd name="connsiteY9" fmla="*/ 1811355 h 1811355"/>
                <a:gd name="connsiteX10" fmla="*/ 0 w 5527343"/>
                <a:gd name="connsiteY10" fmla="*/ 133074 h 1811355"/>
                <a:gd name="connsiteX0" fmla="*/ 0 w 5527343"/>
                <a:gd name="connsiteY0" fmla="*/ 133074 h 1811355"/>
                <a:gd name="connsiteX1" fmla="*/ 968991 w 5527343"/>
                <a:gd name="connsiteY1" fmla="*/ 125078 h 1811355"/>
                <a:gd name="connsiteX2" fmla="*/ 1678675 w 5527343"/>
                <a:gd name="connsiteY2" fmla="*/ 230410 h 1811355"/>
                <a:gd name="connsiteX3" fmla="*/ 1965277 w 5527343"/>
                <a:gd name="connsiteY3" fmla="*/ 125079 h 1811355"/>
                <a:gd name="connsiteX4" fmla="*/ 2866029 w 5527343"/>
                <a:gd name="connsiteY4" fmla="*/ 276575 h 1811355"/>
                <a:gd name="connsiteX5" fmla="*/ 3275462 w 5527343"/>
                <a:gd name="connsiteY5" fmla="*/ 155743 h 1811355"/>
                <a:gd name="connsiteX6" fmla="*/ 4585647 w 5527343"/>
                <a:gd name="connsiteY6" fmla="*/ 293735 h 1811355"/>
                <a:gd name="connsiteX7" fmla="*/ 5527343 w 5527343"/>
                <a:gd name="connsiteY7" fmla="*/ 160369 h 1811355"/>
                <a:gd name="connsiteX8" fmla="*/ 4899546 w 5527343"/>
                <a:gd name="connsiteY8" fmla="*/ 1811355 h 1811355"/>
                <a:gd name="connsiteX9" fmla="*/ 655092 w 5527343"/>
                <a:gd name="connsiteY9" fmla="*/ 1811355 h 1811355"/>
                <a:gd name="connsiteX10" fmla="*/ 0 w 5527343"/>
                <a:gd name="connsiteY10" fmla="*/ 133074 h 1811355"/>
                <a:gd name="connsiteX0" fmla="*/ 0 w 5527343"/>
                <a:gd name="connsiteY0" fmla="*/ 176916 h 1855197"/>
                <a:gd name="connsiteX1" fmla="*/ 968991 w 5527343"/>
                <a:gd name="connsiteY1" fmla="*/ 168920 h 1855197"/>
                <a:gd name="connsiteX2" fmla="*/ 1678675 w 5527343"/>
                <a:gd name="connsiteY2" fmla="*/ 274252 h 1855197"/>
                <a:gd name="connsiteX3" fmla="*/ 1965277 w 5527343"/>
                <a:gd name="connsiteY3" fmla="*/ 168921 h 1855197"/>
                <a:gd name="connsiteX4" fmla="*/ 2866029 w 5527343"/>
                <a:gd name="connsiteY4" fmla="*/ 320417 h 1855197"/>
                <a:gd name="connsiteX5" fmla="*/ 3275462 w 5527343"/>
                <a:gd name="connsiteY5" fmla="*/ 199585 h 1855197"/>
                <a:gd name="connsiteX6" fmla="*/ 4585647 w 5527343"/>
                <a:gd name="connsiteY6" fmla="*/ 337577 h 1855197"/>
                <a:gd name="connsiteX7" fmla="*/ 5527343 w 5527343"/>
                <a:gd name="connsiteY7" fmla="*/ 204211 h 1855197"/>
                <a:gd name="connsiteX8" fmla="*/ 4899546 w 5527343"/>
                <a:gd name="connsiteY8" fmla="*/ 1855197 h 1855197"/>
                <a:gd name="connsiteX9" fmla="*/ 655092 w 5527343"/>
                <a:gd name="connsiteY9" fmla="*/ 1855197 h 1855197"/>
                <a:gd name="connsiteX10" fmla="*/ 0 w 5527343"/>
                <a:gd name="connsiteY10" fmla="*/ 176916 h 1855197"/>
                <a:gd name="connsiteX0" fmla="*/ 0 w 5527343"/>
                <a:gd name="connsiteY0" fmla="*/ 176916 h 1855197"/>
                <a:gd name="connsiteX1" fmla="*/ 968991 w 5527343"/>
                <a:gd name="connsiteY1" fmla="*/ 168920 h 1855197"/>
                <a:gd name="connsiteX2" fmla="*/ 1678675 w 5527343"/>
                <a:gd name="connsiteY2" fmla="*/ 274252 h 1855197"/>
                <a:gd name="connsiteX3" fmla="*/ 1965277 w 5527343"/>
                <a:gd name="connsiteY3" fmla="*/ 168921 h 1855197"/>
                <a:gd name="connsiteX4" fmla="*/ 2866029 w 5527343"/>
                <a:gd name="connsiteY4" fmla="*/ 320417 h 1855197"/>
                <a:gd name="connsiteX5" fmla="*/ 3275462 w 5527343"/>
                <a:gd name="connsiteY5" fmla="*/ 199585 h 1855197"/>
                <a:gd name="connsiteX6" fmla="*/ 4585647 w 5527343"/>
                <a:gd name="connsiteY6" fmla="*/ 337577 h 1855197"/>
                <a:gd name="connsiteX7" fmla="*/ 5527343 w 5527343"/>
                <a:gd name="connsiteY7" fmla="*/ 204211 h 1855197"/>
                <a:gd name="connsiteX8" fmla="*/ 4899546 w 5527343"/>
                <a:gd name="connsiteY8" fmla="*/ 1855197 h 1855197"/>
                <a:gd name="connsiteX9" fmla="*/ 655092 w 5527343"/>
                <a:gd name="connsiteY9" fmla="*/ 1855197 h 1855197"/>
                <a:gd name="connsiteX10" fmla="*/ 0 w 5527343"/>
                <a:gd name="connsiteY10" fmla="*/ 176916 h 1855197"/>
                <a:gd name="connsiteX0" fmla="*/ 0 w 5527343"/>
                <a:gd name="connsiteY0" fmla="*/ 176916 h 1855197"/>
                <a:gd name="connsiteX1" fmla="*/ 968991 w 5527343"/>
                <a:gd name="connsiteY1" fmla="*/ 168920 h 1855197"/>
                <a:gd name="connsiteX2" fmla="*/ 1678675 w 5527343"/>
                <a:gd name="connsiteY2" fmla="*/ 274252 h 1855197"/>
                <a:gd name="connsiteX3" fmla="*/ 1965277 w 5527343"/>
                <a:gd name="connsiteY3" fmla="*/ 168921 h 1855197"/>
                <a:gd name="connsiteX4" fmla="*/ 2429302 w 5527343"/>
                <a:gd name="connsiteY4" fmla="*/ 107592 h 1855197"/>
                <a:gd name="connsiteX5" fmla="*/ 2866029 w 5527343"/>
                <a:gd name="connsiteY5" fmla="*/ 320417 h 1855197"/>
                <a:gd name="connsiteX6" fmla="*/ 3275462 w 5527343"/>
                <a:gd name="connsiteY6" fmla="*/ 199585 h 1855197"/>
                <a:gd name="connsiteX7" fmla="*/ 4585647 w 5527343"/>
                <a:gd name="connsiteY7" fmla="*/ 337577 h 1855197"/>
                <a:gd name="connsiteX8" fmla="*/ 5527343 w 5527343"/>
                <a:gd name="connsiteY8" fmla="*/ 204211 h 1855197"/>
                <a:gd name="connsiteX9" fmla="*/ 4899546 w 5527343"/>
                <a:gd name="connsiteY9" fmla="*/ 1855197 h 1855197"/>
                <a:gd name="connsiteX10" fmla="*/ 655092 w 5527343"/>
                <a:gd name="connsiteY10" fmla="*/ 1855197 h 1855197"/>
                <a:gd name="connsiteX11" fmla="*/ 0 w 5527343"/>
                <a:gd name="connsiteY11" fmla="*/ 176916 h 1855197"/>
                <a:gd name="connsiteX0" fmla="*/ 0 w 5527343"/>
                <a:gd name="connsiteY0" fmla="*/ 176916 h 1855197"/>
                <a:gd name="connsiteX1" fmla="*/ 968991 w 5527343"/>
                <a:gd name="connsiteY1" fmla="*/ 168920 h 1855197"/>
                <a:gd name="connsiteX2" fmla="*/ 1678675 w 5527343"/>
                <a:gd name="connsiteY2" fmla="*/ 274252 h 1855197"/>
                <a:gd name="connsiteX3" fmla="*/ 1965277 w 5527343"/>
                <a:gd name="connsiteY3" fmla="*/ 168921 h 1855197"/>
                <a:gd name="connsiteX4" fmla="*/ 2429302 w 5527343"/>
                <a:gd name="connsiteY4" fmla="*/ 107592 h 1855197"/>
                <a:gd name="connsiteX5" fmla="*/ 2866029 w 5527343"/>
                <a:gd name="connsiteY5" fmla="*/ 320417 h 1855197"/>
                <a:gd name="connsiteX6" fmla="*/ 3275462 w 5527343"/>
                <a:gd name="connsiteY6" fmla="*/ 199585 h 1855197"/>
                <a:gd name="connsiteX7" fmla="*/ 4585647 w 5527343"/>
                <a:gd name="connsiteY7" fmla="*/ 337577 h 1855197"/>
                <a:gd name="connsiteX8" fmla="*/ 5527343 w 5527343"/>
                <a:gd name="connsiteY8" fmla="*/ 204211 h 1855197"/>
                <a:gd name="connsiteX9" fmla="*/ 4899546 w 5527343"/>
                <a:gd name="connsiteY9" fmla="*/ 1855197 h 1855197"/>
                <a:gd name="connsiteX10" fmla="*/ 655092 w 5527343"/>
                <a:gd name="connsiteY10" fmla="*/ 1855197 h 1855197"/>
                <a:gd name="connsiteX11" fmla="*/ 0 w 5527343"/>
                <a:gd name="connsiteY11" fmla="*/ 176916 h 1855197"/>
                <a:gd name="connsiteX0" fmla="*/ 0 w 5527343"/>
                <a:gd name="connsiteY0" fmla="*/ 176916 h 1855197"/>
                <a:gd name="connsiteX1" fmla="*/ 968991 w 5527343"/>
                <a:gd name="connsiteY1" fmla="*/ 168920 h 1855197"/>
                <a:gd name="connsiteX2" fmla="*/ 1678675 w 5527343"/>
                <a:gd name="connsiteY2" fmla="*/ 274252 h 1855197"/>
                <a:gd name="connsiteX3" fmla="*/ 1965277 w 5527343"/>
                <a:gd name="connsiteY3" fmla="*/ 168921 h 1855197"/>
                <a:gd name="connsiteX4" fmla="*/ 2429302 w 5527343"/>
                <a:gd name="connsiteY4" fmla="*/ 107592 h 1855197"/>
                <a:gd name="connsiteX5" fmla="*/ 2866029 w 5527343"/>
                <a:gd name="connsiteY5" fmla="*/ 320417 h 1855197"/>
                <a:gd name="connsiteX6" fmla="*/ 3275462 w 5527343"/>
                <a:gd name="connsiteY6" fmla="*/ 199585 h 1855197"/>
                <a:gd name="connsiteX7" fmla="*/ 4585647 w 5527343"/>
                <a:gd name="connsiteY7" fmla="*/ 337577 h 1855197"/>
                <a:gd name="connsiteX8" fmla="*/ 5527343 w 5527343"/>
                <a:gd name="connsiteY8" fmla="*/ 204211 h 1855197"/>
                <a:gd name="connsiteX9" fmla="*/ 4899546 w 5527343"/>
                <a:gd name="connsiteY9" fmla="*/ 1855197 h 1855197"/>
                <a:gd name="connsiteX10" fmla="*/ 655092 w 5527343"/>
                <a:gd name="connsiteY10" fmla="*/ 1855197 h 1855197"/>
                <a:gd name="connsiteX11" fmla="*/ 0 w 5527343"/>
                <a:gd name="connsiteY11" fmla="*/ 176916 h 1855197"/>
                <a:gd name="connsiteX0" fmla="*/ 0 w 5527343"/>
                <a:gd name="connsiteY0" fmla="*/ 176916 h 1855197"/>
                <a:gd name="connsiteX1" fmla="*/ 968991 w 5527343"/>
                <a:gd name="connsiteY1" fmla="*/ 168920 h 1855197"/>
                <a:gd name="connsiteX2" fmla="*/ 1678675 w 5527343"/>
                <a:gd name="connsiteY2" fmla="*/ 274252 h 1855197"/>
                <a:gd name="connsiteX3" fmla="*/ 1965277 w 5527343"/>
                <a:gd name="connsiteY3" fmla="*/ 168921 h 1855197"/>
                <a:gd name="connsiteX4" fmla="*/ 2429302 w 5527343"/>
                <a:gd name="connsiteY4" fmla="*/ 107592 h 1855197"/>
                <a:gd name="connsiteX5" fmla="*/ 2866029 w 5527343"/>
                <a:gd name="connsiteY5" fmla="*/ 320417 h 1855197"/>
                <a:gd name="connsiteX6" fmla="*/ 3275462 w 5527343"/>
                <a:gd name="connsiteY6" fmla="*/ 199585 h 1855197"/>
                <a:gd name="connsiteX7" fmla="*/ 3753134 w 5527343"/>
                <a:gd name="connsiteY7" fmla="*/ 306913 h 1855197"/>
                <a:gd name="connsiteX8" fmla="*/ 4585647 w 5527343"/>
                <a:gd name="connsiteY8" fmla="*/ 337577 h 1855197"/>
                <a:gd name="connsiteX9" fmla="*/ 5527343 w 5527343"/>
                <a:gd name="connsiteY9" fmla="*/ 204211 h 1855197"/>
                <a:gd name="connsiteX10" fmla="*/ 4899546 w 5527343"/>
                <a:gd name="connsiteY10" fmla="*/ 1855197 h 1855197"/>
                <a:gd name="connsiteX11" fmla="*/ 655092 w 5527343"/>
                <a:gd name="connsiteY11" fmla="*/ 1855197 h 1855197"/>
                <a:gd name="connsiteX12" fmla="*/ 0 w 5527343"/>
                <a:gd name="connsiteY12" fmla="*/ 176916 h 1855197"/>
                <a:gd name="connsiteX0" fmla="*/ 0 w 5527343"/>
                <a:gd name="connsiteY0" fmla="*/ 176916 h 1855197"/>
                <a:gd name="connsiteX1" fmla="*/ 968991 w 5527343"/>
                <a:gd name="connsiteY1" fmla="*/ 168920 h 1855197"/>
                <a:gd name="connsiteX2" fmla="*/ 1678675 w 5527343"/>
                <a:gd name="connsiteY2" fmla="*/ 274252 h 1855197"/>
                <a:gd name="connsiteX3" fmla="*/ 1965277 w 5527343"/>
                <a:gd name="connsiteY3" fmla="*/ 168921 h 1855197"/>
                <a:gd name="connsiteX4" fmla="*/ 2429302 w 5527343"/>
                <a:gd name="connsiteY4" fmla="*/ 107592 h 1855197"/>
                <a:gd name="connsiteX5" fmla="*/ 2866029 w 5527343"/>
                <a:gd name="connsiteY5" fmla="*/ 320417 h 1855197"/>
                <a:gd name="connsiteX6" fmla="*/ 3275462 w 5527343"/>
                <a:gd name="connsiteY6" fmla="*/ 199585 h 1855197"/>
                <a:gd name="connsiteX7" fmla="*/ 3753134 w 5527343"/>
                <a:gd name="connsiteY7" fmla="*/ 306913 h 1855197"/>
                <a:gd name="connsiteX8" fmla="*/ 4585647 w 5527343"/>
                <a:gd name="connsiteY8" fmla="*/ 337577 h 1855197"/>
                <a:gd name="connsiteX9" fmla="*/ 5527343 w 5527343"/>
                <a:gd name="connsiteY9" fmla="*/ 204211 h 1855197"/>
                <a:gd name="connsiteX10" fmla="*/ 4899546 w 5527343"/>
                <a:gd name="connsiteY10" fmla="*/ 1855197 h 1855197"/>
                <a:gd name="connsiteX11" fmla="*/ 655092 w 5527343"/>
                <a:gd name="connsiteY11" fmla="*/ 1855197 h 1855197"/>
                <a:gd name="connsiteX12" fmla="*/ 0 w 5527343"/>
                <a:gd name="connsiteY12" fmla="*/ 176916 h 1855197"/>
                <a:gd name="connsiteX0" fmla="*/ 0 w 5527343"/>
                <a:gd name="connsiteY0" fmla="*/ 176916 h 1855197"/>
                <a:gd name="connsiteX1" fmla="*/ 968991 w 5527343"/>
                <a:gd name="connsiteY1" fmla="*/ 168920 h 1855197"/>
                <a:gd name="connsiteX2" fmla="*/ 1678675 w 5527343"/>
                <a:gd name="connsiteY2" fmla="*/ 274252 h 1855197"/>
                <a:gd name="connsiteX3" fmla="*/ 1965277 w 5527343"/>
                <a:gd name="connsiteY3" fmla="*/ 168921 h 1855197"/>
                <a:gd name="connsiteX4" fmla="*/ 2429302 w 5527343"/>
                <a:gd name="connsiteY4" fmla="*/ 107592 h 1855197"/>
                <a:gd name="connsiteX5" fmla="*/ 2866029 w 5527343"/>
                <a:gd name="connsiteY5" fmla="*/ 320417 h 1855197"/>
                <a:gd name="connsiteX6" fmla="*/ 3275462 w 5527343"/>
                <a:gd name="connsiteY6" fmla="*/ 199585 h 1855197"/>
                <a:gd name="connsiteX7" fmla="*/ 3753134 w 5527343"/>
                <a:gd name="connsiteY7" fmla="*/ 306913 h 1855197"/>
                <a:gd name="connsiteX8" fmla="*/ 4585647 w 5527343"/>
                <a:gd name="connsiteY8" fmla="*/ 337577 h 1855197"/>
                <a:gd name="connsiteX9" fmla="*/ 5527343 w 5527343"/>
                <a:gd name="connsiteY9" fmla="*/ 204211 h 1855197"/>
                <a:gd name="connsiteX10" fmla="*/ 4899546 w 5527343"/>
                <a:gd name="connsiteY10" fmla="*/ 1855197 h 1855197"/>
                <a:gd name="connsiteX11" fmla="*/ 655092 w 5527343"/>
                <a:gd name="connsiteY11" fmla="*/ 1855197 h 1855197"/>
                <a:gd name="connsiteX12" fmla="*/ 0 w 5527343"/>
                <a:gd name="connsiteY12" fmla="*/ 176916 h 1855197"/>
                <a:gd name="connsiteX0" fmla="*/ 0 w 5527343"/>
                <a:gd name="connsiteY0" fmla="*/ 176916 h 1855197"/>
                <a:gd name="connsiteX1" fmla="*/ 968991 w 5527343"/>
                <a:gd name="connsiteY1" fmla="*/ 168920 h 1855197"/>
                <a:gd name="connsiteX2" fmla="*/ 1678675 w 5527343"/>
                <a:gd name="connsiteY2" fmla="*/ 274252 h 1855197"/>
                <a:gd name="connsiteX3" fmla="*/ 1965277 w 5527343"/>
                <a:gd name="connsiteY3" fmla="*/ 168921 h 1855197"/>
                <a:gd name="connsiteX4" fmla="*/ 2429302 w 5527343"/>
                <a:gd name="connsiteY4" fmla="*/ 107592 h 1855197"/>
                <a:gd name="connsiteX5" fmla="*/ 2866029 w 5527343"/>
                <a:gd name="connsiteY5" fmla="*/ 320417 h 1855197"/>
                <a:gd name="connsiteX6" fmla="*/ 3275462 w 5527343"/>
                <a:gd name="connsiteY6" fmla="*/ 199585 h 1855197"/>
                <a:gd name="connsiteX7" fmla="*/ 3753134 w 5527343"/>
                <a:gd name="connsiteY7" fmla="*/ 306913 h 1855197"/>
                <a:gd name="connsiteX8" fmla="*/ 4585647 w 5527343"/>
                <a:gd name="connsiteY8" fmla="*/ 337577 h 1855197"/>
                <a:gd name="connsiteX9" fmla="*/ 5527343 w 5527343"/>
                <a:gd name="connsiteY9" fmla="*/ 204211 h 1855197"/>
                <a:gd name="connsiteX10" fmla="*/ 4899546 w 5527343"/>
                <a:gd name="connsiteY10" fmla="*/ 1855197 h 1855197"/>
                <a:gd name="connsiteX11" fmla="*/ 1555845 w 5527343"/>
                <a:gd name="connsiteY11" fmla="*/ 1548838 h 1855197"/>
                <a:gd name="connsiteX12" fmla="*/ 655092 w 5527343"/>
                <a:gd name="connsiteY12" fmla="*/ 1855197 h 1855197"/>
                <a:gd name="connsiteX13" fmla="*/ 0 w 5527343"/>
                <a:gd name="connsiteY13" fmla="*/ 176916 h 1855197"/>
                <a:gd name="connsiteX0" fmla="*/ 0 w 5527343"/>
                <a:gd name="connsiteY0" fmla="*/ 176916 h 1855197"/>
                <a:gd name="connsiteX1" fmla="*/ 968991 w 5527343"/>
                <a:gd name="connsiteY1" fmla="*/ 168920 h 1855197"/>
                <a:gd name="connsiteX2" fmla="*/ 1678675 w 5527343"/>
                <a:gd name="connsiteY2" fmla="*/ 274252 h 1855197"/>
                <a:gd name="connsiteX3" fmla="*/ 1965277 w 5527343"/>
                <a:gd name="connsiteY3" fmla="*/ 168921 h 1855197"/>
                <a:gd name="connsiteX4" fmla="*/ 2429302 w 5527343"/>
                <a:gd name="connsiteY4" fmla="*/ 107592 h 1855197"/>
                <a:gd name="connsiteX5" fmla="*/ 2866029 w 5527343"/>
                <a:gd name="connsiteY5" fmla="*/ 320417 h 1855197"/>
                <a:gd name="connsiteX6" fmla="*/ 3275462 w 5527343"/>
                <a:gd name="connsiteY6" fmla="*/ 199585 h 1855197"/>
                <a:gd name="connsiteX7" fmla="*/ 3753134 w 5527343"/>
                <a:gd name="connsiteY7" fmla="*/ 306913 h 1855197"/>
                <a:gd name="connsiteX8" fmla="*/ 4585647 w 5527343"/>
                <a:gd name="connsiteY8" fmla="*/ 337577 h 1855197"/>
                <a:gd name="connsiteX9" fmla="*/ 5527343 w 5527343"/>
                <a:gd name="connsiteY9" fmla="*/ 204211 h 1855197"/>
                <a:gd name="connsiteX10" fmla="*/ 4899546 w 5527343"/>
                <a:gd name="connsiteY10" fmla="*/ 1855197 h 1855197"/>
                <a:gd name="connsiteX11" fmla="*/ 1555845 w 5527343"/>
                <a:gd name="connsiteY11" fmla="*/ 1548838 h 1855197"/>
                <a:gd name="connsiteX12" fmla="*/ 655092 w 5527343"/>
                <a:gd name="connsiteY12" fmla="*/ 1855197 h 1855197"/>
                <a:gd name="connsiteX13" fmla="*/ 0 w 5527343"/>
                <a:gd name="connsiteY13" fmla="*/ 176916 h 1855197"/>
                <a:gd name="connsiteX0" fmla="*/ 0 w 5527343"/>
                <a:gd name="connsiteY0" fmla="*/ 176916 h 1926408"/>
                <a:gd name="connsiteX1" fmla="*/ 968991 w 5527343"/>
                <a:gd name="connsiteY1" fmla="*/ 168920 h 1926408"/>
                <a:gd name="connsiteX2" fmla="*/ 1678675 w 5527343"/>
                <a:gd name="connsiteY2" fmla="*/ 274252 h 1926408"/>
                <a:gd name="connsiteX3" fmla="*/ 1965277 w 5527343"/>
                <a:gd name="connsiteY3" fmla="*/ 168921 h 1926408"/>
                <a:gd name="connsiteX4" fmla="*/ 2429302 w 5527343"/>
                <a:gd name="connsiteY4" fmla="*/ 107592 h 1926408"/>
                <a:gd name="connsiteX5" fmla="*/ 2866029 w 5527343"/>
                <a:gd name="connsiteY5" fmla="*/ 320417 h 1926408"/>
                <a:gd name="connsiteX6" fmla="*/ 3275462 w 5527343"/>
                <a:gd name="connsiteY6" fmla="*/ 199585 h 1926408"/>
                <a:gd name="connsiteX7" fmla="*/ 3753134 w 5527343"/>
                <a:gd name="connsiteY7" fmla="*/ 306913 h 1926408"/>
                <a:gd name="connsiteX8" fmla="*/ 4585647 w 5527343"/>
                <a:gd name="connsiteY8" fmla="*/ 337577 h 1926408"/>
                <a:gd name="connsiteX9" fmla="*/ 5527343 w 5527343"/>
                <a:gd name="connsiteY9" fmla="*/ 204211 h 1926408"/>
                <a:gd name="connsiteX10" fmla="*/ 4899546 w 5527343"/>
                <a:gd name="connsiteY10" fmla="*/ 1855197 h 1926408"/>
                <a:gd name="connsiteX11" fmla="*/ 4067033 w 5527343"/>
                <a:gd name="connsiteY11" fmla="*/ 1502841 h 1926408"/>
                <a:gd name="connsiteX12" fmla="*/ 1555845 w 5527343"/>
                <a:gd name="connsiteY12" fmla="*/ 1548838 h 1926408"/>
                <a:gd name="connsiteX13" fmla="*/ 655092 w 5527343"/>
                <a:gd name="connsiteY13" fmla="*/ 1855197 h 1926408"/>
                <a:gd name="connsiteX14" fmla="*/ 0 w 5527343"/>
                <a:gd name="connsiteY14" fmla="*/ 176916 h 1926408"/>
                <a:gd name="connsiteX0" fmla="*/ 0 w 5527343"/>
                <a:gd name="connsiteY0" fmla="*/ 176916 h 1932635"/>
                <a:gd name="connsiteX1" fmla="*/ 968991 w 5527343"/>
                <a:gd name="connsiteY1" fmla="*/ 168920 h 1932635"/>
                <a:gd name="connsiteX2" fmla="*/ 1678675 w 5527343"/>
                <a:gd name="connsiteY2" fmla="*/ 274252 h 1932635"/>
                <a:gd name="connsiteX3" fmla="*/ 1965277 w 5527343"/>
                <a:gd name="connsiteY3" fmla="*/ 168921 h 1932635"/>
                <a:gd name="connsiteX4" fmla="*/ 2429302 w 5527343"/>
                <a:gd name="connsiteY4" fmla="*/ 107592 h 1932635"/>
                <a:gd name="connsiteX5" fmla="*/ 2866029 w 5527343"/>
                <a:gd name="connsiteY5" fmla="*/ 320417 h 1932635"/>
                <a:gd name="connsiteX6" fmla="*/ 3275462 w 5527343"/>
                <a:gd name="connsiteY6" fmla="*/ 199585 h 1932635"/>
                <a:gd name="connsiteX7" fmla="*/ 3753134 w 5527343"/>
                <a:gd name="connsiteY7" fmla="*/ 306913 h 1932635"/>
                <a:gd name="connsiteX8" fmla="*/ 4585647 w 5527343"/>
                <a:gd name="connsiteY8" fmla="*/ 337577 h 1932635"/>
                <a:gd name="connsiteX9" fmla="*/ 5527343 w 5527343"/>
                <a:gd name="connsiteY9" fmla="*/ 204211 h 1932635"/>
                <a:gd name="connsiteX10" fmla="*/ 4899546 w 5527343"/>
                <a:gd name="connsiteY10" fmla="*/ 1855197 h 1932635"/>
                <a:gd name="connsiteX11" fmla="*/ 4067033 w 5527343"/>
                <a:gd name="connsiteY11" fmla="*/ 1564170 h 1932635"/>
                <a:gd name="connsiteX12" fmla="*/ 1555845 w 5527343"/>
                <a:gd name="connsiteY12" fmla="*/ 1548838 h 1932635"/>
                <a:gd name="connsiteX13" fmla="*/ 655092 w 5527343"/>
                <a:gd name="connsiteY13" fmla="*/ 1855197 h 1932635"/>
                <a:gd name="connsiteX14" fmla="*/ 0 w 5527343"/>
                <a:gd name="connsiteY14" fmla="*/ 176916 h 1932635"/>
                <a:gd name="connsiteX0" fmla="*/ 0 w 5527343"/>
                <a:gd name="connsiteY0" fmla="*/ 176916 h 1961027"/>
                <a:gd name="connsiteX1" fmla="*/ 968991 w 5527343"/>
                <a:gd name="connsiteY1" fmla="*/ 168920 h 1961027"/>
                <a:gd name="connsiteX2" fmla="*/ 1678675 w 5527343"/>
                <a:gd name="connsiteY2" fmla="*/ 274252 h 1961027"/>
                <a:gd name="connsiteX3" fmla="*/ 1965277 w 5527343"/>
                <a:gd name="connsiteY3" fmla="*/ 168921 h 1961027"/>
                <a:gd name="connsiteX4" fmla="*/ 2429302 w 5527343"/>
                <a:gd name="connsiteY4" fmla="*/ 107592 h 1961027"/>
                <a:gd name="connsiteX5" fmla="*/ 2866029 w 5527343"/>
                <a:gd name="connsiteY5" fmla="*/ 320417 h 1961027"/>
                <a:gd name="connsiteX6" fmla="*/ 3275462 w 5527343"/>
                <a:gd name="connsiteY6" fmla="*/ 199585 h 1961027"/>
                <a:gd name="connsiteX7" fmla="*/ 3753134 w 5527343"/>
                <a:gd name="connsiteY7" fmla="*/ 306913 h 1961027"/>
                <a:gd name="connsiteX8" fmla="*/ 4585647 w 5527343"/>
                <a:gd name="connsiteY8" fmla="*/ 337577 h 1961027"/>
                <a:gd name="connsiteX9" fmla="*/ 5527343 w 5527343"/>
                <a:gd name="connsiteY9" fmla="*/ 204211 h 1961027"/>
                <a:gd name="connsiteX10" fmla="*/ 4899546 w 5527343"/>
                <a:gd name="connsiteY10" fmla="*/ 1855197 h 1961027"/>
                <a:gd name="connsiteX11" fmla="*/ 4067033 w 5527343"/>
                <a:gd name="connsiteY11" fmla="*/ 1564170 h 1961027"/>
                <a:gd name="connsiteX12" fmla="*/ 1555845 w 5527343"/>
                <a:gd name="connsiteY12" fmla="*/ 1548838 h 1961027"/>
                <a:gd name="connsiteX13" fmla="*/ 655092 w 5527343"/>
                <a:gd name="connsiteY13" fmla="*/ 1855197 h 1961027"/>
                <a:gd name="connsiteX14" fmla="*/ 0 w 5527343"/>
                <a:gd name="connsiteY14" fmla="*/ 176916 h 1961027"/>
                <a:gd name="connsiteX0" fmla="*/ 0 w 5527343"/>
                <a:gd name="connsiteY0" fmla="*/ 176916 h 1961026"/>
                <a:gd name="connsiteX1" fmla="*/ 968991 w 5527343"/>
                <a:gd name="connsiteY1" fmla="*/ 168920 h 1961026"/>
                <a:gd name="connsiteX2" fmla="*/ 1678675 w 5527343"/>
                <a:gd name="connsiteY2" fmla="*/ 274252 h 1961026"/>
                <a:gd name="connsiteX3" fmla="*/ 1965277 w 5527343"/>
                <a:gd name="connsiteY3" fmla="*/ 168921 h 1961026"/>
                <a:gd name="connsiteX4" fmla="*/ 2429302 w 5527343"/>
                <a:gd name="connsiteY4" fmla="*/ 107592 h 1961026"/>
                <a:gd name="connsiteX5" fmla="*/ 2866029 w 5527343"/>
                <a:gd name="connsiteY5" fmla="*/ 320417 h 1961026"/>
                <a:gd name="connsiteX6" fmla="*/ 3275462 w 5527343"/>
                <a:gd name="connsiteY6" fmla="*/ 199585 h 1961026"/>
                <a:gd name="connsiteX7" fmla="*/ 3753134 w 5527343"/>
                <a:gd name="connsiteY7" fmla="*/ 306913 h 1961026"/>
                <a:gd name="connsiteX8" fmla="*/ 4585647 w 5527343"/>
                <a:gd name="connsiteY8" fmla="*/ 337577 h 1961026"/>
                <a:gd name="connsiteX9" fmla="*/ 5527343 w 5527343"/>
                <a:gd name="connsiteY9" fmla="*/ 204211 h 1961026"/>
                <a:gd name="connsiteX10" fmla="*/ 4899546 w 5527343"/>
                <a:gd name="connsiteY10" fmla="*/ 1855197 h 1961026"/>
                <a:gd name="connsiteX11" fmla="*/ 4067033 w 5527343"/>
                <a:gd name="connsiteY11" fmla="*/ 1564170 h 1961026"/>
                <a:gd name="connsiteX12" fmla="*/ 1555845 w 5527343"/>
                <a:gd name="connsiteY12" fmla="*/ 1548838 h 1961026"/>
                <a:gd name="connsiteX13" fmla="*/ 655092 w 5527343"/>
                <a:gd name="connsiteY13" fmla="*/ 1855197 h 1961026"/>
                <a:gd name="connsiteX14" fmla="*/ 0 w 5527343"/>
                <a:gd name="connsiteY14" fmla="*/ 176916 h 1961026"/>
                <a:gd name="connsiteX0" fmla="*/ 0 w 5527343"/>
                <a:gd name="connsiteY0" fmla="*/ 176916 h 1961026"/>
                <a:gd name="connsiteX1" fmla="*/ 968991 w 5527343"/>
                <a:gd name="connsiteY1" fmla="*/ 168920 h 1961026"/>
                <a:gd name="connsiteX2" fmla="*/ 1678675 w 5527343"/>
                <a:gd name="connsiteY2" fmla="*/ 274252 h 1961026"/>
                <a:gd name="connsiteX3" fmla="*/ 1965277 w 5527343"/>
                <a:gd name="connsiteY3" fmla="*/ 168921 h 1961026"/>
                <a:gd name="connsiteX4" fmla="*/ 2429302 w 5527343"/>
                <a:gd name="connsiteY4" fmla="*/ 107592 h 1961026"/>
                <a:gd name="connsiteX5" fmla="*/ 2866029 w 5527343"/>
                <a:gd name="connsiteY5" fmla="*/ 320417 h 1961026"/>
                <a:gd name="connsiteX6" fmla="*/ 3275462 w 5527343"/>
                <a:gd name="connsiteY6" fmla="*/ 199585 h 1961026"/>
                <a:gd name="connsiteX7" fmla="*/ 3753134 w 5527343"/>
                <a:gd name="connsiteY7" fmla="*/ 306913 h 1961026"/>
                <a:gd name="connsiteX8" fmla="*/ 4585647 w 5527343"/>
                <a:gd name="connsiteY8" fmla="*/ 337577 h 1961026"/>
                <a:gd name="connsiteX9" fmla="*/ 5527343 w 5527343"/>
                <a:gd name="connsiteY9" fmla="*/ 204211 h 1961026"/>
                <a:gd name="connsiteX10" fmla="*/ 4899546 w 5527343"/>
                <a:gd name="connsiteY10" fmla="*/ 1855197 h 1961026"/>
                <a:gd name="connsiteX11" fmla="*/ 4067033 w 5527343"/>
                <a:gd name="connsiteY11" fmla="*/ 1564170 h 1961026"/>
                <a:gd name="connsiteX12" fmla="*/ 1555845 w 5527343"/>
                <a:gd name="connsiteY12" fmla="*/ 1548838 h 1961026"/>
                <a:gd name="connsiteX13" fmla="*/ 655092 w 5527343"/>
                <a:gd name="connsiteY13" fmla="*/ 1855197 h 1961026"/>
                <a:gd name="connsiteX14" fmla="*/ 0 w 5527343"/>
                <a:gd name="connsiteY14" fmla="*/ 176916 h 1961026"/>
                <a:gd name="connsiteX0" fmla="*/ 0 w 5527343"/>
                <a:gd name="connsiteY0" fmla="*/ 176916 h 1961026"/>
                <a:gd name="connsiteX1" fmla="*/ 968991 w 5527343"/>
                <a:gd name="connsiteY1" fmla="*/ 168920 h 1961026"/>
                <a:gd name="connsiteX2" fmla="*/ 1678675 w 5527343"/>
                <a:gd name="connsiteY2" fmla="*/ 274252 h 1961026"/>
                <a:gd name="connsiteX3" fmla="*/ 1965277 w 5527343"/>
                <a:gd name="connsiteY3" fmla="*/ 168921 h 1961026"/>
                <a:gd name="connsiteX4" fmla="*/ 2429302 w 5527343"/>
                <a:gd name="connsiteY4" fmla="*/ 107592 h 1961026"/>
                <a:gd name="connsiteX5" fmla="*/ 2866029 w 5527343"/>
                <a:gd name="connsiteY5" fmla="*/ 320417 h 1961026"/>
                <a:gd name="connsiteX6" fmla="*/ 3275462 w 5527343"/>
                <a:gd name="connsiteY6" fmla="*/ 199585 h 1961026"/>
                <a:gd name="connsiteX7" fmla="*/ 3753134 w 5527343"/>
                <a:gd name="connsiteY7" fmla="*/ 306913 h 1961026"/>
                <a:gd name="connsiteX8" fmla="*/ 4585647 w 5527343"/>
                <a:gd name="connsiteY8" fmla="*/ 337577 h 1961026"/>
                <a:gd name="connsiteX9" fmla="*/ 5527343 w 5527343"/>
                <a:gd name="connsiteY9" fmla="*/ 204211 h 1961026"/>
                <a:gd name="connsiteX10" fmla="*/ 4899546 w 5527343"/>
                <a:gd name="connsiteY10" fmla="*/ 1855197 h 1961026"/>
                <a:gd name="connsiteX11" fmla="*/ 4067033 w 5527343"/>
                <a:gd name="connsiteY11" fmla="*/ 1564170 h 1961026"/>
                <a:gd name="connsiteX12" fmla="*/ 2879678 w 5527343"/>
                <a:gd name="connsiteY12" fmla="*/ 1840153 h 1961026"/>
                <a:gd name="connsiteX13" fmla="*/ 1555845 w 5527343"/>
                <a:gd name="connsiteY13" fmla="*/ 1548838 h 1961026"/>
                <a:gd name="connsiteX14" fmla="*/ 655092 w 5527343"/>
                <a:gd name="connsiteY14" fmla="*/ 1855197 h 1961026"/>
                <a:gd name="connsiteX15" fmla="*/ 0 w 5527343"/>
                <a:gd name="connsiteY15" fmla="*/ 176916 h 1961026"/>
                <a:gd name="connsiteX0" fmla="*/ 0 w 5527343"/>
                <a:gd name="connsiteY0" fmla="*/ 176916 h 1961026"/>
                <a:gd name="connsiteX1" fmla="*/ 968991 w 5527343"/>
                <a:gd name="connsiteY1" fmla="*/ 168920 h 1961026"/>
                <a:gd name="connsiteX2" fmla="*/ 1678675 w 5527343"/>
                <a:gd name="connsiteY2" fmla="*/ 274252 h 1961026"/>
                <a:gd name="connsiteX3" fmla="*/ 1965277 w 5527343"/>
                <a:gd name="connsiteY3" fmla="*/ 168921 h 1961026"/>
                <a:gd name="connsiteX4" fmla="*/ 2429302 w 5527343"/>
                <a:gd name="connsiteY4" fmla="*/ 107592 h 1961026"/>
                <a:gd name="connsiteX5" fmla="*/ 2866029 w 5527343"/>
                <a:gd name="connsiteY5" fmla="*/ 320417 h 1961026"/>
                <a:gd name="connsiteX6" fmla="*/ 3275462 w 5527343"/>
                <a:gd name="connsiteY6" fmla="*/ 199585 h 1961026"/>
                <a:gd name="connsiteX7" fmla="*/ 3753134 w 5527343"/>
                <a:gd name="connsiteY7" fmla="*/ 306913 h 1961026"/>
                <a:gd name="connsiteX8" fmla="*/ 4585647 w 5527343"/>
                <a:gd name="connsiteY8" fmla="*/ 337577 h 1961026"/>
                <a:gd name="connsiteX9" fmla="*/ 5527343 w 5527343"/>
                <a:gd name="connsiteY9" fmla="*/ 204211 h 1961026"/>
                <a:gd name="connsiteX10" fmla="*/ 4899546 w 5527343"/>
                <a:gd name="connsiteY10" fmla="*/ 1855197 h 1961026"/>
                <a:gd name="connsiteX11" fmla="*/ 4067033 w 5527343"/>
                <a:gd name="connsiteY11" fmla="*/ 1564170 h 1961026"/>
                <a:gd name="connsiteX12" fmla="*/ 2879678 w 5527343"/>
                <a:gd name="connsiteY12" fmla="*/ 1840153 h 1961026"/>
                <a:gd name="connsiteX13" fmla="*/ 1555845 w 5527343"/>
                <a:gd name="connsiteY13" fmla="*/ 1548838 h 1961026"/>
                <a:gd name="connsiteX14" fmla="*/ 655092 w 5527343"/>
                <a:gd name="connsiteY14" fmla="*/ 1855197 h 1961026"/>
                <a:gd name="connsiteX15" fmla="*/ 0 w 5527343"/>
                <a:gd name="connsiteY15" fmla="*/ 176916 h 1961026"/>
                <a:gd name="connsiteX0" fmla="*/ 0 w 5527343"/>
                <a:gd name="connsiteY0" fmla="*/ 176916 h 1961026"/>
                <a:gd name="connsiteX1" fmla="*/ 968991 w 5527343"/>
                <a:gd name="connsiteY1" fmla="*/ 168920 h 1961026"/>
                <a:gd name="connsiteX2" fmla="*/ 1678675 w 5527343"/>
                <a:gd name="connsiteY2" fmla="*/ 274252 h 1961026"/>
                <a:gd name="connsiteX3" fmla="*/ 1965277 w 5527343"/>
                <a:gd name="connsiteY3" fmla="*/ 168921 h 1961026"/>
                <a:gd name="connsiteX4" fmla="*/ 2429302 w 5527343"/>
                <a:gd name="connsiteY4" fmla="*/ 107592 h 1961026"/>
                <a:gd name="connsiteX5" fmla="*/ 2866029 w 5527343"/>
                <a:gd name="connsiteY5" fmla="*/ 320417 h 1961026"/>
                <a:gd name="connsiteX6" fmla="*/ 3275462 w 5527343"/>
                <a:gd name="connsiteY6" fmla="*/ 199585 h 1961026"/>
                <a:gd name="connsiteX7" fmla="*/ 3753134 w 5527343"/>
                <a:gd name="connsiteY7" fmla="*/ 306913 h 1961026"/>
                <a:gd name="connsiteX8" fmla="*/ 4585647 w 5527343"/>
                <a:gd name="connsiteY8" fmla="*/ 337577 h 1961026"/>
                <a:gd name="connsiteX9" fmla="*/ 5527343 w 5527343"/>
                <a:gd name="connsiteY9" fmla="*/ 204211 h 1961026"/>
                <a:gd name="connsiteX10" fmla="*/ 4899546 w 5527343"/>
                <a:gd name="connsiteY10" fmla="*/ 1855197 h 1961026"/>
                <a:gd name="connsiteX11" fmla="*/ 4067033 w 5527343"/>
                <a:gd name="connsiteY11" fmla="*/ 1564170 h 1961026"/>
                <a:gd name="connsiteX12" fmla="*/ 2879678 w 5527343"/>
                <a:gd name="connsiteY12" fmla="*/ 1840153 h 1961026"/>
                <a:gd name="connsiteX13" fmla="*/ 1555845 w 5527343"/>
                <a:gd name="connsiteY13" fmla="*/ 1548838 h 1961026"/>
                <a:gd name="connsiteX14" fmla="*/ 655092 w 5527343"/>
                <a:gd name="connsiteY14" fmla="*/ 1855197 h 1961026"/>
                <a:gd name="connsiteX15" fmla="*/ 0 w 5527343"/>
                <a:gd name="connsiteY15" fmla="*/ 176916 h 1961026"/>
                <a:gd name="connsiteX0" fmla="*/ 0 w 5527343"/>
                <a:gd name="connsiteY0" fmla="*/ 176916 h 1961026"/>
                <a:gd name="connsiteX1" fmla="*/ 968991 w 5527343"/>
                <a:gd name="connsiteY1" fmla="*/ 168920 h 1961026"/>
                <a:gd name="connsiteX2" fmla="*/ 1678675 w 5527343"/>
                <a:gd name="connsiteY2" fmla="*/ 274252 h 1961026"/>
                <a:gd name="connsiteX3" fmla="*/ 1965277 w 5527343"/>
                <a:gd name="connsiteY3" fmla="*/ 168921 h 1961026"/>
                <a:gd name="connsiteX4" fmla="*/ 2429302 w 5527343"/>
                <a:gd name="connsiteY4" fmla="*/ 107592 h 1961026"/>
                <a:gd name="connsiteX5" fmla="*/ 2866029 w 5527343"/>
                <a:gd name="connsiteY5" fmla="*/ 320417 h 1961026"/>
                <a:gd name="connsiteX6" fmla="*/ 3275462 w 5527343"/>
                <a:gd name="connsiteY6" fmla="*/ 199585 h 1961026"/>
                <a:gd name="connsiteX7" fmla="*/ 3753134 w 5527343"/>
                <a:gd name="connsiteY7" fmla="*/ 306913 h 1961026"/>
                <a:gd name="connsiteX8" fmla="*/ 4585647 w 5527343"/>
                <a:gd name="connsiteY8" fmla="*/ 337577 h 1961026"/>
                <a:gd name="connsiteX9" fmla="*/ 5527343 w 5527343"/>
                <a:gd name="connsiteY9" fmla="*/ 204211 h 1961026"/>
                <a:gd name="connsiteX10" fmla="*/ 4899546 w 5527343"/>
                <a:gd name="connsiteY10" fmla="*/ 1855197 h 1961026"/>
                <a:gd name="connsiteX11" fmla="*/ 4067033 w 5527343"/>
                <a:gd name="connsiteY11" fmla="*/ 1564170 h 1961026"/>
                <a:gd name="connsiteX12" fmla="*/ 2879678 w 5527343"/>
                <a:gd name="connsiteY12" fmla="*/ 1840153 h 1961026"/>
                <a:gd name="connsiteX13" fmla="*/ 1555845 w 5527343"/>
                <a:gd name="connsiteY13" fmla="*/ 1548838 h 1961026"/>
                <a:gd name="connsiteX14" fmla="*/ 655092 w 5527343"/>
                <a:gd name="connsiteY14" fmla="*/ 1855197 h 1961026"/>
                <a:gd name="connsiteX15" fmla="*/ 0 w 5527343"/>
                <a:gd name="connsiteY15" fmla="*/ 176916 h 196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27343" h="1961026">
                  <a:moveTo>
                    <a:pt x="0" y="176916"/>
                  </a:moveTo>
                  <a:cubicBezTo>
                    <a:pt x="47767" y="-109241"/>
                    <a:pt x="484495" y="-627"/>
                    <a:pt x="968991" y="168920"/>
                  </a:cubicBezTo>
                  <a:cubicBezTo>
                    <a:pt x="866632" y="338467"/>
                    <a:pt x="1508078" y="269141"/>
                    <a:pt x="1678675" y="274252"/>
                  </a:cubicBezTo>
                  <a:cubicBezTo>
                    <a:pt x="1972102" y="272920"/>
                    <a:pt x="1614985" y="148450"/>
                    <a:pt x="1965277" y="168921"/>
                  </a:cubicBezTo>
                  <a:cubicBezTo>
                    <a:pt x="2101754" y="166698"/>
                    <a:pt x="2115404" y="450321"/>
                    <a:pt x="2429302" y="107592"/>
                  </a:cubicBezTo>
                  <a:cubicBezTo>
                    <a:pt x="2552131" y="301498"/>
                    <a:pt x="2736375" y="330639"/>
                    <a:pt x="2866029" y="320417"/>
                  </a:cubicBezTo>
                  <a:cubicBezTo>
                    <a:pt x="3286835" y="343748"/>
                    <a:pt x="2988859" y="196725"/>
                    <a:pt x="3275462" y="199585"/>
                  </a:cubicBezTo>
                  <a:cubicBezTo>
                    <a:pt x="3423313" y="187113"/>
                    <a:pt x="3330054" y="-7401"/>
                    <a:pt x="3753134" y="306913"/>
                  </a:cubicBezTo>
                  <a:cubicBezTo>
                    <a:pt x="4176214" y="84594"/>
                    <a:pt x="4289946" y="344472"/>
                    <a:pt x="4585647" y="337577"/>
                  </a:cubicBezTo>
                  <a:cubicBezTo>
                    <a:pt x="4672082" y="-79966"/>
                    <a:pt x="5290782" y="238445"/>
                    <a:pt x="5527343" y="204211"/>
                  </a:cubicBezTo>
                  <a:lnTo>
                    <a:pt x="4899546" y="1855197"/>
                  </a:lnTo>
                  <a:cubicBezTo>
                    <a:pt x="4653886" y="2122743"/>
                    <a:pt x="4597022" y="1829883"/>
                    <a:pt x="4067033" y="1564170"/>
                  </a:cubicBezTo>
                  <a:cubicBezTo>
                    <a:pt x="3725839" y="1510555"/>
                    <a:pt x="3189028" y="1490062"/>
                    <a:pt x="2879678" y="1840153"/>
                  </a:cubicBezTo>
                  <a:cubicBezTo>
                    <a:pt x="2338317" y="1469621"/>
                    <a:pt x="1922060" y="1495222"/>
                    <a:pt x="1555845" y="1548838"/>
                  </a:cubicBezTo>
                  <a:lnTo>
                    <a:pt x="655092" y="1855197"/>
                  </a:lnTo>
                  <a:lnTo>
                    <a:pt x="0" y="176916"/>
                  </a:lnTo>
                  <a:close/>
                </a:path>
              </a:pathLst>
            </a:custGeom>
            <a:solidFill>
              <a:srgbClr val="C00000"/>
            </a:solidFill>
            <a:ln w="76200">
              <a:solidFill>
                <a:srgbClr val="C00000"/>
              </a:solidFill>
              <a:prstDash val="sysDash"/>
            </a:ln>
            <a:effectLst>
              <a:reflection algn="bl" blurRad="6350" dir="5400000" dist="50800" endA="300" endPos="90000" rotWithShape="0" stA="50000" sy="-100000"/>
            </a:effectLst>
            <a:scene3d>
              <a:camera prst="perspectiveRelaxedModerately"/>
              <a:lightRig dir="t" rig="threePt"/>
            </a:scene3d>
            <a:sp3d>
              <a:bevelT prst="angle"/>
            </a:sp3d>
          </p:spPr>
          <p:txBody>
            <a:bodyPr wrap="square">
              <a:spAutoFit/>
            </a:bodyPr>
            <a:p>
              <a:pPr algn="ctr"/>
              <a:endParaRPr b="1" dirty="0" lang="en-US" spc="300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b="1" dirty="0" sz="8000" lang="en-US" spc="300" err="1" smtClean="0">
                  <a:solidFill>
                    <a:srgbClr val="FFFF0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b="1" dirty="0" sz="8000" lang="en-US" spc="300" smtClean="0">
                  <a:solidFill>
                    <a:srgbClr val="FFFF0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b="1" dirty="0" sz="8000" lang="en-US" spc="300" err="1" smtClean="0">
                  <a:solidFill>
                    <a:srgbClr val="FFFF0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b="1" dirty="0" sz="8000" lang="en-US" spc="300" smtClean="0">
                  <a:solidFill>
                    <a:srgbClr val="FFFF0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endParaRPr b="1" dirty="0" sz="8000" lang="en-US" spc="30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097191" name="Picture 3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1"/>
            <a:srcRect r="16315"/>
            <a:stretch>
              <a:fillRect/>
            </a:stretch>
          </p:blipFill>
          <p:spPr>
            <a:xfrm>
              <a:off x="650882" y="214820"/>
              <a:ext cx="2569192" cy="2095793"/>
            </a:xfrm>
            <a:prstGeom prst="rect"/>
            <a:ln w="38100">
              <a:noFill/>
            </a:ln>
            <a:effectLst>
              <a:outerShdw algn="ctr" blurRad="44450" dir="5400000" dist="27940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balanced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2097192" name="Picture 4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1"/>
            <a:srcRect r="16315"/>
            <a:stretch>
              <a:fillRect/>
            </a:stretch>
          </p:blipFill>
          <p:spPr>
            <a:xfrm>
              <a:off x="8799393" y="214821"/>
              <a:ext cx="2569192" cy="2026162"/>
            </a:xfrm>
            <a:prstGeom prst="rect"/>
            <a:ln w="38100">
              <a:noFill/>
            </a:ln>
            <a:effectLst>
              <a:outerShdw algn="ctr" blurRad="44450" dir="5400000" dist="27940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balanced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2097193" name="Picture 7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2"/>
            <a:stretch>
              <a:fillRect/>
            </a:stretch>
          </p:blipFill>
          <p:spPr>
            <a:xfrm flipH="1">
              <a:off x="10222174" y="3971985"/>
              <a:ext cx="1846997" cy="2767894"/>
            </a:xfrm>
            <a:prstGeom prst="rect"/>
          </p:spPr>
        </p:pic>
        <p:pic>
          <p:nvPicPr>
            <p:cNvPr id="2097194" name="Picture 10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2"/>
            <a:stretch>
              <a:fillRect/>
            </a:stretch>
          </p:blipFill>
          <p:spPr>
            <a:xfrm>
              <a:off x="122831" y="3971985"/>
              <a:ext cx="1842448" cy="2767894"/>
            </a:xfrm>
            <a:prstGeom prst="rect"/>
          </p:spPr>
        </p:pic>
      </p:grpSp>
      <p:sp>
        <p:nvSpPr>
          <p:cNvPr id="1048636" name="TextBox 15"/>
          <p:cNvSpPr txBox="1"/>
          <p:nvPr/>
        </p:nvSpPr>
        <p:spPr>
          <a:xfrm>
            <a:off x="2233683" y="3849725"/>
            <a:ext cx="7724634" cy="3291840"/>
          </a:xfrm>
          <a:prstGeom prst="rect"/>
          <a:noFill/>
          <a:ln w="57150">
            <a:solidFill>
              <a:srgbClr val="002060"/>
            </a:solidFill>
            <a:prstDash val="sysDot"/>
          </a:ln>
        </p:spPr>
        <p:txBody>
          <a:bodyPr rtlCol="0" wrap="square">
            <a:spAutoFit/>
          </a:bodyPr>
          <a:p>
            <a:pPr algn="ctr">
              <a:lnSpc>
                <a:spcPct val="150000"/>
              </a:lnSpc>
            </a:pP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নিয়তি</a:t>
            </a:r>
            <a:r>
              <a:rPr dirty="0" sz="3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গল্পে</a:t>
            </a:r>
            <a:r>
              <a:rPr dirty="0" sz="36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 লেখকের বাবা নিজের ছেলের জীবন বাঁচানো কুকুরটিকে হত্যা করেছে। এটি তোমার কেমন লেগেছে? তোমার মতামত খাতায় লেখ। </a:t>
            </a:r>
            <a:endParaRPr dirty="0" sz="36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0" nodeType="clickEffect" presetClass="emph" presetID="22" presetSubtype="0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dur="500" fill="hold" id="11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l="0" s="0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12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-7200000" l="0" s="0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13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l="0" s="0"/>
                                      </p:by>
                                    </p:animClr>
                                    <p:set>
                                      <p:cBhvr>
                                        <p:cTn dur="500" fill="hold" id="14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6" grpId="0" animBg="1"/>
      <p:bldP spid="104863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Rectangle 1"/>
          <p:cNvSpPr/>
          <p:nvPr/>
        </p:nvSpPr>
        <p:spPr>
          <a:xfrm>
            <a:off x="0" y="0"/>
            <a:ext cx="12192000" cy="6858000"/>
          </a:xfrm>
          <a:prstGeom prst="rect"/>
          <a:gradFill flip="none" rotWithShape="1">
            <a:gsLst>
              <a:gs pos="4000">
                <a:srgbClr val="FF0000"/>
              </a:gs>
              <a:gs pos="15052">
                <a:srgbClr val="7030A0"/>
              </a:gs>
              <a:gs pos="23000">
                <a:srgbClr val="FFC000"/>
              </a:gs>
              <a:gs pos="37000">
                <a:srgbClr val="7030A0"/>
              </a:gs>
              <a:gs pos="44000">
                <a:srgbClr val="92D050"/>
              </a:gs>
              <a:gs pos="62000">
                <a:srgbClr val="FF0000"/>
              </a:gs>
              <a:gs pos="78000">
                <a:srgbClr val="00B050"/>
              </a:gs>
              <a:gs pos="85000">
                <a:srgbClr val="FFC000"/>
              </a:gs>
              <a:gs pos="93000">
                <a:srgbClr val="002060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GB"/>
          </a:p>
        </p:txBody>
      </p:sp>
      <p:grpSp>
        <p:nvGrpSpPr>
          <p:cNvPr id="56" name="Group 5"/>
          <p:cNvGrpSpPr/>
          <p:nvPr/>
        </p:nvGrpSpPr>
        <p:grpSpPr>
          <a:xfrm>
            <a:off x="1477111" y="997138"/>
            <a:ext cx="11463507" cy="9203786"/>
            <a:chOff x="1322363" y="997138"/>
            <a:chExt cx="11463507" cy="9203786"/>
          </a:xfrm>
        </p:grpSpPr>
        <p:sp>
          <p:nvSpPr>
            <p:cNvPr id="1048638" name="TextBox 6"/>
            <p:cNvSpPr txBox="1"/>
            <p:nvPr/>
          </p:nvSpPr>
          <p:spPr>
            <a:xfrm>
              <a:off x="1322363" y="1194084"/>
              <a:ext cx="8977915" cy="9006840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b="1" dirty="0" sz="30000" lang="en-GB" err="1" smtClean="0">
                  <a:solidFill>
                    <a:srgbClr val="00B0F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r>
                <a:rPr b="1" dirty="0" sz="30000" lang="en-GB" smtClean="0">
                  <a:solidFill>
                    <a:srgbClr val="00B0F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b="1" dirty="0" sz="30000" lang="en-GB">
                <a:solidFill>
                  <a:srgbClr val="00B0F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48639" name="TextBox 7"/>
            <p:cNvSpPr txBox="1"/>
            <p:nvPr/>
          </p:nvSpPr>
          <p:spPr>
            <a:xfrm>
              <a:off x="1407794" y="1116713"/>
              <a:ext cx="8977915" cy="9006840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b="1" dirty="0" sz="30000" lang="en-GB" err="1" smtClean="0">
                  <a:solidFill>
                    <a:srgbClr val="7030A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r>
                <a:rPr b="1" dirty="0" sz="30000" lang="en-GB" smtClean="0">
                  <a:solidFill>
                    <a:srgbClr val="7030A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b="1" dirty="0" sz="30000" lang="en-GB">
                <a:solidFill>
                  <a:srgbClr val="7030A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48640" name="Rectangle 8"/>
            <p:cNvSpPr/>
            <p:nvPr/>
          </p:nvSpPr>
          <p:spPr>
            <a:xfrm>
              <a:off x="1465090" y="997138"/>
              <a:ext cx="11320780" cy="4549140"/>
            </a:xfrm>
            <a:prstGeom prst="rect"/>
            <a:noFill/>
          </p:spPr>
          <p:txBody>
            <a:bodyPr bIns="45720" lIns="91440" rIns="91440" tIns="45720" wrap="none">
              <a:spAutoFit/>
            </a:bodyPr>
            <a:p>
              <a:pPr algn="ctr"/>
              <a:r>
                <a:rPr b="0" cap="none" dirty="0" sz="30000" lang="en-GB" spc="0" err="1" smtClean="0">
                  <a:ln w="0">
                    <a:prstDash val="sysDot"/>
                  </a:ln>
                  <a:solidFill>
                    <a:srgbClr val="00B0F0"/>
                  </a:solidFill>
                  <a:effectLst>
                    <a:innerShdw blurRad="63500" dir="13500000" dist="508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b="0" cap="none" dirty="0" sz="30000" lang="en-GB" spc="0">
                <a:ln w="0">
                  <a:prstDash val="sysDot"/>
                </a:ln>
                <a:solidFill>
                  <a:srgbClr val="00B0F0"/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3" presetSubtype="16" repeatCount="400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0" fill="hold" id="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0" fill="hold" id="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pic>
        <p:nvPicPr>
          <p:cNvPr id="2097195" name=""/>
          <p:cNvPicPr>
            <a:picLocks/>
          </p:cNvPicPr>
          <p:nvPr>
            <p:ph type="pic" idx="1"/>
          </p:nvPr>
        </p:nvPicPr>
        <p:blipFill>
          <a:blip xmlns:r="http://schemas.openxmlformats.org/officeDocument/2006/relationships" r:embed="rId1"/>
          <a:srcRect l="16000" r="16000"/>
          <a:stretch>
            <a:fillRect/>
          </a:stretch>
        </p:blipFill>
        <p:spPr>
          <a:xfrm>
            <a:off x="6663873" y="0"/>
            <a:ext cx="4047188" cy="6416017"/>
          </a:xfrm>
        </p:spPr>
      </p:pic>
      <p:sp>
        <p:nvSpPr>
          <p:cNvPr id="1048704" name="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r>
              <a:rPr altLang="en-US" sz="3400" lang="en-US"/>
              <a:t>F</a:t>
            </a:r>
            <a:r>
              <a:rPr altLang="en-US" sz="3400" lang="en-US"/>
              <a:t>a</a:t>
            </a:r>
            <a:r>
              <a:rPr altLang="en-US" sz="3400" lang="en-US"/>
              <a:t>r</a:t>
            </a:r>
            <a:r>
              <a:rPr altLang="en-US" sz="3400" lang="en-US"/>
              <a:t>h</a:t>
            </a:r>
            <a:r>
              <a:rPr altLang="en-US" sz="3400" lang="en-US"/>
              <a:t>a</a:t>
            </a:r>
            <a:r>
              <a:rPr altLang="en-US" sz="3400" lang="en-US"/>
              <a:t> </a:t>
            </a:r>
            <a:r>
              <a:rPr altLang="en-US" sz="3400" lang="en-US"/>
              <a:t>d</a:t>
            </a:r>
            <a:r>
              <a:rPr altLang="en-US" sz="3400" lang="en-US"/>
              <a:t>i</a:t>
            </a:r>
            <a:r>
              <a:rPr altLang="en-US" sz="3400" lang="en-US"/>
              <a:t>b</a:t>
            </a:r>
            <a:r>
              <a:rPr altLang="en-US" sz="3400" lang="en-US"/>
              <a:t>a</a:t>
            </a:r>
            <a:r>
              <a:rPr altLang="en-US" sz="3400" lang="en-US"/>
              <a:t> </a:t>
            </a:r>
            <a:r>
              <a:rPr altLang="en-US" sz="3400" lang="en-US"/>
              <a:t>a</a:t>
            </a:r>
            <a:r>
              <a:rPr altLang="en-US" sz="3400" lang="en-US"/>
              <a:t>k</a:t>
            </a:r>
            <a:r>
              <a:rPr altLang="en-US" sz="3400" lang="en-US"/>
              <a:t>t</a:t>
            </a:r>
            <a:r>
              <a:rPr altLang="en-US" sz="3400" lang="en-US"/>
              <a:t>h</a:t>
            </a:r>
            <a:r>
              <a:rPr altLang="en-US" sz="3400" lang="en-US"/>
              <a:t>e</a:t>
            </a:r>
            <a:r>
              <a:rPr altLang="en-US" sz="3400" lang="en-US"/>
              <a:t>r</a:t>
            </a:r>
            <a:endParaRPr sz="3400" lang="en-GB"/>
          </a:p>
          <a:p>
            <a:r>
              <a:rPr altLang="en-US" sz="3400" lang="en-US"/>
              <a:t>L</a:t>
            </a:r>
            <a:r>
              <a:rPr altLang="en-US" sz="3400" lang="en-US"/>
              <a:t>a</a:t>
            </a:r>
            <a:r>
              <a:rPr altLang="en-US" sz="3400" lang="en-US"/>
              <a:t>l</a:t>
            </a:r>
            <a:r>
              <a:rPr altLang="en-US" sz="3400" lang="en-US"/>
              <a:t>m</a:t>
            </a:r>
            <a:r>
              <a:rPr altLang="en-US" sz="3400" lang="en-US"/>
              <a:t>o</a:t>
            </a:r>
            <a:r>
              <a:rPr altLang="en-US" sz="3400" lang="en-US"/>
              <a:t>han</a:t>
            </a:r>
            <a:r>
              <a:rPr altLang="en-US" sz="3400" lang="en-US"/>
              <a:t> </a:t>
            </a:r>
            <a:r>
              <a:rPr altLang="en-US" sz="3400" lang="en-US"/>
              <a:t>g</a:t>
            </a:r>
            <a:r>
              <a:rPr altLang="en-US" sz="3400" lang="en-US"/>
              <a:t>o</a:t>
            </a:r>
            <a:r>
              <a:rPr altLang="en-US" sz="3400" lang="en-US"/>
              <a:t>v</a:t>
            </a:r>
            <a:r>
              <a:rPr altLang="en-US" sz="3400" lang="en-US"/>
              <a:t>t</a:t>
            </a:r>
            <a:r>
              <a:rPr altLang="en-US" sz="3400" lang="en-US"/>
              <a:t> </a:t>
            </a:r>
            <a:r>
              <a:rPr altLang="en-US" sz="3400" lang="en-US"/>
              <a:t>h</a:t>
            </a:r>
            <a:r>
              <a:rPr altLang="en-US" sz="3400" lang="en-US"/>
              <a:t>i</a:t>
            </a:r>
            <a:r>
              <a:rPr altLang="en-US" sz="3400" lang="en-US"/>
              <a:t>g</a:t>
            </a:r>
            <a:r>
              <a:rPr altLang="en-US" sz="3400" lang="en-US"/>
              <a:t>h</a:t>
            </a:r>
            <a:r>
              <a:rPr altLang="en-US" sz="3400" lang="en-US"/>
              <a:t> </a:t>
            </a:r>
            <a:r>
              <a:rPr altLang="en-US" sz="3400" lang="en-US"/>
              <a:t>s</a:t>
            </a:r>
            <a:r>
              <a:rPr altLang="en-US" sz="3400" lang="en-US"/>
              <a:t>chool</a:t>
            </a:r>
            <a:endParaRPr sz="3400" lang="en-GB"/>
          </a:p>
          <a:p>
            <a:r>
              <a:rPr altLang="en-US" sz="3400" lang="en-US"/>
              <a:t>L</a:t>
            </a:r>
            <a:r>
              <a:rPr altLang="en-US" sz="3400" lang="en-US"/>
              <a:t>a</a:t>
            </a:r>
            <a:r>
              <a:rPr altLang="en-US" sz="3400" lang="en-US"/>
              <a:t>l</a:t>
            </a:r>
            <a:r>
              <a:rPr altLang="en-US" sz="3400" lang="en-US"/>
              <a:t>m</a:t>
            </a:r>
            <a:r>
              <a:rPr altLang="en-US" sz="3400" lang="en-US"/>
              <a:t>o</a:t>
            </a:r>
            <a:r>
              <a:rPr altLang="en-US" sz="3400" lang="en-US"/>
              <a:t>han</a:t>
            </a:r>
            <a:r>
              <a:rPr altLang="en-US" sz="3400" lang="en-US"/>
              <a:t> </a:t>
            </a:r>
            <a:r>
              <a:rPr altLang="en-US" sz="3400" lang="en-US"/>
              <a:t>b</a:t>
            </a:r>
            <a:r>
              <a:rPr altLang="en-US" sz="3400" lang="en-US"/>
              <a:t>h</a:t>
            </a:r>
            <a:r>
              <a:rPr altLang="en-US" sz="3400" lang="en-US"/>
              <a:t>o</a:t>
            </a:r>
            <a:r>
              <a:rPr altLang="en-US" sz="3400" lang="en-US"/>
              <a:t>l</a:t>
            </a:r>
            <a:r>
              <a:rPr altLang="en-US" sz="3400" lang="en-US"/>
              <a:t>a</a:t>
            </a:r>
            <a:endParaRPr sz="3400"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802406" y="2169995"/>
          <a:ext cx="2587183" cy="1640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r:id="rId1" spid="_x0000_s1080" imgH="771480" imgW="914400" showAsIcon="1" progId="Package">
                  <p:embed/>
                </p:oleObj>
              </mc:Choice>
              <mc:Fallback>
                <p:oleObj name="Packager Shell Object" r:id="rId1" imgH="771480" imgW="914400" showAsIcon="1" progId="Package">
                  <p:embed/>
                  <p:pic>
                    <p:nvPicPr>
                      <p:cNvPr id="2097157" name="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2"/>
                      <a:stretch>
                        <a:fillRect/>
                      </a:stretch>
                    </p:blipFill>
                    <p:spPr>
                      <a:xfrm>
                        <a:off x="4802406" y="2169995"/>
                        <a:ext cx="2587183" cy="1640340"/>
                      </a:xfrm>
                      <a:prstGeom prst="rect"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589" name="Rounded Rectangle 2"/>
          <p:cNvSpPr/>
          <p:nvPr/>
        </p:nvSpPr>
        <p:spPr>
          <a:xfrm>
            <a:off x="2137011" y="764275"/>
            <a:ext cx="7917975" cy="1078173"/>
          </a:xfrm>
          <a:prstGeom prst="roundRect"/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5400" lang="en-GB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</a:t>
            </a:r>
            <a:r>
              <a:rPr b="1" dirty="0" sz="5400" lang="en-GB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5400" lang="en-GB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b="1" dirty="0" sz="5400" lang="en-GB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5400" lang="en-GB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b="1" dirty="0" sz="5400" lang="en-GB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5400" lang="en-GB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b="1" dirty="0" sz="5400" lang="en-GB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5400" lang="en-GB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ক্লিপ</a:t>
            </a:r>
            <a:r>
              <a:rPr b="1" dirty="0" sz="5400" lang="en-GB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5400" lang="en-GB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b="1" dirty="0" sz="5400" lang="en-GB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b="1" dirty="0" sz="5400" lang="en-GB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0" name="TextBox 3"/>
          <p:cNvSpPr txBox="1"/>
          <p:nvPr/>
        </p:nvSpPr>
        <p:spPr>
          <a:xfrm>
            <a:off x="2344332" y="4427095"/>
            <a:ext cx="7503330" cy="207263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4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মেয়েটির</a:t>
            </a:r>
            <a:r>
              <a:rPr dirty="0" sz="4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ভাগ্য</a:t>
            </a:r>
            <a:r>
              <a:rPr dirty="0" sz="4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dirty="0" sz="4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dirty="0" sz="4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অল্পের</a:t>
            </a:r>
            <a:r>
              <a:rPr dirty="0" sz="4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dirty="0" sz="4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মারাত্মক</a:t>
            </a:r>
            <a:r>
              <a:rPr dirty="0" sz="4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দুর্ঘটনা</a:t>
            </a:r>
            <a:r>
              <a:rPr dirty="0" sz="4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dirty="0" sz="4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dirty="0" sz="4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</a:t>
            </a:r>
            <a:r>
              <a:rPr dirty="0" sz="4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Rectangle 2"/>
          <p:cNvSpPr/>
          <p:nvPr/>
        </p:nvSpPr>
        <p:spPr>
          <a:xfrm>
            <a:off x="0" y="0"/>
            <a:ext cx="12192000" cy="6858000"/>
          </a:xfrm>
          <a:prstGeom prst="rect"/>
          <a:gradFill flip="none" rotWithShape="1">
            <a:gsLst>
              <a:gs pos="21000">
                <a:srgbClr val="00B050"/>
              </a:gs>
              <a:gs pos="22000">
                <a:schemeClr val="accent1">
                  <a:lumMod val="5000"/>
                  <a:lumOff val="95000"/>
                </a:schemeClr>
              </a:gs>
              <a:gs pos="77000">
                <a:schemeClr val="accent1">
                  <a:lumMod val="45000"/>
                  <a:lumOff val="55000"/>
                </a:schemeClr>
              </a:gs>
              <a:gs pos="78000">
                <a:srgbClr val="FF0000">
                  <a:lumMod val="100000"/>
                </a:srgb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GB"/>
          </a:p>
        </p:txBody>
      </p:sp>
      <p:sp>
        <p:nvSpPr>
          <p:cNvPr id="1048592" name="TextBox 1"/>
          <p:cNvSpPr txBox="1"/>
          <p:nvPr/>
        </p:nvSpPr>
        <p:spPr>
          <a:xfrm>
            <a:off x="2342866" y="1367184"/>
            <a:ext cx="7506268" cy="4231641"/>
          </a:xfrm>
          <a:prstGeom prst="rect"/>
          <a:noFill/>
        </p:spPr>
        <p:txBody>
          <a:bodyPr anchor="b" rtlCol="0" wrap="square">
            <a:spAutoFit/>
          </a:bodyPr>
          <a:p>
            <a:pPr algn="ctr"/>
            <a:r>
              <a:rPr b="1" dirty="0" sz="7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গদ্যাংশ</a:t>
            </a:r>
            <a:r>
              <a:rPr b="1" dirty="0" sz="7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b="1" dirty="0" sz="7200" lang="en-US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b="1" dirty="0" sz="7200" lang="en-US" err="1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নিয়তি</a:t>
            </a:r>
            <a:r>
              <a:rPr b="1" dirty="0" sz="7200" lang="en-US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</a:p>
          <a:p>
            <a:pPr algn="ctr"/>
            <a:r>
              <a:rPr b="1" dirty="0" sz="7200" lang="en-US" err="1" smtClean="0">
                <a:solidFill>
                  <a:srgbClr val="7030A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হুমায়ূন</a:t>
            </a:r>
            <a:r>
              <a:rPr b="1" dirty="0" sz="7200" lang="en-US" smtClean="0">
                <a:solidFill>
                  <a:srgbClr val="7030A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7200" lang="en-US" err="1" smtClean="0">
                <a:solidFill>
                  <a:srgbClr val="7030A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আহমেদ</a:t>
            </a:r>
            <a:r>
              <a:rPr b="1" dirty="0" sz="7200" lang="en-US" smtClean="0">
                <a:solidFill>
                  <a:srgbClr val="7030A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b="1" dirty="0" sz="6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b="1" dirty="0" sz="6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6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b="1" dirty="0" sz="6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১৭৮-১৮০</a:t>
            </a:r>
            <a:endParaRPr b="1" dirty="0" sz="60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00B050"/>
            </a:gs>
            <a:gs pos="21000">
              <a:srgbClr val="FFFF00"/>
            </a:gs>
            <a:gs pos="22000">
              <a:schemeClr val="accent1">
                <a:lumMod val="5000"/>
                <a:lumOff val="95000"/>
              </a:schemeClr>
            </a:gs>
            <a:gs pos="29000">
              <a:srgbClr val="FFFF00"/>
            </a:gs>
            <a:gs pos="77000">
              <a:schemeClr val="accent1">
                <a:lumMod val="45000"/>
                <a:lumOff val="55000"/>
              </a:schemeClr>
            </a:gs>
            <a:gs pos="77000">
              <a:srgbClr val="002060"/>
            </a:gs>
            <a:gs pos="100000">
              <a:schemeClr val="accent1">
                <a:lumMod val="45000"/>
                <a:lumOff val="55000"/>
              </a:schemeClr>
            </a:gs>
          </a:gsLst>
          <a:lin ang="13500000" scaled="1"/>
        </a:gradFill>
      </p:bgPr>
    </p:bg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Rectangle 1"/>
          <p:cNvSpPr/>
          <p:nvPr/>
        </p:nvSpPr>
        <p:spPr>
          <a:xfrm rot="10800000">
            <a:off x="1589652" y="0"/>
            <a:ext cx="8764169" cy="6858000"/>
          </a:xfrm>
          <a:prstGeom prst="rect"/>
          <a:gradFill>
            <a:gsLst>
              <a:gs pos="21000">
                <a:srgbClr val="00B050"/>
              </a:gs>
              <a:gs pos="22000">
                <a:schemeClr val="accent1">
                  <a:lumMod val="5000"/>
                  <a:lumOff val="95000"/>
                </a:schemeClr>
              </a:gs>
              <a:gs pos="77000">
                <a:schemeClr val="accent1">
                  <a:lumMod val="45000"/>
                  <a:lumOff val="55000"/>
                </a:schemeClr>
              </a:gs>
              <a:gs pos="78000">
                <a:srgbClr val="FF0000">
                  <a:lumMod val="100000"/>
                </a:srgb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GB"/>
          </a:p>
        </p:txBody>
      </p:sp>
      <p:sp>
        <p:nvSpPr>
          <p:cNvPr id="1048594" name="TextBox 3"/>
          <p:cNvSpPr txBox="1"/>
          <p:nvPr/>
        </p:nvSpPr>
        <p:spPr>
          <a:xfrm>
            <a:off x="2334537" y="469417"/>
            <a:ext cx="4066263" cy="1285240"/>
          </a:xfrm>
          <a:prstGeom prst="rect"/>
          <a:blipFill>
            <a:blip xmlns:r="http://schemas.openxmlformats.org/officeDocument/2006/relationships" r:embed="rId1"/>
            <a:tile algn="tl" flip="none" sx="100000" sy="100000" tx="0" ty="0"/>
          </a:blipFill>
          <a:ln w="76200">
            <a:solidFill>
              <a:srgbClr val="7030A0"/>
            </a:solidFill>
          </a:ln>
        </p:spPr>
        <p:txBody>
          <a:bodyPr rtlCol="0" wrap="square">
            <a:spAutoFit/>
          </a:bodyPr>
          <a:p>
            <a:pPr algn="ctr"/>
            <a:r>
              <a:rPr b="1" dirty="0" sz="8000" lang="en-US" err="1" u="sng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b="1" dirty="0" sz="4400" lang="en-US" u="sng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5" name="TextBox 4"/>
          <p:cNvSpPr txBox="1"/>
          <p:nvPr/>
        </p:nvSpPr>
        <p:spPr>
          <a:xfrm>
            <a:off x="1466679" y="2262274"/>
            <a:ext cx="8887142" cy="4599939"/>
          </a:xfrm>
          <a:prstGeom prst="rect"/>
          <a:noFill/>
        </p:spPr>
        <p:txBody>
          <a:bodyPr rtlCol="0" wrap="square">
            <a:spAutoFit/>
          </a:bodyPr>
          <a:p>
            <a:pPr>
              <a:lnSpc>
                <a:spcPct val="150000"/>
              </a:lnSpc>
            </a:pPr>
            <a:r>
              <a:rPr b="1" dirty="0" sz="4000" i="1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b="1" dirty="0" sz="4000" i="1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b="1" dirty="0" sz="4000" i="1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i="1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b="1" dirty="0" sz="4000" i="1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i="1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b="1" dirty="0" sz="4000" i="1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----------</a:t>
            </a:r>
          </a:p>
          <a:p>
            <a:pPr indent="-742950" marL="742950">
              <a:lnSpc>
                <a:spcPct val="150000"/>
              </a:lnSpc>
              <a:buFont typeface="+mj-lt"/>
              <a:buAutoNum type="arabicPeriod"/>
            </a:pPr>
            <a:r>
              <a:rPr b="1"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পোষা</a:t>
            </a:r>
            <a:r>
              <a:rPr b="1" dirty="0" sz="40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প্রাণির</a:t>
            </a:r>
            <a:r>
              <a:rPr b="1" dirty="0" sz="40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প্রভু</a:t>
            </a:r>
            <a:r>
              <a:rPr b="1"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ভক্তির</a:t>
            </a:r>
            <a:r>
              <a:rPr b="1" dirty="0" sz="40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b="1" dirty="0" sz="40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ফুটিয়ে</a:t>
            </a:r>
            <a:r>
              <a:rPr b="1" dirty="0" sz="40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তুলতে</a:t>
            </a:r>
            <a:r>
              <a:rPr b="1" dirty="0" sz="40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b="1" dirty="0" sz="40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indent="-742950" marL="742950">
              <a:lnSpc>
                <a:spcPct val="150000"/>
              </a:lnSpc>
              <a:buFont typeface="+mj-lt"/>
              <a:buAutoNum type="arabicPeriod"/>
            </a:pPr>
            <a:r>
              <a:rPr b="1" dirty="0" sz="4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নিয়তি</a:t>
            </a:r>
            <a:r>
              <a:rPr b="1"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b="1" dirty="0" sz="4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b="1"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সারাংশ</a:t>
            </a:r>
            <a:r>
              <a:rPr b="1"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b="1"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b="1"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b="1" dirty="0" sz="40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"/>
                                        <p:tgtEl>
                                          <p:spTgt spid="104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5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r="7885" b="10027"/>
          <a:stretch>
            <a:fillRect/>
          </a:stretch>
        </p:blipFill>
        <p:spPr>
          <a:xfrm>
            <a:off x="401414" y="129519"/>
            <a:ext cx="3429600" cy="1897500"/>
          </a:xfrm>
          <a:prstGeom prst="rect"/>
          <a:ln w="28575">
            <a:solidFill>
              <a:srgbClr val="FFC000"/>
            </a:solidFill>
          </a:ln>
        </p:spPr>
      </p:pic>
      <p:pic>
        <p:nvPicPr>
          <p:cNvPr id="2097160" name="Picture 2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b="10139"/>
          <a:stretch>
            <a:fillRect/>
          </a:stretch>
        </p:blipFill>
        <p:spPr>
          <a:xfrm>
            <a:off x="6258170" y="129519"/>
            <a:ext cx="3429601" cy="1897500"/>
          </a:xfrm>
          <a:prstGeom prst="rect"/>
          <a:ln w="28575">
            <a:solidFill>
              <a:srgbClr val="FFC000"/>
            </a:solidFill>
          </a:ln>
        </p:spPr>
      </p:pic>
      <p:pic>
        <p:nvPicPr>
          <p:cNvPr id="2097161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2093735" y="2489857"/>
            <a:ext cx="3429600" cy="1887550"/>
          </a:xfrm>
          <a:prstGeom prst="rect"/>
          <a:ln w="28575">
            <a:solidFill>
              <a:srgbClr val="FFC000"/>
            </a:solidFill>
          </a:ln>
        </p:spPr>
      </p:pic>
      <p:pic>
        <p:nvPicPr>
          <p:cNvPr id="2097162" name="Picture 3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4"/>
          <a:srcRect l="7405" t="21994" r="10852"/>
          <a:stretch>
            <a:fillRect/>
          </a:stretch>
        </p:blipFill>
        <p:spPr>
          <a:xfrm>
            <a:off x="8457601" y="2489858"/>
            <a:ext cx="3429600" cy="1887550"/>
          </a:xfrm>
          <a:prstGeom prst="rect"/>
          <a:ln w="28575">
            <a:solidFill>
              <a:srgbClr val="FFC000"/>
            </a:solidFill>
          </a:ln>
        </p:spPr>
      </p:pic>
      <p:sp>
        <p:nvSpPr>
          <p:cNvPr id="1048599" name="Rounded Rectangle 6"/>
          <p:cNvSpPr/>
          <p:nvPr/>
        </p:nvSpPr>
        <p:spPr>
          <a:xfrm>
            <a:off x="4276835" y="580126"/>
            <a:ext cx="1715069" cy="996286"/>
          </a:xfrm>
          <a:prstGeom prst="roundRect"/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en-GB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মন্দিরের</a:t>
            </a:r>
            <a:r>
              <a:rPr dirty="0" sz="3200" lang="en-GB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GB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উঠান</a:t>
            </a:r>
            <a:r>
              <a:rPr dirty="0" sz="3200" lang="en-GB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3200" lang="en-GB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0" name="Rounded Rectangle 7"/>
          <p:cNvSpPr/>
          <p:nvPr/>
        </p:nvSpPr>
        <p:spPr>
          <a:xfrm>
            <a:off x="9954037" y="580126"/>
            <a:ext cx="2083288" cy="996286"/>
          </a:xfrm>
          <a:prstGeom prst="roundRect"/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en-GB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শিশুরা</a:t>
            </a:r>
            <a:r>
              <a:rPr dirty="0" sz="3200" lang="en-GB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GB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উঠানে</a:t>
            </a:r>
            <a:r>
              <a:rPr dirty="0" sz="3200" lang="en-GB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GB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dirty="0" sz="3200" lang="en-GB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GB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dirty="0" sz="3200" lang="en-GB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dirty="0" sz="3200" lang="en-GB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1" name="Rounded Rectangle 8"/>
          <p:cNvSpPr/>
          <p:nvPr/>
        </p:nvSpPr>
        <p:spPr>
          <a:xfrm>
            <a:off x="141564" y="2930857"/>
            <a:ext cx="1715069" cy="996286"/>
          </a:xfrm>
          <a:prstGeom prst="roundRect"/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en-GB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</a:t>
            </a:r>
            <a:r>
              <a:rPr dirty="0" sz="3200" lang="en-GB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GB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কুকুর</a:t>
            </a:r>
            <a:r>
              <a:rPr dirty="0" sz="3200" lang="en-GB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3200" lang="en-GB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2" name="Rounded Rectangle 9"/>
          <p:cNvSpPr/>
          <p:nvPr/>
        </p:nvSpPr>
        <p:spPr>
          <a:xfrm>
            <a:off x="6214552" y="2930857"/>
            <a:ext cx="2083288" cy="996286"/>
          </a:xfrm>
          <a:prstGeom prst="roundRect"/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en-GB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অনেকগুলো</a:t>
            </a:r>
            <a:r>
              <a:rPr dirty="0" sz="3200" lang="en-GB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GB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কুকুর</a:t>
            </a:r>
            <a:r>
              <a:rPr dirty="0" sz="3200" lang="en-GB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3200" lang="en-GB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3" name="Rounded Rectangle 10"/>
          <p:cNvSpPr/>
          <p:nvPr/>
        </p:nvSpPr>
        <p:spPr>
          <a:xfrm>
            <a:off x="638571" y="4575851"/>
            <a:ext cx="10914858" cy="2138848"/>
          </a:xfrm>
          <a:prstGeom prst="roundRect"/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ভোরে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হুমায়ুন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ভাইবোনসহ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মন্দিরের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চাতালে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রোদ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মাখান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মহারাজার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কুকুর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টাইগার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’।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মহারাজার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কুকুর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সবগুলো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গেলেও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টাইগার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রাজবাড়ি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রাজি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b="1" dirty="0" sz="3200" lang="en-GB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3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28"/>
                                        <p:tgtEl>
                                          <p:spTgt spid="104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33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38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>
                      <p:stCondLst>
                        <p:cond delay="indefinite"/>
                      </p:stCondLst>
                      <p:childTnLst>
                        <p:par>
                          <p:cTn fill="hold" id="4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9" grpId="0" animBg="1"/>
      <p:bldP spid="1048600" grpId="0" animBg="1"/>
      <p:bldP spid="1048601" grpId="0" animBg="1"/>
      <p:bldP spid="1048602" grpId="0" animBg="1"/>
      <p:bldP spid="10486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Rounded Rectangle 5"/>
          <p:cNvSpPr/>
          <p:nvPr/>
        </p:nvSpPr>
        <p:spPr>
          <a:xfrm>
            <a:off x="3732271" y="580126"/>
            <a:ext cx="2363729" cy="996286"/>
          </a:xfrm>
          <a:prstGeom prst="roundRect"/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en-GB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কুকুরকে</a:t>
            </a:r>
            <a:r>
              <a:rPr dirty="0" sz="3200" lang="en-GB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GB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dirty="0" sz="3200" lang="en-GB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GB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dirty="0" sz="3200" lang="en-GB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GB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dirty="0" sz="3200" lang="en-GB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3200" lang="en-GB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5" name="Rounded Rectangle 6"/>
          <p:cNvSpPr/>
          <p:nvPr/>
        </p:nvSpPr>
        <p:spPr>
          <a:xfrm>
            <a:off x="9714384" y="580126"/>
            <a:ext cx="2281997" cy="996286"/>
          </a:xfrm>
          <a:prstGeom prst="roundRect"/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en-GB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কুকুরকে</a:t>
            </a:r>
            <a:r>
              <a:rPr dirty="0" sz="3200" lang="en-GB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GB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থালায়</a:t>
            </a:r>
            <a:r>
              <a:rPr dirty="0" sz="3200" lang="en-GB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GB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dirty="0" sz="3200" lang="en-GB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GB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dirty="0" sz="3200" lang="en-GB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48606" name="Rounded Rectangle 7"/>
          <p:cNvSpPr/>
          <p:nvPr/>
        </p:nvSpPr>
        <p:spPr>
          <a:xfrm>
            <a:off x="967377" y="5265197"/>
            <a:ext cx="2066683" cy="996286"/>
          </a:xfrm>
          <a:prstGeom prst="roundRect"/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en-GB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dirty="0" sz="3200" lang="en-GB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GB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ভারে</a:t>
            </a:r>
            <a:r>
              <a:rPr dirty="0" sz="3200" lang="en-GB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GB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কাবু</a:t>
            </a:r>
            <a:r>
              <a:rPr dirty="0" sz="3200" lang="en-GB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GB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কুকুর</a:t>
            </a:r>
            <a:r>
              <a:rPr dirty="0" sz="3200" lang="en-GB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3200" lang="en-GB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7" name="Rounded Rectangle 9"/>
          <p:cNvSpPr/>
          <p:nvPr/>
        </p:nvSpPr>
        <p:spPr>
          <a:xfrm>
            <a:off x="4244454" y="2688609"/>
            <a:ext cx="7410735" cy="3780430"/>
          </a:xfrm>
          <a:prstGeom prst="roundRect"/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b="1" dirty="0" sz="36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b="1" dirty="0" sz="36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r>
              <a:rPr b="1" dirty="0" sz="36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টাইগার’কে</a:t>
            </a:r>
            <a:r>
              <a:rPr b="1" dirty="0" sz="36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লেখকের</a:t>
            </a:r>
            <a:r>
              <a:rPr b="1" dirty="0" sz="36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b="1" dirty="0" sz="36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দু’বেলা</a:t>
            </a:r>
            <a:r>
              <a:rPr b="1" dirty="0" sz="36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b="1" dirty="0" sz="36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b="1" dirty="0" sz="36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b="1" dirty="0" sz="36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b="1" dirty="0" sz="36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b="1" dirty="0" sz="36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ঢেলে</a:t>
            </a:r>
            <a:r>
              <a:rPr b="1" dirty="0" sz="36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b="1" dirty="0" sz="36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b="1" dirty="0" sz="36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b="1" dirty="0" sz="36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b="1" dirty="0" sz="36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থালায়</a:t>
            </a:r>
            <a:r>
              <a:rPr b="1" dirty="0" sz="36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b="1" dirty="0" sz="3600" lang="en-GB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b="1" dirty="0" sz="36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b="1" dirty="0" sz="36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b="1" dirty="0" sz="36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</a:t>
            </a:r>
            <a:r>
              <a:rPr b="1" dirty="0" sz="36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b="1" dirty="0" sz="36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b="1" dirty="0" sz="36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খানদানি</a:t>
            </a:r>
            <a:r>
              <a:rPr b="1" dirty="0" sz="36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কুকুর</a:t>
            </a:r>
            <a:r>
              <a:rPr b="1" dirty="0" sz="36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b="1" dirty="0" sz="36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আদব</a:t>
            </a:r>
            <a:r>
              <a:rPr b="1" dirty="0" sz="36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কায়দা</a:t>
            </a:r>
            <a:r>
              <a:rPr b="1" dirty="0" sz="36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b="1" dirty="0" sz="36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b="1" dirty="0" sz="36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b="1" dirty="0" sz="36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ভারে</a:t>
            </a:r>
            <a:r>
              <a:rPr b="1" dirty="0" sz="36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কাবু</a:t>
            </a:r>
            <a:r>
              <a:rPr b="1" dirty="0" sz="36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b="1" dirty="0" sz="36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সারাদিন</a:t>
            </a:r>
            <a:r>
              <a:rPr b="1" dirty="0" sz="36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b="1" dirty="0" sz="36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b="1" dirty="0" sz="36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শুয়ে</a:t>
            </a:r>
            <a:r>
              <a:rPr b="1" dirty="0" sz="36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b="1" dirty="0" sz="36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b="1" dirty="0" sz="36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ঝিমুতে</a:t>
            </a:r>
            <a:r>
              <a:rPr b="1" dirty="0" sz="36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ঝিমুতে</a:t>
            </a:r>
            <a:r>
              <a:rPr b="1" dirty="0" sz="36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b="1" dirty="0" sz="36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মৃত্যুর</a:t>
            </a:r>
            <a:r>
              <a:rPr b="1" dirty="0" sz="36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b="1" dirty="0" sz="36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b="1" dirty="0" sz="36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b="1" dirty="0" sz="36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b="1" dirty="0" sz="3600" lang="en-GB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3" name="Picture 10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15557" y="248666"/>
            <a:ext cx="3237919" cy="1932160"/>
          </a:xfrm>
          <a:prstGeom prst="rect"/>
          <a:ln w="38100">
            <a:solidFill>
              <a:srgbClr val="FFC000"/>
            </a:solidFill>
          </a:ln>
        </p:spPr>
      </p:pic>
      <p:pic>
        <p:nvPicPr>
          <p:cNvPr id="2097164" name="Picture 11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6214551" y="248666"/>
            <a:ext cx="3243371" cy="1932160"/>
          </a:xfrm>
          <a:prstGeom prst="rect"/>
          <a:ln w="38100">
            <a:solidFill>
              <a:srgbClr val="FFC000"/>
            </a:solidFill>
          </a:ln>
        </p:spPr>
      </p:pic>
      <p:pic>
        <p:nvPicPr>
          <p:cNvPr id="2097165" name="Picture 13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315557" y="3044620"/>
            <a:ext cx="3232861" cy="1854926"/>
          </a:xfrm>
          <a:prstGeom prst="rect"/>
          <a:ln w="28575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5"/>
                                        <p:tgtEl>
                                          <p:spTgt spid="209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32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4" grpId="0" animBg="1"/>
      <p:bldP spid="1048605" grpId="0" animBg="1"/>
      <p:bldP spid="1048606" grpId="0" animBg="1"/>
      <p:bldP spid="10486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13"/>
          <p:cNvGrpSpPr/>
          <p:nvPr/>
        </p:nvGrpSpPr>
        <p:grpSpPr>
          <a:xfrm>
            <a:off x="95534" y="-608123"/>
            <a:ext cx="11996382" cy="3672841"/>
            <a:chOff x="0" y="-735293"/>
            <a:chExt cx="12192000" cy="3626932"/>
          </a:xfrm>
        </p:grpSpPr>
        <p:pic>
          <p:nvPicPr>
            <p:cNvPr id="2097166" name="Picture 3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 flipH="1">
              <a:off x="2176129" y="0"/>
              <a:ext cx="1760921" cy="2156346"/>
            </a:xfrm>
            <a:prstGeom prst="rect"/>
          </p:spPr>
        </p:pic>
        <p:pic>
          <p:nvPicPr>
            <p:cNvPr id="2097167" name="Picture 4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8254952" y="0"/>
              <a:ext cx="1760920" cy="2156346"/>
            </a:xfrm>
            <a:prstGeom prst="rect"/>
          </p:spPr>
        </p:pic>
        <p:sp>
          <p:nvSpPr>
            <p:cNvPr id="1048608" name="Rectangle 5"/>
            <p:cNvSpPr/>
            <p:nvPr/>
          </p:nvSpPr>
          <p:spPr>
            <a:xfrm>
              <a:off x="4052509" y="-735293"/>
              <a:ext cx="4086982" cy="3626932"/>
            </a:xfrm>
            <a:custGeom>
              <a:avLst/>
              <a:gdLst>
                <a:gd name="connsiteX0" fmla="*/ 0 w 3658374"/>
                <a:gd name="connsiteY0" fmla="*/ 0 h 1323439"/>
                <a:gd name="connsiteX1" fmla="*/ 3658374 w 3658374"/>
                <a:gd name="connsiteY1" fmla="*/ 0 h 1323439"/>
                <a:gd name="connsiteX2" fmla="*/ 3658374 w 3658374"/>
                <a:gd name="connsiteY2" fmla="*/ 1323439 h 1323439"/>
                <a:gd name="connsiteX3" fmla="*/ 0 w 3658374"/>
                <a:gd name="connsiteY3" fmla="*/ 1323439 h 1323439"/>
                <a:gd name="connsiteX4" fmla="*/ 0 w 3658374"/>
                <a:gd name="connsiteY4" fmla="*/ 0 h 1323439"/>
                <a:gd name="connsiteX0" fmla="*/ 0 w 3658374"/>
                <a:gd name="connsiteY0" fmla="*/ 110 h 1323549"/>
                <a:gd name="connsiteX1" fmla="*/ 2246635 w 3658374"/>
                <a:gd name="connsiteY1" fmla="*/ 214663 h 1323549"/>
                <a:gd name="connsiteX2" fmla="*/ 3658374 w 3658374"/>
                <a:gd name="connsiteY2" fmla="*/ 110 h 1323549"/>
                <a:gd name="connsiteX3" fmla="*/ 3658374 w 3658374"/>
                <a:gd name="connsiteY3" fmla="*/ 1323549 h 1323549"/>
                <a:gd name="connsiteX4" fmla="*/ 0 w 3658374"/>
                <a:gd name="connsiteY4" fmla="*/ 1323549 h 1323549"/>
                <a:gd name="connsiteX5" fmla="*/ 0 w 3658374"/>
                <a:gd name="connsiteY5" fmla="*/ 110 h 1323549"/>
                <a:gd name="connsiteX0" fmla="*/ 0 w 3658374"/>
                <a:gd name="connsiteY0" fmla="*/ 51089 h 1374528"/>
                <a:gd name="connsiteX1" fmla="*/ 1359530 w 3658374"/>
                <a:gd name="connsiteY1" fmla="*/ 320233 h 1374528"/>
                <a:gd name="connsiteX2" fmla="*/ 2246635 w 3658374"/>
                <a:gd name="connsiteY2" fmla="*/ 265642 h 1374528"/>
                <a:gd name="connsiteX3" fmla="*/ 3658374 w 3658374"/>
                <a:gd name="connsiteY3" fmla="*/ 51089 h 1374528"/>
                <a:gd name="connsiteX4" fmla="*/ 3658374 w 3658374"/>
                <a:gd name="connsiteY4" fmla="*/ 1374528 h 1374528"/>
                <a:gd name="connsiteX5" fmla="*/ 0 w 3658374"/>
                <a:gd name="connsiteY5" fmla="*/ 1374528 h 1374528"/>
                <a:gd name="connsiteX6" fmla="*/ 0 w 3658374"/>
                <a:gd name="connsiteY6" fmla="*/ 51089 h 1374528"/>
                <a:gd name="connsiteX0" fmla="*/ 0 w 3658374"/>
                <a:gd name="connsiteY0" fmla="*/ 51089 h 1374528"/>
                <a:gd name="connsiteX1" fmla="*/ 1359530 w 3658374"/>
                <a:gd name="connsiteY1" fmla="*/ 320233 h 1374528"/>
                <a:gd name="connsiteX2" fmla="*/ 2246635 w 3658374"/>
                <a:gd name="connsiteY2" fmla="*/ 265642 h 1374528"/>
                <a:gd name="connsiteX3" fmla="*/ 3658374 w 3658374"/>
                <a:gd name="connsiteY3" fmla="*/ 51089 h 1374528"/>
                <a:gd name="connsiteX4" fmla="*/ 3658374 w 3658374"/>
                <a:gd name="connsiteY4" fmla="*/ 1374528 h 1374528"/>
                <a:gd name="connsiteX5" fmla="*/ 0 w 3658374"/>
                <a:gd name="connsiteY5" fmla="*/ 1374528 h 1374528"/>
                <a:gd name="connsiteX6" fmla="*/ 0 w 3658374"/>
                <a:gd name="connsiteY6" fmla="*/ 51089 h 1374528"/>
                <a:gd name="connsiteX0" fmla="*/ 0 w 3658374"/>
                <a:gd name="connsiteY0" fmla="*/ 53655 h 1377094"/>
                <a:gd name="connsiteX1" fmla="*/ 1359530 w 3658374"/>
                <a:gd name="connsiteY1" fmla="*/ 295504 h 1377094"/>
                <a:gd name="connsiteX2" fmla="*/ 2246635 w 3658374"/>
                <a:gd name="connsiteY2" fmla="*/ 268208 h 1377094"/>
                <a:gd name="connsiteX3" fmla="*/ 3658374 w 3658374"/>
                <a:gd name="connsiteY3" fmla="*/ 53655 h 1377094"/>
                <a:gd name="connsiteX4" fmla="*/ 3658374 w 3658374"/>
                <a:gd name="connsiteY4" fmla="*/ 1377094 h 1377094"/>
                <a:gd name="connsiteX5" fmla="*/ 0 w 3658374"/>
                <a:gd name="connsiteY5" fmla="*/ 1377094 h 1377094"/>
                <a:gd name="connsiteX6" fmla="*/ 0 w 3658374"/>
                <a:gd name="connsiteY6" fmla="*/ 53655 h 1377094"/>
                <a:gd name="connsiteX0" fmla="*/ 0 w 3658374"/>
                <a:gd name="connsiteY0" fmla="*/ 53655 h 1377094"/>
                <a:gd name="connsiteX1" fmla="*/ 1359530 w 3658374"/>
                <a:gd name="connsiteY1" fmla="*/ 295504 h 1377094"/>
                <a:gd name="connsiteX2" fmla="*/ 2246635 w 3658374"/>
                <a:gd name="connsiteY2" fmla="*/ 268208 h 1377094"/>
                <a:gd name="connsiteX3" fmla="*/ 2792545 w 3658374"/>
                <a:gd name="connsiteY3" fmla="*/ 268208 h 1377094"/>
                <a:gd name="connsiteX4" fmla="*/ 3658374 w 3658374"/>
                <a:gd name="connsiteY4" fmla="*/ 53655 h 1377094"/>
                <a:gd name="connsiteX5" fmla="*/ 3658374 w 3658374"/>
                <a:gd name="connsiteY5" fmla="*/ 1377094 h 1377094"/>
                <a:gd name="connsiteX6" fmla="*/ 0 w 3658374"/>
                <a:gd name="connsiteY6" fmla="*/ 1377094 h 1377094"/>
                <a:gd name="connsiteX7" fmla="*/ 0 w 3658374"/>
                <a:gd name="connsiteY7" fmla="*/ 53655 h 1377094"/>
                <a:gd name="connsiteX0" fmla="*/ 0 w 3658374"/>
                <a:gd name="connsiteY0" fmla="*/ 53655 h 1377094"/>
                <a:gd name="connsiteX1" fmla="*/ 1359530 w 3658374"/>
                <a:gd name="connsiteY1" fmla="*/ 295504 h 1377094"/>
                <a:gd name="connsiteX2" fmla="*/ 2151100 w 3658374"/>
                <a:gd name="connsiteY2" fmla="*/ 322799 h 1377094"/>
                <a:gd name="connsiteX3" fmla="*/ 2792545 w 3658374"/>
                <a:gd name="connsiteY3" fmla="*/ 268208 h 1377094"/>
                <a:gd name="connsiteX4" fmla="*/ 3658374 w 3658374"/>
                <a:gd name="connsiteY4" fmla="*/ 53655 h 1377094"/>
                <a:gd name="connsiteX5" fmla="*/ 3658374 w 3658374"/>
                <a:gd name="connsiteY5" fmla="*/ 1377094 h 1377094"/>
                <a:gd name="connsiteX6" fmla="*/ 0 w 3658374"/>
                <a:gd name="connsiteY6" fmla="*/ 1377094 h 1377094"/>
                <a:gd name="connsiteX7" fmla="*/ 0 w 3658374"/>
                <a:gd name="connsiteY7" fmla="*/ 53655 h 1377094"/>
                <a:gd name="connsiteX0" fmla="*/ 0 w 3658374"/>
                <a:gd name="connsiteY0" fmla="*/ 53655 h 1377094"/>
                <a:gd name="connsiteX1" fmla="*/ 1359530 w 3658374"/>
                <a:gd name="connsiteY1" fmla="*/ 295504 h 1377094"/>
                <a:gd name="connsiteX2" fmla="*/ 2151100 w 3658374"/>
                <a:gd name="connsiteY2" fmla="*/ 172674 h 1377094"/>
                <a:gd name="connsiteX3" fmla="*/ 2792545 w 3658374"/>
                <a:gd name="connsiteY3" fmla="*/ 268208 h 1377094"/>
                <a:gd name="connsiteX4" fmla="*/ 3658374 w 3658374"/>
                <a:gd name="connsiteY4" fmla="*/ 53655 h 1377094"/>
                <a:gd name="connsiteX5" fmla="*/ 3658374 w 3658374"/>
                <a:gd name="connsiteY5" fmla="*/ 1377094 h 1377094"/>
                <a:gd name="connsiteX6" fmla="*/ 0 w 3658374"/>
                <a:gd name="connsiteY6" fmla="*/ 1377094 h 1377094"/>
                <a:gd name="connsiteX7" fmla="*/ 0 w 3658374"/>
                <a:gd name="connsiteY7" fmla="*/ 53655 h 1377094"/>
                <a:gd name="connsiteX0" fmla="*/ 0 w 3658374"/>
                <a:gd name="connsiteY0" fmla="*/ 53655 h 1377094"/>
                <a:gd name="connsiteX1" fmla="*/ 1359530 w 3658374"/>
                <a:gd name="connsiteY1" fmla="*/ 295504 h 1377094"/>
                <a:gd name="connsiteX2" fmla="*/ 1973679 w 3658374"/>
                <a:gd name="connsiteY2" fmla="*/ 145378 h 1377094"/>
                <a:gd name="connsiteX3" fmla="*/ 2792545 w 3658374"/>
                <a:gd name="connsiteY3" fmla="*/ 268208 h 1377094"/>
                <a:gd name="connsiteX4" fmla="*/ 3658374 w 3658374"/>
                <a:gd name="connsiteY4" fmla="*/ 53655 h 1377094"/>
                <a:gd name="connsiteX5" fmla="*/ 3658374 w 3658374"/>
                <a:gd name="connsiteY5" fmla="*/ 1377094 h 1377094"/>
                <a:gd name="connsiteX6" fmla="*/ 0 w 3658374"/>
                <a:gd name="connsiteY6" fmla="*/ 1377094 h 1377094"/>
                <a:gd name="connsiteX7" fmla="*/ 0 w 3658374"/>
                <a:gd name="connsiteY7" fmla="*/ 53655 h 1377094"/>
                <a:gd name="connsiteX0" fmla="*/ 0 w 3658374"/>
                <a:gd name="connsiteY0" fmla="*/ 53655 h 1377094"/>
                <a:gd name="connsiteX1" fmla="*/ 1359530 w 3658374"/>
                <a:gd name="connsiteY1" fmla="*/ 295504 h 1377094"/>
                <a:gd name="connsiteX2" fmla="*/ 1837201 w 3658374"/>
                <a:gd name="connsiteY2" fmla="*/ 63491 h 1377094"/>
                <a:gd name="connsiteX3" fmla="*/ 2792545 w 3658374"/>
                <a:gd name="connsiteY3" fmla="*/ 268208 h 1377094"/>
                <a:gd name="connsiteX4" fmla="*/ 3658374 w 3658374"/>
                <a:gd name="connsiteY4" fmla="*/ 53655 h 1377094"/>
                <a:gd name="connsiteX5" fmla="*/ 3658374 w 3658374"/>
                <a:gd name="connsiteY5" fmla="*/ 1377094 h 1377094"/>
                <a:gd name="connsiteX6" fmla="*/ 0 w 3658374"/>
                <a:gd name="connsiteY6" fmla="*/ 1377094 h 1377094"/>
                <a:gd name="connsiteX7" fmla="*/ 0 w 3658374"/>
                <a:gd name="connsiteY7" fmla="*/ 53655 h 1377094"/>
                <a:gd name="connsiteX0" fmla="*/ 0 w 3658374"/>
                <a:gd name="connsiteY0" fmla="*/ 65048 h 1388487"/>
                <a:gd name="connsiteX1" fmla="*/ 881858 w 3658374"/>
                <a:gd name="connsiteY1" fmla="*/ 211362 h 1388487"/>
                <a:gd name="connsiteX2" fmla="*/ 1837201 w 3658374"/>
                <a:gd name="connsiteY2" fmla="*/ 74884 h 1388487"/>
                <a:gd name="connsiteX3" fmla="*/ 2792545 w 3658374"/>
                <a:gd name="connsiteY3" fmla="*/ 279601 h 1388487"/>
                <a:gd name="connsiteX4" fmla="*/ 3658374 w 3658374"/>
                <a:gd name="connsiteY4" fmla="*/ 65048 h 1388487"/>
                <a:gd name="connsiteX5" fmla="*/ 3658374 w 3658374"/>
                <a:gd name="connsiteY5" fmla="*/ 1388487 h 1388487"/>
                <a:gd name="connsiteX6" fmla="*/ 0 w 3658374"/>
                <a:gd name="connsiteY6" fmla="*/ 1388487 h 1388487"/>
                <a:gd name="connsiteX7" fmla="*/ 0 w 3658374"/>
                <a:gd name="connsiteY7" fmla="*/ 65048 h 1388487"/>
                <a:gd name="connsiteX0" fmla="*/ 0 w 3658374"/>
                <a:gd name="connsiteY0" fmla="*/ 65048 h 1388487"/>
                <a:gd name="connsiteX1" fmla="*/ 881858 w 3658374"/>
                <a:gd name="connsiteY1" fmla="*/ 211362 h 1388487"/>
                <a:gd name="connsiteX2" fmla="*/ 1837201 w 3658374"/>
                <a:gd name="connsiteY2" fmla="*/ 74884 h 1388487"/>
                <a:gd name="connsiteX3" fmla="*/ 2806193 w 3658374"/>
                <a:gd name="connsiteY3" fmla="*/ 197715 h 1388487"/>
                <a:gd name="connsiteX4" fmla="*/ 3658374 w 3658374"/>
                <a:gd name="connsiteY4" fmla="*/ 65048 h 1388487"/>
                <a:gd name="connsiteX5" fmla="*/ 3658374 w 3658374"/>
                <a:gd name="connsiteY5" fmla="*/ 1388487 h 1388487"/>
                <a:gd name="connsiteX6" fmla="*/ 0 w 3658374"/>
                <a:gd name="connsiteY6" fmla="*/ 1388487 h 1388487"/>
                <a:gd name="connsiteX7" fmla="*/ 0 w 3658374"/>
                <a:gd name="connsiteY7" fmla="*/ 65048 h 1388487"/>
                <a:gd name="connsiteX0" fmla="*/ 0 w 3658374"/>
                <a:gd name="connsiteY0" fmla="*/ 95534 h 1418973"/>
                <a:gd name="connsiteX1" fmla="*/ 881858 w 3658374"/>
                <a:gd name="connsiteY1" fmla="*/ 241848 h 1418973"/>
                <a:gd name="connsiteX2" fmla="*/ 1837201 w 3658374"/>
                <a:gd name="connsiteY2" fmla="*/ 105370 h 1418973"/>
                <a:gd name="connsiteX3" fmla="*/ 2806193 w 3658374"/>
                <a:gd name="connsiteY3" fmla="*/ 228201 h 1418973"/>
                <a:gd name="connsiteX4" fmla="*/ 3658374 w 3658374"/>
                <a:gd name="connsiteY4" fmla="*/ 0 h 1418973"/>
                <a:gd name="connsiteX5" fmla="*/ 3658374 w 3658374"/>
                <a:gd name="connsiteY5" fmla="*/ 1418973 h 1418973"/>
                <a:gd name="connsiteX6" fmla="*/ 0 w 3658374"/>
                <a:gd name="connsiteY6" fmla="*/ 1418973 h 1418973"/>
                <a:gd name="connsiteX7" fmla="*/ 0 w 3658374"/>
                <a:gd name="connsiteY7" fmla="*/ 95534 h 1418973"/>
                <a:gd name="connsiteX0" fmla="*/ 0 w 4013216"/>
                <a:gd name="connsiteY0" fmla="*/ 109182 h 1418973"/>
                <a:gd name="connsiteX1" fmla="*/ 1236700 w 4013216"/>
                <a:gd name="connsiteY1" fmla="*/ 241848 h 1418973"/>
                <a:gd name="connsiteX2" fmla="*/ 2192043 w 4013216"/>
                <a:gd name="connsiteY2" fmla="*/ 105370 h 1418973"/>
                <a:gd name="connsiteX3" fmla="*/ 3161035 w 4013216"/>
                <a:gd name="connsiteY3" fmla="*/ 228201 h 1418973"/>
                <a:gd name="connsiteX4" fmla="*/ 4013216 w 4013216"/>
                <a:gd name="connsiteY4" fmla="*/ 0 h 1418973"/>
                <a:gd name="connsiteX5" fmla="*/ 4013216 w 4013216"/>
                <a:gd name="connsiteY5" fmla="*/ 1418973 h 1418973"/>
                <a:gd name="connsiteX6" fmla="*/ 354842 w 4013216"/>
                <a:gd name="connsiteY6" fmla="*/ 1418973 h 1418973"/>
                <a:gd name="connsiteX7" fmla="*/ 0 w 4013216"/>
                <a:gd name="connsiteY7" fmla="*/ 109182 h 1418973"/>
                <a:gd name="connsiteX0" fmla="*/ 0 w 4354410"/>
                <a:gd name="connsiteY0" fmla="*/ 150126 h 1459917"/>
                <a:gd name="connsiteX1" fmla="*/ 1236700 w 4354410"/>
                <a:gd name="connsiteY1" fmla="*/ 282792 h 1459917"/>
                <a:gd name="connsiteX2" fmla="*/ 2192043 w 4354410"/>
                <a:gd name="connsiteY2" fmla="*/ 146314 h 1459917"/>
                <a:gd name="connsiteX3" fmla="*/ 3161035 w 4354410"/>
                <a:gd name="connsiteY3" fmla="*/ 269145 h 1459917"/>
                <a:gd name="connsiteX4" fmla="*/ 4354410 w 4354410"/>
                <a:gd name="connsiteY4" fmla="*/ 0 h 1459917"/>
                <a:gd name="connsiteX5" fmla="*/ 4013216 w 4354410"/>
                <a:gd name="connsiteY5" fmla="*/ 1459917 h 1459917"/>
                <a:gd name="connsiteX6" fmla="*/ 354842 w 4354410"/>
                <a:gd name="connsiteY6" fmla="*/ 1459917 h 1459917"/>
                <a:gd name="connsiteX7" fmla="*/ 0 w 4354410"/>
                <a:gd name="connsiteY7" fmla="*/ 150126 h 1459917"/>
                <a:gd name="connsiteX0" fmla="*/ 49655 w 4404065"/>
                <a:gd name="connsiteY0" fmla="*/ 150126 h 1459917"/>
                <a:gd name="connsiteX1" fmla="*/ 1286355 w 4404065"/>
                <a:gd name="connsiteY1" fmla="*/ 282792 h 1459917"/>
                <a:gd name="connsiteX2" fmla="*/ 2241698 w 4404065"/>
                <a:gd name="connsiteY2" fmla="*/ 146314 h 1459917"/>
                <a:gd name="connsiteX3" fmla="*/ 3210690 w 4404065"/>
                <a:gd name="connsiteY3" fmla="*/ 269145 h 1459917"/>
                <a:gd name="connsiteX4" fmla="*/ 4404065 w 4404065"/>
                <a:gd name="connsiteY4" fmla="*/ 0 h 1459917"/>
                <a:gd name="connsiteX5" fmla="*/ 4062871 w 4404065"/>
                <a:gd name="connsiteY5" fmla="*/ 1459917 h 1459917"/>
                <a:gd name="connsiteX6" fmla="*/ 404497 w 4404065"/>
                <a:gd name="connsiteY6" fmla="*/ 1459917 h 1459917"/>
                <a:gd name="connsiteX7" fmla="*/ 0 w 4404065"/>
                <a:gd name="connsiteY7" fmla="*/ 52117 h 1459917"/>
                <a:gd name="connsiteX8" fmla="*/ 49655 w 4404065"/>
                <a:gd name="connsiteY8" fmla="*/ 150126 h 1459917"/>
                <a:gd name="connsiteX0" fmla="*/ 90598 w 4404065"/>
                <a:gd name="connsiteY0" fmla="*/ 163774 h 1459917"/>
                <a:gd name="connsiteX1" fmla="*/ 1286355 w 4404065"/>
                <a:gd name="connsiteY1" fmla="*/ 282792 h 1459917"/>
                <a:gd name="connsiteX2" fmla="*/ 2241698 w 4404065"/>
                <a:gd name="connsiteY2" fmla="*/ 146314 h 1459917"/>
                <a:gd name="connsiteX3" fmla="*/ 3210690 w 4404065"/>
                <a:gd name="connsiteY3" fmla="*/ 269145 h 1459917"/>
                <a:gd name="connsiteX4" fmla="*/ 4404065 w 4404065"/>
                <a:gd name="connsiteY4" fmla="*/ 0 h 1459917"/>
                <a:gd name="connsiteX5" fmla="*/ 4062871 w 4404065"/>
                <a:gd name="connsiteY5" fmla="*/ 1459917 h 1459917"/>
                <a:gd name="connsiteX6" fmla="*/ 404497 w 4404065"/>
                <a:gd name="connsiteY6" fmla="*/ 1459917 h 1459917"/>
                <a:gd name="connsiteX7" fmla="*/ 0 w 4404065"/>
                <a:gd name="connsiteY7" fmla="*/ 52117 h 1459917"/>
                <a:gd name="connsiteX8" fmla="*/ 90598 w 4404065"/>
                <a:gd name="connsiteY8" fmla="*/ 163774 h 1459917"/>
                <a:gd name="connsiteX0" fmla="*/ 90598 w 4404065"/>
                <a:gd name="connsiteY0" fmla="*/ 163774 h 1459917"/>
                <a:gd name="connsiteX1" fmla="*/ 1286355 w 4404065"/>
                <a:gd name="connsiteY1" fmla="*/ 282792 h 1459917"/>
                <a:gd name="connsiteX2" fmla="*/ 2241698 w 4404065"/>
                <a:gd name="connsiteY2" fmla="*/ 146314 h 1459917"/>
                <a:gd name="connsiteX3" fmla="*/ 3210690 w 4404065"/>
                <a:gd name="connsiteY3" fmla="*/ 269145 h 1459917"/>
                <a:gd name="connsiteX4" fmla="*/ 4404065 w 4404065"/>
                <a:gd name="connsiteY4" fmla="*/ 0 h 1459917"/>
                <a:gd name="connsiteX5" fmla="*/ 4062871 w 4404065"/>
                <a:gd name="connsiteY5" fmla="*/ 1459917 h 1459917"/>
                <a:gd name="connsiteX6" fmla="*/ 1328712 w 4404065"/>
                <a:gd name="connsiteY6" fmla="*/ 1337180 h 1459917"/>
                <a:gd name="connsiteX7" fmla="*/ 404497 w 4404065"/>
                <a:gd name="connsiteY7" fmla="*/ 1459917 h 1459917"/>
                <a:gd name="connsiteX8" fmla="*/ 0 w 4404065"/>
                <a:gd name="connsiteY8" fmla="*/ 52117 h 1459917"/>
                <a:gd name="connsiteX9" fmla="*/ 90598 w 4404065"/>
                <a:gd name="connsiteY9" fmla="*/ 163774 h 1459917"/>
                <a:gd name="connsiteX0" fmla="*/ 90598 w 4404065"/>
                <a:gd name="connsiteY0" fmla="*/ 163774 h 1544040"/>
                <a:gd name="connsiteX1" fmla="*/ 1286355 w 4404065"/>
                <a:gd name="connsiteY1" fmla="*/ 282792 h 1544040"/>
                <a:gd name="connsiteX2" fmla="*/ 2241698 w 4404065"/>
                <a:gd name="connsiteY2" fmla="*/ 146314 h 1544040"/>
                <a:gd name="connsiteX3" fmla="*/ 3210690 w 4404065"/>
                <a:gd name="connsiteY3" fmla="*/ 269145 h 1544040"/>
                <a:gd name="connsiteX4" fmla="*/ 4404065 w 4404065"/>
                <a:gd name="connsiteY4" fmla="*/ 0 h 1544040"/>
                <a:gd name="connsiteX5" fmla="*/ 4062871 w 4404065"/>
                <a:gd name="connsiteY5" fmla="*/ 1459917 h 1544040"/>
                <a:gd name="connsiteX6" fmla="*/ 3393990 w 4404065"/>
                <a:gd name="connsiteY6" fmla="*/ 1337180 h 1544040"/>
                <a:gd name="connsiteX7" fmla="*/ 1328712 w 4404065"/>
                <a:gd name="connsiteY7" fmla="*/ 1337180 h 1544040"/>
                <a:gd name="connsiteX8" fmla="*/ 404497 w 4404065"/>
                <a:gd name="connsiteY8" fmla="*/ 1459917 h 1544040"/>
                <a:gd name="connsiteX9" fmla="*/ 0 w 4404065"/>
                <a:gd name="connsiteY9" fmla="*/ 52117 h 1544040"/>
                <a:gd name="connsiteX10" fmla="*/ 90598 w 4404065"/>
                <a:gd name="connsiteY10" fmla="*/ 163774 h 1544040"/>
                <a:gd name="connsiteX0" fmla="*/ 90598 w 4404065"/>
                <a:gd name="connsiteY0" fmla="*/ 163774 h 1638282"/>
                <a:gd name="connsiteX1" fmla="*/ 1286355 w 4404065"/>
                <a:gd name="connsiteY1" fmla="*/ 282792 h 1638282"/>
                <a:gd name="connsiteX2" fmla="*/ 2241698 w 4404065"/>
                <a:gd name="connsiteY2" fmla="*/ 146314 h 1638282"/>
                <a:gd name="connsiteX3" fmla="*/ 3210690 w 4404065"/>
                <a:gd name="connsiteY3" fmla="*/ 269145 h 1638282"/>
                <a:gd name="connsiteX4" fmla="*/ 4404065 w 4404065"/>
                <a:gd name="connsiteY4" fmla="*/ 0 h 1638282"/>
                <a:gd name="connsiteX5" fmla="*/ 4062871 w 4404065"/>
                <a:gd name="connsiteY5" fmla="*/ 1459917 h 1638282"/>
                <a:gd name="connsiteX6" fmla="*/ 3393990 w 4404065"/>
                <a:gd name="connsiteY6" fmla="*/ 1337180 h 1638282"/>
                <a:gd name="connsiteX7" fmla="*/ 2368572 w 4404065"/>
                <a:gd name="connsiteY7" fmla="*/ 1638282 h 1638282"/>
                <a:gd name="connsiteX8" fmla="*/ 1328712 w 4404065"/>
                <a:gd name="connsiteY8" fmla="*/ 1337180 h 1638282"/>
                <a:gd name="connsiteX9" fmla="*/ 404497 w 4404065"/>
                <a:gd name="connsiteY9" fmla="*/ 1459917 h 1638282"/>
                <a:gd name="connsiteX10" fmla="*/ 0 w 4404065"/>
                <a:gd name="connsiteY10" fmla="*/ 52117 h 1638282"/>
                <a:gd name="connsiteX11" fmla="*/ 90598 w 4404065"/>
                <a:gd name="connsiteY11" fmla="*/ 163774 h 1638282"/>
                <a:gd name="connsiteX0" fmla="*/ 90598 w 4404065"/>
                <a:gd name="connsiteY0" fmla="*/ 163774 h 1638282"/>
                <a:gd name="connsiteX1" fmla="*/ 1286355 w 4404065"/>
                <a:gd name="connsiteY1" fmla="*/ 282792 h 1638282"/>
                <a:gd name="connsiteX2" fmla="*/ 2241698 w 4404065"/>
                <a:gd name="connsiteY2" fmla="*/ 146314 h 1638282"/>
                <a:gd name="connsiteX3" fmla="*/ 3210690 w 4404065"/>
                <a:gd name="connsiteY3" fmla="*/ 269145 h 1638282"/>
                <a:gd name="connsiteX4" fmla="*/ 4404065 w 4404065"/>
                <a:gd name="connsiteY4" fmla="*/ 0 h 1638282"/>
                <a:gd name="connsiteX5" fmla="*/ 4062871 w 4404065"/>
                <a:gd name="connsiteY5" fmla="*/ 1459917 h 1638282"/>
                <a:gd name="connsiteX6" fmla="*/ 3393990 w 4404065"/>
                <a:gd name="connsiteY6" fmla="*/ 1337180 h 1638282"/>
                <a:gd name="connsiteX7" fmla="*/ 2368572 w 4404065"/>
                <a:gd name="connsiteY7" fmla="*/ 1638282 h 1638282"/>
                <a:gd name="connsiteX8" fmla="*/ 1299826 w 4404065"/>
                <a:gd name="connsiteY8" fmla="*/ 1307070 h 1638282"/>
                <a:gd name="connsiteX9" fmla="*/ 404497 w 4404065"/>
                <a:gd name="connsiteY9" fmla="*/ 1459917 h 1638282"/>
                <a:gd name="connsiteX10" fmla="*/ 0 w 4404065"/>
                <a:gd name="connsiteY10" fmla="*/ 52117 h 1638282"/>
                <a:gd name="connsiteX11" fmla="*/ 90598 w 4404065"/>
                <a:gd name="connsiteY11" fmla="*/ 163774 h 1638282"/>
                <a:gd name="connsiteX0" fmla="*/ 90598 w 4404065"/>
                <a:gd name="connsiteY0" fmla="*/ 163774 h 1638282"/>
                <a:gd name="connsiteX1" fmla="*/ 1286355 w 4404065"/>
                <a:gd name="connsiteY1" fmla="*/ 282792 h 1638282"/>
                <a:gd name="connsiteX2" fmla="*/ 2241698 w 4404065"/>
                <a:gd name="connsiteY2" fmla="*/ 146314 h 1638282"/>
                <a:gd name="connsiteX3" fmla="*/ 3210690 w 4404065"/>
                <a:gd name="connsiteY3" fmla="*/ 269145 h 1638282"/>
                <a:gd name="connsiteX4" fmla="*/ 4404065 w 4404065"/>
                <a:gd name="connsiteY4" fmla="*/ 0 h 1638282"/>
                <a:gd name="connsiteX5" fmla="*/ 4062871 w 4404065"/>
                <a:gd name="connsiteY5" fmla="*/ 1459917 h 1638282"/>
                <a:gd name="connsiteX6" fmla="*/ 3393990 w 4404065"/>
                <a:gd name="connsiteY6" fmla="*/ 1337180 h 1638282"/>
                <a:gd name="connsiteX7" fmla="*/ 2368572 w 4404065"/>
                <a:gd name="connsiteY7" fmla="*/ 1638282 h 1638282"/>
                <a:gd name="connsiteX8" fmla="*/ 1299826 w 4404065"/>
                <a:gd name="connsiteY8" fmla="*/ 1307070 h 1638282"/>
                <a:gd name="connsiteX9" fmla="*/ 404497 w 4404065"/>
                <a:gd name="connsiteY9" fmla="*/ 1459917 h 1638282"/>
                <a:gd name="connsiteX10" fmla="*/ 0 w 4404065"/>
                <a:gd name="connsiteY10" fmla="*/ 52117 h 1638282"/>
                <a:gd name="connsiteX11" fmla="*/ 90598 w 4404065"/>
                <a:gd name="connsiteY11" fmla="*/ 163774 h 1638282"/>
                <a:gd name="connsiteX0" fmla="*/ 90598 w 4404065"/>
                <a:gd name="connsiteY0" fmla="*/ 163774 h 1638282"/>
                <a:gd name="connsiteX1" fmla="*/ 1286355 w 4404065"/>
                <a:gd name="connsiteY1" fmla="*/ 282792 h 1638282"/>
                <a:gd name="connsiteX2" fmla="*/ 2241698 w 4404065"/>
                <a:gd name="connsiteY2" fmla="*/ 146314 h 1638282"/>
                <a:gd name="connsiteX3" fmla="*/ 3210690 w 4404065"/>
                <a:gd name="connsiteY3" fmla="*/ 269145 h 1638282"/>
                <a:gd name="connsiteX4" fmla="*/ 4404065 w 4404065"/>
                <a:gd name="connsiteY4" fmla="*/ 0 h 1638282"/>
                <a:gd name="connsiteX5" fmla="*/ 4062871 w 4404065"/>
                <a:gd name="connsiteY5" fmla="*/ 1459917 h 1638282"/>
                <a:gd name="connsiteX6" fmla="*/ 3393990 w 4404065"/>
                <a:gd name="connsiteY6" fmla="*/ 1337180 h 1638282"/>
                <a:gd name="connsiteX7" fmla="*/ 2368572 w 4404065"/>
                <a:gd name="connsiteY7" fmla="*/ 1638282 h 1638282"/>
                <a:gd name="connsiteX8" fmla="*/ 1299826 w 4404065"/>
                <a:gd name="connsiteY8" fmla="*/ 1307070 h 1638282"/>
                <a:gd name="connsiteX9" fmla="*/ 404497 w 4404065"/>
                <a:gd name="connsiteY9" fmla="*/ 1459917 h 1638282"/>
                <a:gd name="connsiteX10" fmla="*/ 0 w 4404065"/>
                <a:gd name="connsiteY10" fmla="*/ 52117 h 1638282"/>
                <a:gd name="connsiteX11" fmla="*/ 90598 w 4404065"/>
                <a:gd name="connsiteY11" fmla="*/ 163774 h 1638282"/>
                <a:gd name="connsiteX0" fmla="*/ 90598 w 4404065"/>
                <a:gd name="connsiteY0" fmla="*/ 163774 h 1638282"/>
                <a:gd name="connsiteX1" fmla="*/ 1286355 w 4404065"/>
                <a:gd name="connsiteY1" fmla="*/ 282792 h 1638282"/>
                <a:gd name="connsiteX2" fmla="*/ 2241698 w 4404065"/>
                <a:gd name="connsiteY2" fmla="*/ 146314 h 1638282"/>
                <a:gd name="connsiteX3" fmla="*/ 3210690 w 4404065"/>
                <a:gd name="connsiteY3" fmla="*/ 269145 h 1638282"/>
                <a:gd name="connsiteX4" fmla="*/ 4404065 w 4404065"/>
                <a:gd name="connsiteY4" fmla="*/ 0 h 1638282"/>
                <a:gd name="connsiteX5" fmla="*/ 4062871 w 4404065"/>
                <a:gd name="connsiteY5" fmla="*/ 1459917 h 1638282"/>
                <a:gd name="connsiteX6" fmla="*/ 3393990 w 4404065"/>
                <a:gd name="connsiteY6" fmla="*/ 1337180 h 1638282"/>
                <a:gd name="connsiteX7" fmla="*/ 2368572 w 4404065"/>
                <a:gd name="connsiteY7" fmla="*/ 1638282 h 1638282"/>
                <a:gd name="connsiteX8" fmla="*/ 1211587 w 4404065"/>
                <a:gd name="connsiteY8" fmla="*/ 1340859 h 1638282"/>
                <a:gd name="connsiteX9" fmla="*/ 404497 w 4404065"/>
                <a:gd name="connsiteY9" fmla="*/ 1459917 h 1638282"/>
                <a:gd name="connsiteX10" fmla="*/ 0 w 4404065"/>
                <a:gd name="connsiteY10" fmla="*/ 52117 h 1638282"/>
                <a:gd name="connsiteX11" fmla="*/ 90598 w 4404065"/>
                <a:gd name="connsiteY11" fmla="*/ 163774 h 1638282"/>
                <a:gd name="connsiteX0" fmla="*/ 90598 w 4404065"/>
                <a:gd name="connsiteY0" fmla="*/ 163774 h 1638282"/>
                <a:gd name="connsiteX1" fmla="*/ 1286355 w 4404065"/>
                <a:gd name="connsiteY1" fmla="*/ 282792 h 1638282"/>
                <a:gd name="connsiteX2" fmla="*/ 2241698 w 4404065"/>
                <a:gd name="connsiteY2" fmla="*/ 146314 h 1638282"/>
                <a:gd name="connsiteX3" fmla="*/ 3210690 w 4404065"/>
                <a:gd name="connsiteY3" fmla="*/ 269145 h 1638282"/>
                <a:gd name="connsiteX4" fmla="*/ 4404065 w 4404065"/>
                <a:gd name="connsiteY4" fmla="*/ 0 h 1638282"/>
                <a:gd name="connsiteX5" fmla="*/ 4062871 w 4404065"/>
                <a:gd name="connsiteY5" fmla="*/ 1459917 h 1638282"/>
                <a:gd name="connsiteX6" fmla="*/ 3379283 w 4404065"/>
                <a:gd name="connsiteY6" fmla="*/ 1387863 h 1638282"/>
                <a:gd name="connsiteX7" fmla="*/ 2368572 w 4404065"/>
                <a:gd name="connsiteY7" fmla="*/ 1638282 h 1638282"/>
                <a:gd name="connsiteX8" fmla="*/ 1211587 w 4404065"/>
                <a:gd name="connsiteY8" fmla="*/ 1340859 h 1638282"/>
                <a:gd name="connsiteX9" fmla="*/ 404497 w 4404065"/>
                <a:gd name="connsiteY9" fmla="*/ 1459917 h 1638282"/>
                <a:gd name="connsiteX10" fmla="*/ 0 w 4404065"/>
                <a:gd name="connsiteY10" fmla="*/ 52117 h 1638282"/>
                <a:gd name="connsiteX11" fmla="*/ 90598 w 4404065"/>
                <a:gd name="connsiteY11" fmla="*/ 163774 h 1638282"/>
                <a:gd name="connsiteX0" fmla="*/ 90598 w 4404065"/>
                <a:gd name="connsiteY0" fmla="*/ 163774 h 1638282"/>
                <a:gd name="connsiteX1" fmla="*/ 1286355 w 4404065"/>
                <a:gd name="connsiteY1" fmla="*/ 282792 h 1638282"/>
                <a:gd name="connsiteX2" fmla="*/ 2241698 w 4404065"/>
                <a:gd name="connsiteY2" fmla="*/ 146314 h 1638282"/>
                <a:gd name="connsiteX3" fmla="*/ 3210690 w 4404065"/>
                <a:gd name="connsiteY3" fmla="*/ 269145 h 1638282"/>
                <a:gd name="connsiteX4" fmla="*/ 4404065 w 4404065"/>
                <a:gd name="connsiteY4" fmla="*/ 0 h 1638282"/>
                <a:gd name="connsiteX5" fmla="*/ 4062871 w 4404065"/>
                <a:gd name="connsiteY5" fmla="*/ 1459917 h 1638282"/>
                <a:gd name="connsiteX6" fmla="*/ 3379283 w 4404065"/>
                <a:gd name="connsiteY6" fmla="*/ 1387863 h 1638282"/>
                <a:gd name="connsiteX7" fmla="*/ 2368572 w 4404065"/>
                <a:gd name="connsiteY7" fmla="*/ 1638282 h 1638282"/>
                <a:gd name="connsiteX8" fmla="*/ 1167466 w 4404065"/>
                <a:gd name="connsiteY8" fmla="*/ 1391542 h 1638282"/>
                <a:gd name="connsiteX9" fmla="*/ 404497 w 4404065"/>
                <a:gd name="connsiteY9" fmla="*/ 1459917 h 1638282"/>
                <a:gd name="connsiteX10" fmla="*/ 0 w 4404065"/>
                <a:gd name="connsiteY10" fmla="*/ 52117 h 1638282"/>
                <a:gd name="connsiteX11" fmla="*/ 90598 w 4404065"/>
                <a:gd name="connsiteY11" fmla="*/ 163774 h 1638282"/>
                <a:gd name="connsiteX0" fmla="*/ 90598 w 4404065"/>
                <a:gd name="connsiteY0" fmla="*/ 163774 h 1638282"/>
                <a:gd name="connsiteX1" fmla="*/ 1286355 w 4404065"/>
                <a:gd name="connsiteY1" fmla="*/ 282792 h 1638282"/>
                <a:gd name="connsiteX2" fmla="*/ 2241698 w 4404065"/>
                <a:gd name="connsiteY2" fmla="*/ 146314 h 1638282"/>
                <a:gd name="connsiteX3" fmla="*/ 3210690 w 4404065"/>
                <a:gd name="connsiteY3" fmla="*/ 269145 h 1638282"/>
                <a:gd name="connsiteX4" fmla="*/ 4404065 w 4404065"/>
                <a:gd name="connsiteY4" fmla="*/ 0 h 1638282"/>
                <a:gd name="connsiteX5" fmla="*/ 4062871 w 4404065"/>
                <a:gd name="connsiteY5" fmla="*/ 1459917 h 1638282"/>
                <a:gd name="connsiteX6" fmla="*/ 3379283 w 4404065"/>
                <a:gd name="connsiteY6" fmla="*/ 1387863 h 1638282"/>
                <a:gd name="connsiteX7" fmla="*/ 2368572 w 4404065"/>
                <a:gd name="connsiteY7" fmla="*/ 1638282 h 1638282"/>
                <a:gd name="connsiteX8" fmla="*/ 1167466 w 4404065"/>
                <a:gd name="connsiteY8" fmla="*/ 1391542 h 1638282"/>
                <a:gd name="connsiteX9" fmla="*/ 316258 w 4404065"/>
                <a:gd name="connsiteY9" fmla="*/ 1561285 h 1638282"/>
                <a:gd name="connsiteX10" fmla="*/ 0 w 4404065"/>
                <a:gd name="connsiteY10" fmla="*/ 52117 h 1638282"/>
                <a:gd name="connsiteX11" fmla="*/ 90598 w 4404065"/>
                <a:gd name="connsiteY11" fmla="*/ 163774 h 1638282"/>
                <a:gd name="connsiteX0" fmla="*/ 90598 w 4404065"/>
                <a:gd name="connsiteY0" fmla="*/ 163774 h 1638282"/>
                <a:gd name="connsiteX1" fmla="*/ 1286355 w 4404065"/>
                <a:gd name="connsiteY1" fmla="*/ 282792 h 1638282"/>
                <a:gd name="connsiteX2" fmla="*/ 2241698 w 4404065"/>
                <a:gd name="connsiteY2" fmla="*/ 146314 h 1638282"/>
                <a:gd name="connsiteX3" fmla="*/ 3210690 w 4404065"/>
                <a:gd name="connsiteY3" fmla="*/ 269145 h 1638282"/>
                <a:gd name="connsiteX4" fmla="*/ 4404065 w 4404065"/>
                <a:gd name="connsiteY4" fmla="*/ 0 h 1638282"/>
                <a:gd name="connsiteX5" fmla="*/ 4165817 w 4404065"/>
                <a:gd name="connsiteY5" fmla="*/ 1476812 h 1638282"/>
                <a:gd name="connsiteX6" fmla="*/ 3379283 w 4404065"/>
                <a:gd name="connsiteY6" fmla="*/ 1387863 h 1638282"/>
                <a:gd name="connsiteX7" fmla="*/ 2368572 w 4404065"/>
                <a:gd name="connsiteY7" fmla="*/ 1638282 h 1638282"/>
                <a:gd name="connsiteX8" fmla="*/ 1167466 w 4404065"/>
                <a:gd name="connsiteY8" fmla="*/ 1391542 h 1638282"/>
                <a:gd name="connsiteX9" fmla="*/ 316258 w 4404065"/>
                <a:gd name="connsiteY9" fmla="*/ 1561285 h 1638282"/>
                <a:gd name="connsiteX10" fmla="*/ 0 w 4404065"/>
                <a:gd name="connsiteY10" fmla="*/ 52117 h 1638282"/>
                <a:gd name="connsiteX11" fmla="*/ 90598 w 4404065"/>
                <a:gd name="connsiteY11" fmla="*/ 163774 h 1638282"/>
                <a:gd name="connsiteX0" fmla="*/ 90598 w 4404065"/>
                <a:gd name="connsiteY0" fmla="*/ 163774 h 1638282"/>
                <a:gd name="connsiteX1" fmla="*/ 1286355 w 4404065"/>
                <a:gd name="connsiteY1" fmla="*/ 282792 h 1638282"/>
                <a:gd name="connsiteX2" fmla="*/ 2241698 w 4404065"/>
                <a:gd name="connsiteY2" fmla="*/ 146314 h 1638282"/>
                <a:gd name="connsiteX3" fmla="*/ 3210690 w 4404065"/>
                <a:gd name="connsiteY3" fmla="*/ 269145 h 1638282"/>
                <a:gd name="connsiteX4" fmla="*/ 4404065 w 4404065"/>
                <a:gd name="connsiteY4" fmla="*/ 0 h 1638282"/>
                <a:gd name="connsiteX5" fmla="*/ 4165817 w 4404065"/>
                <a:gd name="connsiteY5" fmla="*/ 1476812 h 1638282"/>
                <a:gd name="connsiteX6" fmla="*/ 3379283 w 4404065"/>
                <a:gd name="connsiteY6" fmla="*/ 1387863 h 1638282"/>
                <a:gd name="connsiteX7" fmla="*/ 2368572 w 4404065"/>
                <a:gd name="connsiteY7" fmla="*/ 1638282 h 1638282"/>
                <a:gd name="connsiteX8" fmla="*/ 1167466 w 4404065"/>
                <a:gd name="connsiteY8" fmla="*/ 1391542 h 1638282"/>
                <a:gd name="connsiteX9" fmla="*/ 286844 w 4404065"/>
                <a:gd name="connsiteY9" fmla="*/ 1595073 h 1638282"/>
                <a:gd name="connsiteX10" fmla="*/ 0 w 4404065"/>
                <a:gd name="connsiteY10" fmla="*/ 52117 h 1638282"/>
                <a:gd name="connsiteX11" fmla="*/ 90598 w 4404065"/>
                <a:gd name="connsiteY11" fmla="*/ 163774 h 1638282"/>
                <a:gd name="connsiteX0" fmla="*/ 90598 w 4404065"/>
                <a:gd name="connsiteY0" fmla="*/ 163774 h 1638282"/>
                <a:gd name="connsiteX1" fmla="*/ 1286355 w 4404065"/>
                <a:gd name="connsiteY1" fmla="*/ 282792 h 1638282"/>
                <a:gd name="connsiteX2" fmla="*/ 2241698 w 4404065"/>
                <a:gd name="connsiteY2" fmla="*/ 146314 h 1638282"/>
                <a:gd name="connsiteX3" fmla="*/ 2360765 w 4404065"/>
                <a:gd name="connsiteY3" fmla="*/ 64514 h 1638282"/>
                <a:gd name="connsiteX4" fmla="*/ 3210690 w 4404065"/>
                <a:gd name="connsiteY4" fmla="*/ 269145 h 1638282"/>
                <a:gd name="connsiteX5" fmla="*/ 4404065 w 4404065"/>
                <a:gd name="connsiteY5" fmla="*/ 0 h 1638282"/>
                <a:gd name="connsiteX6" fmla="*/ 4165817 w 4404065"/>
                <a:gd name="connsiteY6" fmla="*/ 1476812 h 1638282"/>
                <a:gd name="connsiteX7" fmla="*/ 3379283 w 4404065"/>
                <a:gd name="connsiteY7" fmla="*/ 1387863 h 1638282"/>
                <a:gd name="connsiteX8" fmla="*/ 2368572 w 4404065"/>
                <a:gd name="connsiteY8" fmla="*/ 1638282 h 1638282"/>
                <a:gd name="connsiteX9" fmla="*/ 1167466 w 4404065"/>
                <a:gd name="connsiteY9" fmla="*/ 1391542 h 1638282"/>
                <a:gd name="connsiteX10" fmla="*/ 286844 w 4404065"/>
                <a:gd name="connsiteY10" fmla="*/ 1595073 h 1638282"/>
                <a:gd name="connsiteX11" fmla="*/ 0 w 4404065"/>
                <a:gd name="connsiteY11" fmla="*/ 52117 h 1638282"/>
                <a:gd name="connsiteX12" fmla="*/ 90598 w 4404065"/>
                <a:gd name="connsiteY12" fmla="*/ 163774 h 1638282"/>
                <a:gd name="connsiteX0" fmla="*/ 90598 w 4404065"/>
                <a:gd name="connsiteY0" fmla="*/ 163774 h 1638282"/>
                <a:gd name="connsiteX1" fmla="*/ 1286355 w 4404065"/>
                <a:gd name="connsiteY1" fmla="*/ 282792 h 1638282"/>
                <a:gd name="connsiteX2" fmla="*/ 2197579 w 4404065"/>
                <a:gd name="connsiteY2" fmla="*/ 146315 h 1638282"/>
                <a:gd name="connsiteX3" fmla="*/ 2360765 w 4404065"/>
                <a:gd name="connsiteY3" fmla="*/ 64514 h 1638282"/>
                <a:gd name="connsiteX4" fmla="*/ 3210690 w 4404065"/>
                <a:gd name="connsiteY4" fmla="*/ 269145 h 1638282"/>
                <a:gd name="connsiteX5" fmla="*/ 4404065 w 4404065"/>
                <a:gd name="connsiteY5" fmla="*/ 0 h 1638282"/>
                <a:gd name="connsiteX6" fmla="*/ 4165817 w 4404065"/>
                <a:gd name="connsiteY6" fmla="*/ 1476812 h 1638282"/>
                <a:gd name="connsiteX7" fmla="*/ 3379283 w 4404065"/>
                <a:gd name="connsiteY7" fmla="*/ 1387863 h 1638282"/>
                <a:gd name="connsiteX8" fmla="*/ 2368572 w 4404065"/>
                <a:gd name="connsiteY8" fmla="*/ 1638282 h 1638282"/>
                <a:gd name="connsiteX9" fmla="*/ 1167466 w 4404065"/>
                <a:gd name="connsiteY9" fmla="*/ 1391542 h 1638282"/>
                <a:gd name="connsiteX10" fmla="*/ 286844 w 4404065"/>
                <a:gd name="connsiteY10" fmla="*/ 1595073 h 1638282"/>
                <a:gd name="connsiteX11" fmla="*/ 0 w 4404065"/>
                <a:gd name="connsiteY11" fmla="*/ 52117 h 1638282"/>
                <a:gd name="connsiteX12" fmla="*/ 90598 w 4404065"/>
                <a:gd name="connsiteY12" fmla="*/ 163774 h 1638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04065" h="1638282">
                  <a:moveTo>
                    <a:pt x="90598" y="163774"/>
                  </a:moveTo>
                  <a:cubicBezTo>
                    <a:pt x="298989" y="-32413"/>
                    <a:pt x="911916" y="247033"/>
                    <a:pt x="1286355" y="282792"/>
                  </a:cubicBezTo>
                  <a:cubicBezTo>
                    <a:pt x="1660794" y="250312"/>
                    <a:pt x="1796241" y="170701"/>
                    <a:pt x="2197579" y="146315"/>
                  </a:cubicBezTo>
                  <a:cubicBezTo>
                    <a:pt x="2379098" y="124014"/>
                    <a:pt x="2199266" y="44042"/>
                    <a:pt x="2360765" y="64514"/>
                  </a:cubicBezTo>
                  <a:cubicBezTo>
                    <a:pt x="2522264" y="84986"/>
                    <a:pt x="2872591" y="293976"/>
                    <a:pt x="3210690" y="269145"/>
                  </a:cubicBezTo>
                  <a:lnTo>
                    <a:pt x="4404065" y="0"/>
                  </a:lnTo>
                  <a:lnTo>
                    <a:pt x="4165817" y="1476812"/>
                  </a:lnTo>
                  <a:cubicBezTo>
                    <a:pt x="3961365" y="1714731"/>
                    <a:pt x="3834976" y="1408319"/>
                    <a:pt x="3379283" y="1387863"/>
                  </a:cubicBezTo>
                  <a:cubicBezTo>
                    <a:pt x="3087272" y="1367407"/>
                    <a:pt x="2712785" y="1638282"/>
                    <a:pt x="2368572" y="1638282"/>
                  </a:cubicBezTo>
                  <a:cubicBezTo>
                    <a:pt x="2024359" y="1638282"/>
                    <a:pt x="1571838" y="1476472"/>
                    <a:pt x="1167466" y="1391542"/>
                  </a:cubicBezTo>
                  <a:cubicBezTo>
                    <a:pt x="681271" y="1517766"/>
                    <a:pt x="585287" y="1544124"/>
                    <a:pt x="286844" y="1595073"/>
                  </a:cubicBezTo>
                  <a:cubicBezTo>
                    <a:pt x="188406" y="1198594"/>
                    <a:pt x="98438" y="448596"/>
                    <a:pt x="0" y="52117"/>
                  </a:cubicBezTo>
                  <a:lnTo>
                    <a:pt x="90598" y="163774"/>
                  </a:lnTo>
                  <a:close/>
                </a:path>
              </a:pathLst>
            </a:custGeom>
            <a:solidFill>
              <a:srgbClr val="002060"/>
            </a:solidFill>
            <a:ln w="76200">
              <a:solidFill>
                <a:schemeClr val="tx1"/>
              </a:solidFill>
            </a:ln>
            <a:scene3d>
              <a:camera prst="perspectiveRelaxedModerately"/>
              <a:lightRig dir="t" rig="threePt"/>
            </a:scene3d>
          </p:spPr>
          <p:txBody>
            <a:bodyPr anchor="ctr" wrap="square">
              <a:spAutoFit/>
            </a:bodyPr>
            <a:p>
              <a:pPr>
                <a:lnSpc>
                  <a:spcPct val="150000"/>
                </a:lnSpc>
              </a:pPr>
              <a:r>
                <a:rPr b="1" dirty="0" sz="8000" lang="en-US" smtClean="0">
                  <a:solidFill>
                    <a:srgbClr val="FFFF0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b="1" dirty="0" sz="8000" lang="en-US" err="1" u="sng" smtClean="0">
                  <a:solidFill>
                    <a:srgbClr val="FFFF0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b="1" dirty="0" sz="8000" lang="en-US" u="sng" smtClean="0">
                  <a:solidFill>
                    <a:srgbClr val="FFFF0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b="1" dirty="0" sz="8000" lang="en-US" err="1" u="sng" smtClean="0">
                  <a:solidFill>
                    <a:srgbClr val="FFFF0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b="1" dirty="0" sz="8000" lang="en-US" smtClean="0">
                  <a:solidFill>
                    <a:srgbClr val="FFFF0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dirty="0" sz="8000" lang="en-US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097168" name="Picture 6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2"/>
            <a:srcRect l="25773" t="4142" r="17121" b="10046"/>
            <a:stretch>
              <a:fillRect/>
            </a:stretch>
          </p:blipFill>
          <p:spPr>
            <a:xfrm>
              <a:off x="0" y="0"/>
              <a:ext cx="2176129" cy="2156346"/>
            </a:xfrm>
            <a:prstGeom prst="rect"/>
          </p:spPr>
        </p:pic>
        <p:pic>
          <p:nvPicPr>
            <p:cNvPr id="2097169" name="Picture 8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2"/>
            <a:srcRect l="25773" t="4142" r="17121" b="10046"/>
            <a:stretch>
              <a:fillRect/>
            </a:stretch>
          </p:blipFill>
          <p:spPr>
            <a:xfrm flipH="1">
              <a:off x="10015873" y="0"/>
              <a:ext cx="2176127" cy="2156346"/>
            </a:xfrm>
            <a:prstGeom prst="rect"/>
          </p:spPr>
        </p:pic>
      </p:grpSp>
      <p:sp>
        <p:nvSpPr>
          <p:cNvPr id="1048609" name="TextBox 9"/>
          <p:cNvSpPr txBox="1"/>
          <p:nvPr/>
        </p:nvSpPr>
        <p:spPr>
          <a:xfrm>
            <a:off x="2176129" y="4216543"/>
            <a:ext cx="8215952" cy="2758440"/>
          </a:xfrm>
          <a:prstGeom prst="rect"/>
          <a:noFill/>
        </p:spPr>
        <p:txBody>
          <a:bodyPr rtlCol="0" wrap="square">
            <a:spAutoFit/>
          </a:bodyPr>
          <a:p>
            <a:pPr indent="-742950" marL="742950">
              <a:buFont typeface="+mj-lt"/>
              <a:buAutoNum type="arabicPeriod"/>
            </a:pPr>
            <a:r>
              <a:rPr dirty="0" sz="36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dirty="0" sz="36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মন্দিরের</a:t>
            </a:r>
            <a:r>
              <a:rPr dirty="0" sz="36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চাতালে</a:t>
            </a:r>
            <a:r>
              <a:rPr dirty="0" sz="36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dirty="0" sz="36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</a:t>
            </a:r>
            <a:r>
              <a:rPr dirty="0" sz="3600" lang="en-GB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indent="-742950" marL="742950">
              <a:buFont typeface="+mj-lt"/>
              <a:buAutoNum type="arabicPeriod"/>
            </a:pP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মন্দিরের</a:t>
            </a:r>
            <a:r>
              <a:rPr dirty="0" sz="3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চাতালে</a:t>
            </a:r>
            <a:r>
              <a:rPr dirty="0" sz="3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লেখকের</a:t>
            </a:r>
            <a:r>
              <a:rPr dirty="0" sz="3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সঙ্গী</a:t>
            </a:r>
            <a:r>
              <a:rPr dirty="0" sz="3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dirty="0" sz="3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dirty="0" sz="3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indent="-742950" marL="742950">
              <a:buFont typeface="+mj-lt"/>
              <a:buAutoNum type="arabicPeriod"/>
            </a:pP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r>
              <a:rPr dirty="0" sz="3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টাইগারেকে</a:t>
            </a:r>
            <a:r>
              <a:rPr dirty="0" sz="3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dirty="0" sz="3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পরিবেশনের</a:t>
            </a:r>
            <a:r>
              <a:rPr dirty="0" sz="3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dirty="0" sz="3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dirty="0" sz="3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48610" name="Down Arrow Callout 12"/>
          <p:cNvSpPr/>
          <p:nvPr/>
        </p:nvSpPr>
        <p:spPr>
          <a:xfrm>
            <a:off x="3475630" y="2633138"/>
            <a:ext cx="5240740" cy="1270385"/>
          </a:xfrm>
          <a:prstGeom prst="downArrowCallout"/>
          <a:solidFill>
            <a:schemeClr val="accent4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000" lang="en-GB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</a:t>
            </a:r>
            <a:r>
              <a:rPr b="1" dirty="0" sz="4000" lang="en-GB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GB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b="1" dirty="0" sz="4000" lang="en-GB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GB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b="1" dirty="0" sz="4000" lang="en-GB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b="1" dirty="0" sz="4000" lang="en-GB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7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id="14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10"/>
          <p:cNvGrpSpPr/>
          <p:nvPr/>
        </p:nvGrpSpPr>
        <p:grpSpPr>
          <a:xfrm>
            <a:off x="222266" y="3218818"/>
            <a:ext cx="3633044" cy="1931606"/>
            <a:chOff x="401414" y="129519"/>
            <a:chExt cx="3429600" cy="1897500"/>
          </a:xfrm>
        </p:grpSpPr>
        <p:pic>
          <p:nvPicPr>
            <p:cNvPr id="2097170" name="Picture 1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1"/>
            <a:srcRect r="7885" b="10027"/>
            <a:stretch>
              <a:fillRect/>
            </a:stretch>
          </p:blipFill>
          <p:spPr>
            <a:xfrm>
              <a:off x="401414" y="129519"/>
              <a:ext cx="3429600" cy="1897500"/>
            </a:xfrm>
            <a:prstGeom prst="rect"/>
            <a:ln w="28575">
              <a:solidFill>
                <a:srgbClr val="FFC000"/>
              </a:solidFill>
            </a:ln>
          </p:spPr>
        </p:pic>
        <p:pic>
          <p:nvPicPr>
            <p:cNvPr id="2097171" name="Picture 2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2"/>
            <a:srcRect l="5353" t="24244" r="35354" b="21465"/>
            <a:stretch>
              <a:fillRect/>
            </a:stretch>
          </p:blipFill>
          <p:spPr>
            <a:xfrm>
              <a:off x="2931882" y="1184645"/>
              <a:ext cx="876653" cy="494220"/>
            </a:xfrm>
            <a:prstGeom prst="rect"/>
            <a:ln w="28575">
              <a:noFill/>
            </a:ln>
          </p:spPr>
        </p:pic>
      </p:grpSp>
      <p:pic>
        <p:nvPicPr>
          <p:cNvPr id="2097172" name="Picture 11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r="7885" b="10027"/>
          <a:stretch>
            <a:fillRect/>
          </a:stretch>
        </p:blipFill>
        <p:spPr>
          <a:xfrm>
            <a:off x="213247" y="216423"/>
            <a:ext cx="3618250" cy="1945916"/>
          </a:xfrm>
          <a:prstGeom prst="rect"/>
          <a:ln w="28575">
            <a:solidFill>
              <a:srgbClr val="FFC000"/>
            </a:solidFill>
          </a:ln>
        </p:spPr>
      </p:pic>
      <p:sp>
        <p:nvSpPr>
          <p:cNvPr id="1048611" name="Rounded Rectangle 6"/>
          <p:cNvSpPr/>
          <p:nvPr/>
        </p:nvSpPr>
        <p:spPr>
          <a:xfrm>
            <a:off x="479565" y="2416393"/>
            <a:ext cx="2423276" cy="475561"/>
          </a:xfrm>
          <a:prstGeom prst="roundRect"/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en-GB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মন্দিরের</a:t>
            </a:r>
            <a:r>
              <a:rPr dirty="0" sz="3200" lang="en-GB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GB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উঠানে</a:t>
            </a:r>
            <a:endParaRPr dirty="0" sz="3200" lang="en-GB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2" name="Rounded Rectangle 9"/>
          <p:cNvSpPr/>
          <p:nvPr/>
        </p:nvSpPr>
        <p:spPr>
          <a:xfrm>
            <a:off x="4178104" y="2928580"/>
            <a:ext cx="7835706" cy="3652123"/>
          </a:xfrm>
          <a:prstGeom prst="roundRect"/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ভোরে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শেফু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ইকবালকে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মন্দিরের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চাতালে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শাহীনকে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b="1" dirty="0" sz="3200" lang="en-GB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হিসহিস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পেছনে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তাকিয়ে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দেখল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মন্দিরের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দরজার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ফাঁক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বিরাট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কেউটে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ছুয়ে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ছুয়ে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ফণা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আসছে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শাহীন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হামাগুড়ি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সাপের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GB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b="1" dirty="0" sz="3200" lang="en-GB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b="1" dirty="0" sz="3200" lang="en-GB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3" name="Rounded Rectangle 12"/>
          <p:cNvSpPr/>
          <p:nvPr/>
        </p:nvSpPr>
        <p:spPr>
          <a:xfrm>
            <a:off x="222266" y="5477289"/>
            <a:ext cx="3492690" cy="934500"/>
          </a:xfrm>
          <a:prstGeom prst="roundRect"/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en-GB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শিশুরা</a:t>
            </a:r>
            <a:r>
              <a:rPr dirty="0" sz="3200" lang="en-GB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GB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মন্দিরের</a:t>
            </a:r>
            <a:r>
              <a:rPr dirty="0" sz="3200" lang="en-GB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GB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উঠানে</a:t>
            </a:r>
            <a:r>
              <a:rPr dirty="0" sz="3200" lang="en-GB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GB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dirty="0" sz="3200" lang="en-GB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GB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dirty="0" sz="3200" lang="en-GB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dirty="0" sz="3200" lang="en-GB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194305" name="Object 1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9103416" y="269420"/>
          <a:ext cx="2180649" cy="1839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r:id="rId3" spid="_x0000_s2094" imgH="771480" imgW="914400" showAsIcon="1" progId="Package">
                  <p:embed/>
                </p:oleObj>
              </mc:Choice>
              <mc:Fallback>
                <p:oleObj name="Packager Shell Object" r:id="rId3" imgH="771480" imgW="914400" showAsIcon="1" progId="Package">
                  <p:embed/>
                  <p:pic>
                    <p:nvPicPr>
                      <p:cNvPr id="2097173" name="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4"/>
                      <a:stretch>
                        <a:fillRect/>
                      </a:stretch>
                    </p:blipFill>
                    <p:spPr>
                      <a:xfrm>
                        <a:off x="9103416" y="269420"/>
                        <a:ext cx="2180649" cy="1839922"/>
                      </a:xfrm>
                      <a:prstGeom prst="rect"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97174" name="Picture 1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5"/>
          <a:srcRect l="16629"/>
          <a:stretch>
            <a:fillRect/>
          </a:stretch>
        </p:blipFill>
        <p:spPr>
          <a:xfrm>
            <a:off x="5069546" y="160344"/>
            <a:ext cx="2905125" cy="2001996"/>
          </a:xfrm>
          <a:prstGeom prst="rect"/>
        </p:spPr>
      </p:pic>
      <p:sp>
        <p:nvSpPr>
          <p:cNvPr id="1048614" name="Rounded Rectangle 15"/>
          <p:cNvSpPr/>
          <p:nvPr/>
        </p:nvSpPr>
        <p:spPr>
          <a:xfrm>
            <a:off x="5091327" y="2296905"/>
            <a:ext cx="2905125" cy="432227"/>
          </a:xfrm>
          <a:prstGeom prst="roundRect"/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en-GB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dirty="0" sz="3200" lang="en-GB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GB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হামাগুড়ি</a:t>
            </a:r>
            <a:r>
              <a:rPr dirty="0" sz="3200" lang="en-GB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GB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</a:t>
            </a:r>
            <a:r>
              <a:rPr dirty="0" sz="3200" lang="en-GB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dirty="0" sz="3200" lang="en-GB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5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8"/>
                                        <p:tgtEl>
                                          <p:spTgt spid="209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4194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4194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1"/>
                                        <p:tgtEl>
                                          <p:spTgt spid="419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>
                      <p:stCondLst>
                        <p:cond delay="indefinite"/>
                      </p:stCondLst>
                      <p:childTnLst>
                        <p:par>
                          <p:cTn fill="hold" id="4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1" grpId="0" animBg="1"/>
      <p:bldP spid="1048612" grpId="0" animBg="1"/>
      <p:bldP spid="1048613" grpId="0" animBg="1"/>
      <p:bldP spid="10486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Hewlett-Packard</Company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Halima</dc:creator>
  <cp:lastModifiedBy>Md. Arif Uddin</cp:lastModifiedBy>
  <dcterms:created xsi:type="dcterms:W3CDTF">2019-03-24T20:50:51Z</dcterms:created>
  <dcterms:modified xsi:type="dcterms:W3CDTF">2020-05-23T14:34:58Z</dcterms:modified>
</cp:coreProperties>
</file>