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84" r:id="rId3"/>
    <p:sldId id="259" r:id="rId4"/>
    <p:sldId id="262" r:id="rId5"/>
    <p:sldId id="257" r:id="rId6"/>
    <p:sldId id="275" r:id="rId7"/>
    <p:sldId id="291" r:id="rId8"/>
    <p:sldId id="288" r:id="rId9"/>
    <p:sldId id="289" r:id="rId10"/>
    <p:sldId id="292" r:id="rId11"/>
    <p:sldId id="29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B9F0"/>
    <a:srgbClr val="DFF5F3"/>
    <a:srgbClr val="1F78C8"/>
    <a:srgbClr val="A4E3F2"/>
    <a:srgbClr val="9DBECF"/>
    <a:srgbClr val="81ACC1"/>
    <a:srgbClr val="3F81CD"/>
    <a:srgbClr val="FCD780"/>
    <a:srgbClr val="FCD680"/>
    <a:srgbClr val="D7B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bibekmitna@gmail.com, 01914244847, </a:t>
            </a:r>
            <a:r>
              <a:rPr lang="en-US" dirty="0" err="1"/>
              <a:t>fbook</a:t>
            </a:r>
            <a:r>
              <a:rPr lang="en-US" dirty="0"/>
              <a:t>:/</a:t>
            </a:r>
            <a:r>
              <a:rPr lang="en-US" dirty="0" err="1"/>
              <a:t>bibekbiswas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5C6B4A9-1611-4792-9094-5F34BCA07E0B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1312" y="-8467"/>
            <a:ext cx="12223312" cy="6866468"/>
            <a:chOff x="-31312" y="-8467"/>
            <a:chExt cx="12223312" cy="686646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 rot="5400000">
              <a:off x="5942412" y="838215"/>
              <a:ext cx="280514" cy="11715173"/>
            </a:xfrm>
            <a:prstGeom prst="triangle">
              <a:avLst>
                <a:gd name="adj" fmla="val 100000"/>
              </a:avLst>
            </a:prstGeom>
            <a:solidFill>
              <a:srgbClr val="4F89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 rot="10800000">
              <a:off x="11896393" y="0"/>
              <a:ext cx="254880" cy="684393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 rot="16200000">
              <a:off x="5977434" y="-5948760"/>
              <a:ext cx="196411" cy="1215127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>
                <a:alpha val="3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1940254" y="0"/>
              <a:ext cx="234502" cy="68580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-31312" y="0"/>
              <a:ext cx="264771" cy="6858001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-1" y="-2"/>
              <a:ext cx="225083" cy="6858001"/>
            </a:xfrm>
            <a:prstGeom prst="triangle">
              <a:avLst>
                <a:gd name="adj" fmla="val 100000"/>
              </a:avLst>
            </a:prstGeom>
            <a:solidFill>
              <a:srgbClr val="729D5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475187" y="2134844"/>
            <a:ext cx="11648049" cy="1646302"/>
          </a:xfrm>
          <a:solidFill>
            <a:schemeClr val="bg1">
              <a:alpha val="0"/>
            </a:schemeClr>
          </a:solidFill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1">
                    <a:alpha val="6000"/>
                  </a:schemeClr>
                </a:solidFill>
              </a:defRPr>
            </a:lvl1pPr>
          </a:lstStyle>
          <a:p>
            <a:r>
              <a:rPr lang="en-US" dirty="0" err="1"/>
              <a:t>Bibek</a:t>
            </a:r>
            <a:r>
              <a:rPr lang="en-US" dirty="0"/>
              <a:t> Biswas, </a:t>
            </a:r>
            <a:r>
              <a:rPr lang="en-US" dirty="0" err="1"/>
              <a:t>Narail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4404" y="6527729"/>
            <a:ext cx="62976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bibekmitna@gmail.com, 01914244847, </a:t>
            </a:r>
            <a:r>
              <a:rPr lang="en-US" dirty="0" err="1"/>
              <a:t>fbook</a:t>
            </a:r>
            <a:r>
              <a:rPr lang="en-US" dirty="0"/>
              <a:t>:/</a:t>
            </a:r>
            <a:r>
              <a:rPr lang="en-US" dirty="0" err="1"/>
              <a:t>bibekbiswas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B712588-04B1-427B-82EE-E8DB90309F08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dirty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8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" y="-8468"/>
            <a:ext cx="12467169" cy="6866468"/>
            <a:chOff x="-1" y="-8468"/>
            <a:chExt cx="12467169" cy="68664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 rot="5400000">
              <a:off x="6082357" y="473187"/>
              <a:ext cx="302454" cy="12467169"/>
            </a:xfrm>
            <a:prstGeom prst="triangle">
              <a:avLst>
                <a:gd name="adj" fmla="val 10000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 rot="10800000">
              <a:off x="11992920" y="-2"/>
              <a:ext cx="177934" cy="6836749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 rot="16200000">
              <a:off x="5976478" y="-5955229"/>
              <a:ext cx="214158" cy="12146465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2006988" y="-8468"/>
              <a:ext cx="171626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 rot="10800000" flipH="1">
              <a:off x="0" y="-1"/>
              <a:ext cx="203743" cy="6858000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8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0"/>
              <a:ext cx="203743" cy="6858000"/>
            </a:xfrm>
            <a:prstGeom prst="triangle">
              <a:avLst>
                <a:gd name="adj" fmla="val 0"/>
              </a:avLst>
            </a:prstGeom>
            <a:solidFill>
              <a:srgbClr val="6998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Bibek</a:t>
            </a:r>
            <a:r>
              <a:rPr lang="en-US" dirty="0"/>
              <a:t> Biswas, </a:t>
            </a:r>
            <a:r>
              <a:rPr lang="en-US" dirty="0" err="1"/>
              <a:t>Narail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" y="6524208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bibekmitna@gmail.com, 01914244847, </a:t>
            </a:r>
            <a:r>
              <a:rPr lang="en-US" dirty="0" err="1"/>
              <a:t>fbook</a:t>
            </a:r>
            <a:r>
              <a:rPr lang="en-US" dirty="0"/>
              <a:t>:/</a:t>
            </a:r>
            <a:r>
              <a:rPr lang="en-US" dirty="0" err="1"/>
              <a:t>bibekbiswas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7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9600" kern="1200" baseline="0">
          <a:solidFill>
            <a:schemeClr val="accent1">
              <a:alpha val="4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gif"/><Relationship Id="rId7" Type="http://schemas.microsoft.com/office/2007/relationships/hdphoto" Target="../media/hdphoto3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mailto:bibekmitna@gmail.com" TargetMode="External"/><Relationship Id="rId10" Type="http://schemas.microsoft.com/office/2007/relationships/hdphoto" Target="../media/hdphoto4.wdp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essage Cod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813">
            <a:off x="2101941" y="2109652"/>
            <a:ext cx="28765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37322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5687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35687" y="2050752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34052" y="2063834"/>
            <a:ext cx="1489165" cy="1528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42" name="Picture 18" descr="Road | Free Vectors, Stock Photos &amp;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8800" cy="69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ircus Baby clipart - Circus, Cartoon, Product, transparent clip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38646" y="3390000"/>
            <a:ext cx="2797342" cy="27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Free png Clip art - Sun PNG HD png download - 558*558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78" y="-11043"/>
            <a:ext cx="2854113" cy="177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স্বাগতম.............</a:t>
            </a:r>
            <a:endParaRPr lang="en-US" sz="6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8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16458 -0.273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1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63" presetClass="path" presetSubtype="0" accel="78000" decel="2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1.23554 0.0162 " pathEditMode="fixed" rAng="0" ptsTypes="AA">
                                      <p:cBhvr>
                                        <p:cTn id="44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71" y="81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ারিয়ে যাচ্ছে গ্রাম বাংলা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90" y="0"/>
            <a:ext cx="12268385" cy="697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7552" y="4758192"/>
            <a:ext cx="3971499" cy="1015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774" y="5974102"/>
            <a:ext cx="94750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এর গুনের নামতাটি আরো ভালো করে পড়বে</a:t>
            </a:r>
            <a:r>
              <a:rPr lang="en-US" sz="36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লিখে আনবে। </a:t>
            </a:r>
          </a:p>
        </p:txBody>
      </p:sp>
    </p:spTree>
    <p:extLst>
      <p:ext uri="{BB962C8B-B14F-4D97-AF65-F5344CB8AC3E}">
        <p14:creationId xmlns:p14="http://schemas.microsoft.com/office/powerpoint/2010/main" val="341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Road | Free Vectors, Stock Photos &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12158800" cy="691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96253" y="4989094"/>
            <a:ext cx="11983452" cy="1680755"/>
          </a:xfrm>
          <a:prstGeom prst="horizontalScrol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মত বিদায়, সবাই ভালো থাকো.............</a:t>
            </a:r>
            <a:endParaRPr lang="en-US" sz="5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2" descr="ArtStation - Kite Flying, Carolyn Jareck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703871" cy="4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nd logo is the kite. Created to tweet for &quot;Go Fly a Kite Day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3866" y="-188133"/>
            <a:ext cx="5488133" cy="448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ird gif png, Picture #432921 bird gif p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51126" y="-38100"/>
            <a:ext cx="1131339" cy="12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Circus Baby clipart - Circus, Cartoon, Product, transparent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053" y="3543300"/>
            <a:ext cx="2977717" cy="25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Bird gif png, Picture #432921 bird gif p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24686" y="-19050"/>
            <a:ext cx="1104900" cy="12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1.48148E-6 L -1.25065 0.0215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17" y="10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15494 -0.02176 C 0.18685 -0.02662 0.23567 -0.02847 0.28724 -0.02847 C 0.34518 -0.02847 0.39166 -0.02662 0.42395 -0.02176 L 0.5806 -2.96296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01158 L 0.72239 -0.03264 C 0.75156 -0.03681 0.79622 -0.03866 0.84336 -0.03866 C 0.89635 -0.03866 0.9388 -0.03681 0.96849 -0.03264 L 1.11172 -0.0115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1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ME | ccmg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3" y="221390"/>
            <a:ext cx="4147484" cy="1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ME | ccmg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36621" y="221390"/>
            <a:ext cx="4147484" cy="13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Moving-greek-arrow.gif - Wikimedia Comm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8112" y="3631228"/>
            <a:ext cx="5983938" cy="46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nder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1" y="19685"/>
            <a:ext cx="2628900" cy="8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8915" y="1347347"/>
            <a:ext cx="315329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</a:t>
            </a:r>
            <a:r>
              <a:rPr lang="bn-IN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পরিচিতি</a:t>
            </a:r>
            <a:endParaRPr lang="en-US" sz="3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শ্রেণি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দ্বিতীয়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বিষয়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গণিত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অধ্যায়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৫</a:t>
            </a:r>
            <a:endParaRPr lang="bn-I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গুণ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পাঠ্যাংশ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- 5.2 </a:t>
            </a: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৫ এবং ২ এর গুন</a:t>
            </a:r>
          </a:p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পৃষ্ঠা </a:t>
            </a:r>
            <a:r>
              <a:rPr lang="bn-BD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– ৪৩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/>
              <a:cs typeface="NikoshBAN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774" y="1347347"/>
            <a:ext cx="4410635" cy="5015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শিক্ষক</a:t>
            </a:r>
            <a:r>
              <a:rPr lang="en-US"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40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/>
                <a:cs typeface="NikoshBAN" pitchFamily="2"/>
              </a:rPr>
              <a:t>পরিচিতি</a:t>
            </a:r>
            <a:endParaRPr lang="bn-BD" sz="40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latin typeface="NikoshBAN" pitchFamily="2"/>
                <a:cs typeface="NikoshBAN" pitchFamily="2"/>
              </a:rPr>
              <a:t>বিবেকানন্দ বিশ্বাস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সহকারি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শিক্ষক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রামেশ্বরপুর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সরকারি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প্রাথমিক</a:t>
            </a:r>
            <a:r>
              <a:rPr lang="en-US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 </a:t>
            </a:r>
            <a:r>
              <a:rPr lang="en-US" sz="28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বিদ্যালয়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নড়াইল সদর, নড়াইল।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28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NikoshBAN" pitchFamily="2"/>
                <a:cs typeface="NikoshBAN" pitchFamily="2"/>
              </a:rPr>
              <a:t>০১৯১৪২৪৪৮৪৭</a:t>
            </a:r>
            <a:endParaRPr lang="en-US" sz="28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NikoshBAN" pitchFamily="2"/>
              <a:cs typeface="NikoshBAN" pitchFamily="2"/>
            </a:endParaRP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/>
                <a:cs typeface="NikoshBAN" pitchFamily="2"/>
                <a:hlinkClick r:id="rId5"/>
              </a:rPr>
              <a:t>bibekmitna@gmail.com</a:t>
            </a:r>
            <a:r>
              <a:rPr lang="en-US" sz="2800" b="1" dirty="0">
                <a:ln w="13462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/>
                <a:cs typeface="NikoshBAN" pitchFamily="2"/>
              </a:rPr>
              <a:t> </a:t>
            </a:r>
          </a:p>
        </p:txBody>
      </p:sp>
      <p:pic>
        <p:nvPicPr>
          <p:cNvPr id="6" name="Picture 6" descr="Antique Border Retro Red Png And Psd - Round Shape Design Png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" b="99598" l="349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2" t="4377" r="4857" b="3218"/>
          <a:stretch/>
        </p:blipFill>
        <p:spPr bwMode="auto">
          <a:xfrm>
            <a:off x="3167074" y="1556083"/>
            <a:ext cx="2229854" cy="198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3" y="1775625"/>
            <a:ext cx="1475145" cy="1475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4" name="Picture 10" descr="Arc Clip Art - Round Shape Design Clipart Png - Free Transparent ..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9" b="9929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1896">
            <a:off x="9070075" y="785836"/>
            <a:ext cx="2830094" cy="1910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6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-Down Arrow 4"/>
          <p:cNvSpPr/>
          <p:nvPr/>
        </p:nvSpPr>
        <p:spPr>
          <a:xfrm>
            <a:off x="2686930" y="788922"/>
            <a:ext cx="337624" cy="5386794"/>
          </a:xfrm>
          <a:prstGeom prst="upDownArrow">
            <a:avLst/>
          </a:prstGeom>
          <a:solidFill>
            <a:srgbClr val="1DB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16200000">
            <a:off x="2681189" y="788922"/>
            <a:ext cx="349105" cy="5386794"/>
          </a:xfrm>
          <a:prstGeom prst="upDownArrow">
            <a:avLst/>
          </a:prstGeom>
          <a:solidFill>
            <a:srgbClr val="1DB9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5760" y="970670"/>
            <a:ext cx="2391510" cy="2447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পূর্বপাঠের</a:t>
            </a:r>
          </a:p>
          <a:p>
            <a:pPr algn="ctr"/>
            <a:r>
              <a:rPr lang="bn-BD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4215" y="970670"/>
            <a:ext cx="2391510" cy="24477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আবেগ</a:t>
            </a:r>
          </a:p>
          <a:p>
            <a:pPr algn="ctr"/>
            <a:r>
              <a:rPr lang="bn-BD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সৃষ্টি</a:t>
            </a:r>
            <a:endParaRPr lang="en-US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0147" y="3573193"/>
            <a:ext cx="2391510" cy="24477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Manual Operation 1"/>
          <p:cNvSpPr/>
          <p:nvPr/>
        </p:nvSpPr>
        <p:spPr>
          <a:xfrm rot="5400000">
            <a:off x="3853646" y="-151401"/>
            <a:ext cx="2369139" cy="4776924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59060" y="1044377"/>
            <a:ext cx="3257364" cy="2365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= ?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= ?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৫ = ?</a:t>
            </a:r>
          </a:p>
        </p:txBody>
      </p:sp>
      <p:pic>
        <p:nvPicPr>
          <p:cNvPr id="2054" name="Picture 6" descr="Wall clock GIFs - Get the best gif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600197"/>
            <a:ext cx="2384891" cy="238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owchart: Manual Operation 14"/>
          <p:cNvSpPr/>
          <p:nvPr/>
        </p:nvSpPr>
        <p:spPr>
          <a:xfrm rot="5400000">
            <a:off x="5079636" y="3825493"/>
            <a:ext cx="2599062" cy="2095020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nual Operation 15"/>
          <p:cNvSpPr/>
          <p:nvPr/>
        </p:nvSpPr>
        <p:spPr>
          <a:xfrm rot="5400000">
            <a:off x="5217823" y="1241384"/>
            <a:ext cx="2369139" cy="2048568"/>
          </a:xfrm>
          <a:prstGeom prst="flowChartManualOperation">
            <a:avLst/>
          </a:prstGeom>
          <a:solidFill>
            <a:srgbClr val="9DBECF">
              <a:alpha val="85490"/>
            </a:srgbClr>
          </a:solidFill>
          <a:ln>
            <a:solidFill>
              <a:srgbClr val="9DB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32165" y="1081098"/>
            <a:ext cx="4017145" cy="2337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সকলে সমস্বরে ৫ এর গুনের নামতাটি পড়ি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9579" y="3584155"/>
            <a:ext cx="3904033" cy="2572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এর গুন</a:t>
            </a:r>
            <a:endParaRPr lang="en-US" sz="66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8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" grpId="0" animBg="1"/>
      <p:bldP spid="2" grpId="1" animBg="1"/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  <p:bldP spid="4" grpId="0" animBg="1"/>
      <p:bldP spid="4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5802" y="2814160"/>
            <a:ext cx="10142806" cy="2616101"/>
          </a:xfrm>
          <a:prstGeom prst="rect">
            <a:avLst/>
          </a:prstGeom>
          <a:solidFill>
            <a:srgbClr val="1DB9F0"/>
          </a:solidFill>
        </p:spPr>
        <p:txBody>
          <a:bodyPr wrap="square" rtlCol="0">
            <a:spAutoFit/>
          </a:bodyPr>
          <a:lstStyle/>
          <a:p>
            <a:r>
              <a:rPr lang="bn-BD" sz="4800" u="sng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BD" sz="4400" u="sng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১২.১ :- উপকরণ ব্যবহার করে গুন করতে পারবে।</a:t>
            </a:r>
          </a:p>
          <a:p>
            <a:r>
              <a:rPr lang="bn-BD" sz="4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১২.২ :- গুনের নামতা ( ১-১০) বলতে ও ব্যবহার করতে পারবে। </a:t>
            </a:r>
            <a:endParaRPr lang="en-US" sz="40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101600">
                  <a:schemeClr val="tx2">
                    <a:lumMod val="60000"/>
                    <a:lumOff val="40000"/>
                    <a:alpha val="6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Round Dialog, Round Vector, Round, Dialog PNG and Vector with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408">
            <a:off x="398129" y="616695"/>
            <a:ext cx="2740856" cy="2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bstract Circular Dynamic Logo. Round Shape Icon Design. Stock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4" b="6014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8" t="14063" r="31547" b="42602"/>
          <a:stretch/>
        </p:blipFill>
        <p:spPr bwMode="auto">
          <a:xfrm>
            <a:off x="1124366" y="971691"/>
            <a:ext cx="1315677" cy="13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6" y="1165657"/>
            <a:ext cx="935904" cy="935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01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550095" y="497527"/>
            <a:ext cx="7102908" cy="584775"/>
          </a:xfrm>
          <a:prstGeom prst="rect">
            <a:avLst/>
          </a:prstGeom>
          <a:noFill/>
          <a:ln>
            <a:solidFill>
              <a:srgbClr val="1F78C8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জোড়া শিশু খেলছে। একত্রে কতজন শিশু খেলছে?</a:t>
            </a:r>
            <a:endParaRPr lang="en-US" sz="3200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3170525"/>
            <a:ext cx="8851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অনুযায়ী ৩টি বা ৪টি থালায় কতগুলো টমেটো আছে বের করি। 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72624" y="629281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Rounded PNG Images | Vector and PSD Files | Free Download on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" b="99917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-32216"/>
            <a:ext cx="1910750" cy="192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70" y="465332"/>
            <a:ext cx="972917" cy="972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question mark | 3d human with a red question mark | Carlos GQ | Flic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20" y="354110"/>
            <a:ext cx="993084" cy="99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266"/>
          <a:stretch/>
        </p:blipFill>
        <p:spPr>
          <a:xfrm>
            <a:off x="1746754" y="1619741"/>
            <a:ext cx="1957655" cy="1435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48519"/>
          <a:stretch/>
        </p:blipFill>
        <p:spPr>
          <a:xfrm>
            <a:off x="9550453" y="1492646"/>
            <a:ext cx="1831422" cy="159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b="51460"/>
          <a:stretch/>
        </p:blipFill>
        <p:spPr>
          <a:xfrm>
            <a:off x="4608396" y="1621627"/>
            <a:ext cx="1944414" cy="1436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8" r="49669"/>
          <a:stretch/>
        </p:blipFill>
        <p:spPr>
          <a:xfrm>
            <a:off x="7264735" y="1544200"/>
            <a:ext cx="1910833" cy="152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2" b="1792"/>
          <a:stretch/>
        </p:blipFill>
        <p:spPr>
          <a:xfrm>
            <a:off x="1322502" y="3693745"/>
            <a:ext cx="7998920" cy="3065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8461613" y="5500047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09383" y="6161275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36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63" presetClass="path" presetSubtype="0" accel="50000" fill="hold" grpId="0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557 0.01273 L 1.05091 0.02847 " pathEditMode="relative" rAng="0" ptsTypes="AA" p14:bounceEnd="55000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260" y="78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6" presetClass="entr" presetSubtype="26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build="p" bldLvl="3" advAuto="50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0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3" presetClass="entr" presetSubtype="36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2" presetClass="emph" presetSubtype="0" repeatCount="2000" fill="remove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63" presetClass="path" presetSubtype="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4557 0.01273 L 1.05091 0.02847 " pathEditMode="relative" rAng="0" ptsTypes="AA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5260" y="78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6" presetClass="entr" presetSubtype="26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29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build="p" bldLvl="3" advAuto="50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834" y="349781"/>
            <a:ext cx="795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একইভাবে ৫, ৬, ৭, ৮, ৯ বা ১০ জোড়ায় কতজন শিশু আছে?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74646" y="5725835"/>
            <a:ext cx="2712602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জন করে বৃদ্ধি পাবে।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512796" y="180504"/>
            <a:ext cx="2643181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 descr="এ যুগের মীনা কার্টুন - প্রথম আল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5882" r="77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46" r="19676"/>
          <a:stretch/>
        </p:blipFill>
        <p:spPr bwMode="auto">
          <a:xfrm>
            <a:off x="9734122" y="2552687"/>
            <a:ext cx="1897039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 rot="16200000">
            <a:off x="6092622" y="1568235"/>
            <a:ext cx="2455154" cy="395240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62600" y="2651139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নিয়ম বের করতে পারো কি যখন জোড়ার সংখ্যা বৃদ্ধি হয় তখন কীভাবে শিশুর সংখ্যা বৃদ্ধি হয়?</a:t>
            </a:r>
            <a:endParaRPr lang="en-US" sz="2800" dirty="0">
              <a:ln w="0"/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3728" y="155575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৫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3728" y="214052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৬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3728" y="272530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৭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3728" y="331007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৮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3728" y="389485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৯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3728" y="447962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১০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72624" y="629281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99 -0.00926 L 0.33268 -0.00394 " pathEditMode="relative" rAng="0" ptsTypes="AA" p14:bounceEnd="8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341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3" presetClass="path" presetSubtype="0" accel="50000" fill="hold" grpId="0" nodeType="click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3.33333E-6 L 0.62527 0.00486 " pathEditMode="relative" rAng="0" ptsTypes="AA" p14:bounceEnd="84000">
                                          <p:cBhvr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63" y="23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4" grpId="0" animBg="1"/>
          <p:bldP spid="10" grpId="0" animBg="1"/>
          <p:bldP spid="11" grpId="0"/>
          <p:bldP spid="14" grpId="0" build="p" animBg="1"/>
          <p:bldP spid="15" grpId="0" build="p" bldLvl="2" animBg="1"/>
          <p:bldP spid="16" grpId="0" build="p" bldLvl="3" animBg="1"/>
          <p:bldP spid="17" grpId="0" build="p" bldLvl="4" animBg="1"/>
          <p:bldP spid="18" grpId="0" build="p" bldLvl="5" animBg="1"/>
          <p:bldP spid="19" grpId="0" build="p" bldLvl="5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99 -0.00926 L 0.33268 -0.00394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341" y="25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63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3.33333E-6 L 0.62527 0.00486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263" y="23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 animBg="1"/>
          <p:bldP spid="4" grpId="0" animBg="1"/>
          <p:bldP spid="10" grpId="0" animBg="1"/>
          <p:bldP spid="11" grpId="0"/>
          <p:bldP spid="14" grpId="0" build="p" animBg="1"/>
          <p:bldP spid="15" grpId="0" build="p" bldLvl="2" animBg="1"/>
          <p:bldP spid="16" grpId="0" build="p" bldLvl="3" animBg="1"/>
          <p:bldP spid="17" grpId="0" build="p" bldLvl="4" animBg="1"/>
          <p:bldP spid="18" grpId="0" build="p" bldLvl="5" animBg="1"/>
          <p:bldP spid="19" grpId="0" build="p" bldLvl="5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12796" y="180504"/>
            <a:ext cx="5722596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bn-BD" sz="54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উত্তর পত্র মূল্যায়ন</a:t>
            </a:r>
            <a:endParaRPr lang="en-US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303" y="278416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৫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1303" y="336893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৬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71303" y="395371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৭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71303" y="453848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৮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1303" y="5123261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৯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1303" y="5708036"/>
            <a:ext cx="207699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b="1" u="sng" dirty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১০ = </a:t>
            </a:r>
            <a:endParaRPr lang="en-US" sz="3200" b="1" u="sng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llustration Of Pair Of Little Girls Coloring In Kinder Garden I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2"/>
          <a:stretch/>
        </p:blipFill>
        <p:spPr bwMode="auto">
          <a:xfrm>
            <a:off x="5521658" y="2360370"/>
            <a:ext cx="5667710" cy="3932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1072"/>
              </p:ext>
            </p:extLst>
          </p:nvPr>
        </p:nvGraphicFramePr>
        <p:xfrm>
          <a:off x="2561389" y="2784161"/>
          <a:ext cx="686908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908">
                  <a:extLst>
                    <a:ext uri="{9D8B030D-6E8A-4147-A177-3AD203B41FA5}">
                      <a16:colId xmlns:a16="http://schemas.microsoft.com/office/drawing/2014/main" val="311373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6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6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62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92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52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3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33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10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3.33333E-6 L 0.65183 -0.00186 " pathEditMode="relative" rAng="0" ptsTypes="AA" p14:bounceEnd="8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9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build="p" animBg="1"/>
          <p:bldP spid="15" grpId="0" build="p" bldLvl="2" animBg="1"/>
          <p:bldP spid="16" grpId="0" build="p" bldLvl="3" animBg="1"/>
          <p:bldP spid="17" grpId="0" build="p" bldLvl="4" animBg="1"/>
          <p:bldP spid="18" grpId="0" build="p" bldLvl="5" animBg="1"/>
          <p:bldP spid="19" grpId="0" build="p" bldLvl="5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3.33333E-6 L 0.65183 -0.0018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59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" presetClass="entr" presetSubtype="0" fill="hold" grpId="0" nodeType="click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grpId="0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4" grpId="0" build="p" animBg="1"/>
          <p:bldP spid="15" grpId="0" build="p" bldLvl="2" animBg="1"/>
          <p:bldP spid="16" grpId="0" build="p" bldLvl="3" animBg="1"/>
          <p:bldP spid="17" grpId="0" build="p" bldLvl="4" animBg="1"/>
          <p:bldP spid="18" grpId="0" build="p" bldLvl="5" animBg="1"/>
          <p:bldP spid="19" grpId="0" build="p" bldLvl="5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3120" y="5487362"/>
            <a:ext cx="583909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৪৩ পৃষ্ঠা বের কর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Book Reading Sticker by Penguin Books UK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284">
            <a:off x="315996" y="75172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8505" y="117903"/>
            <a:ext cx="3625516" cy="5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52421" y="544077"/>
            <a:ext cx="24016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2127" y="1973752"/>
            <a:ext cx="786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rgbClr val="C0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bn-BD" sz="2800" dirty="0">
                <a:ln w="0">
                  <a:solidFill>
                    <a:srgbClr val="C00000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টি প্যাকেটে ২টি বিস্কুট থাকলে ৬টি প্যাকেটে কয়টি বিস্কুট থাকবে?</a:t>
            </a:r>
            <a:endParaRPr lang="en-US" sz="2800" dirty="0">
              <a:ln w="0">
                <a:solidFill>
                  <a:srgbClr val="C00000"/>
                </a:solidFill>
              </a:ln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45833E-6 1.85185E-6 L -0.54714 -0.00556 " pathEditMode="relative" rAng="0" ptsTypes="AA" p14:bounceEnd="52000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57" y="-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45833E-6 1.85185E-6 L -0.54714 -0.0055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357" y="-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38" presetClass="entr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11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27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27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8" decel="50000" autoRev="1" fill="hold">
                                              <p:stCondLst>
                                                <p:cond delay="22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68" fill="hold">
                                              <p:stCondLst>
                                                <p:cond delay="4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1967</TotalTime>
  <Words>277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522</cp:revision>
  <dcterms:created xsi:type="dcterms:W3CDTF">2020-04-20T01:57:43Z</dcterms:created>
  <dcterms:modified xsi:type="dcterms:W3CDTF">2020-05-23T01:42:08Z</dcterms:modified>
</cp:coreProperties>
</file>