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6" r:id="rId20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62" y="-96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92D1-D1A8-4853-B3C6-620C48E5C8E5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4F859-A631-4D7F-ABA0-CD06CCCA9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92D1-D1A8-4853-B3C6-620C48E5C8E5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4F859-A631-4D7F-ABA0-CD06CCCA9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92D1-D1A8-4853-B3C6-620C48E5C8E5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4F859-A631-4D7F-ABA0-CD06CCCA9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92D1-D1A8-4853-B3C6-620C48E5C8E5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4F859-A631-4D7F-ABA0-CD06CCCA9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92D1-D1A8-4853-B3C6-620C48E5C8E5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4F859-A631-4D7F-ABA0-CD06CCCA9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92D1-D1A8-4853-B3C6-620C48E5C8E5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4F859-A631-4D7F-ABA0-CD06CCCA9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92D1-D1A8-4853-B3C6-620C48E5C8E5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4F859-A631-4D7F-ABA0-CD06CCCA9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92D1-D1A8-4853-B3C6-620C48E5C8E5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4F859-A631-4D7F-ABA0-CD06CCCA9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92D1-D1A8-4853-B3C6-620C48E5C8E5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4F859-A631-4D7F-ABA0-CD06CCCA9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92D1-D1A8-4853-B3C6-620C48E5C8E5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4F859-A631-4D7F-ABA0-CD06CCCA9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92D1-D1A8-4853-B3C6-620C48E5C8E5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4F859-A631-4D7F-ABA0-CD06CCCA9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A92D1-D1A8-4853-B3C6-620C48E5C8E5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4F859-A631-4D7F-ABA0-CD06CCCA9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52919" y="5486400"/>
            <a:ext cx="2286000" cy="1600200"/>
            <a:chOff x="975519" y="609600"/>
            <a:chExt cx="2286000" cy="1600200"/>
          </a:xfrm>
        </p:grpSpPr>
        <p:sp>
          <p:nvSpPr>
            <p:cNvPr id="4" name="Oval 3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500519" y="-304800"/>
            <a:ext cx="2286000" cy="1600200"/>
            <a:chOff x="975519" y="609600"/>
            <a:chExt cx="2286000" cy="1600200"/>
          </a:xfrm>
        </p:grpSpPr>
        <p:sp>
          <p:nvSpPr>
            <p:cNvPr id="9" name="Oval 8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472281" y="-152400"/>
            <a:ext cx="2286000" cy="1600200"/>
            <a:chOff x="975519" y="609600"/>
            <a:chExt cx="2286000" cy="1600200"/>
          </a:xfrm>
        </p:grpSpPr>
        <p:sp>
          <p:nvSpPr>
            <p:cNvPr id="13" name="Oval 12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548481" y="5334000"/>
            <a:ext cx="2286000" cy="1600200"/>
            <a:chOff x="975519" y="609600"/>
            <a:chExt cx="2286000" cy="1600200"/>
          </a:xfrm>
        </p:grpSpPr>
        <p:sp>
          <p:nvSpPr>
            <p:cNvPr id="17" name="Oval 16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 rot="10800000">
            <a:off x="2194719" y="6172199"/>
            <a:ext cx="8077200" cy="381000"/>
            <a:chOff x="2270919" y="228600"/>
            <a:chExt cx="8077200" cy="3810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270919" y="228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423319" y="3810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575719" y="5334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88925" y="1600994"/>
            <a:ext cx="306388" cy="3962400"/>
            <a:chOff x="288925" y="1600994"/>
            <a:chExt cx="306388" cy="3962400"/>
          </a:xfrm>
        </p:grpSpPr>
        <p:cxnSp>
          <p:nvCxnSpPr>
            <p:cNvPr id="25" name="Straight Connector 24"/>
            <p:cNvCxnSpPr/>
            <p:nvPr/>
          </p:nvCxnSpPr>
          <p:spPr>
            <a:xfrm rot="5400000">
              <a:off x="-1539081" y="34290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-1386681" y="35814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-1234281" y="37338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347119" y="228600"/>
            <a:ext cx="8077200" cy="381000"/>
            <a:chOff x="2270919" y="228600"/>
            <a:chExt cx="8077200" cy="381000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2270919" y="228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423319" y="3810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2575719" y="5334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1565731" y="1447800"/>
            <a:ext cx="306388" cy="3962400"/>
            <a:chOff x="288925" y="1600994"/>
            <a:chExt cx="306388" cy="3962400"/>
          </a:xfrm>
        </p:grpSpPr>
        <p:cxnSp>
          <p:nvCxnSpPr>
            <p:cNvPr id="43" name="Straight Connector 42"/>
            <p:cNvCxnSpPr/>
            <p:nvPr/>
          </p:nvCxnSpPr>
          <p:spPr>
            <a:xfrm rot="5400000">
              <a:off x="-1539081" y="34290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-1386681" y="35814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-1234281" y="37338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2179637" y="477672"/>
            <a:ext cx="7406482" cy="1198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19" y="1600994"/>
            <a:ext cx="8382000" cy="4571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52919" y="5486400"/>
            <a:ext cx="2286000" cy="1600200"/>
            <a:chOff x="975519" y="609600"/>
            <a:chExt cx="2286000" cy="1600200"/>
          </a:xfrm>
        </p:grpSpPr>
        <p:sp>
          <p:nvSpPr>
            <p:cNvPr id="4" name="Oval 3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500519" y="-304800"/>
            <a:ext cx="2286000" cy="1600200"/>
            <a:chOff x="975519" y="609600"/>
            <a:chExt cx="2286000" cy="1600200"/>
          </a:xfrm>
        </p:grpSpPr>
        <p:sp>
          <p:nvSpPr>
            <p:cNvPr id="9" name="Oval 8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472281" y="-152400"/>
            <a:ext cx="2286000" cy="1600200"/>
            <a:chOff x="975519" y="609600"/>
            <a:chExt cx="2286000" cy="1600200"/>
          </a:xfrm>
        </p:grpSpPr>
        <p:sp>
          <p:nvSpPr>
            <p:cNvPr id="13" name="Oval 12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548481" y="5334000"/>
            <a:ext cx="2286000" cy="1600200"/>
            <a:chOff x="975519" y="609600"/>
            <a:chExt cx="2286000" cy="1600200"/>
          </a:xfrm>
        </p:grpSpPr>
        <p:sp>
          <p:nvSpPr>
            <p:cNvPr id="17" name="Oval 16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 rot="10800000">
            <a:off x="2194719" y="6172199"/>
            <a:ext cx="8077200" cy="381000"/>
            <a:chOff x="2270919" y="228600"/>
            <a:chExt cx="8077200" cy="3810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270919" y="228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423319" y="3810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575719" y="5334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88925" y="1600994"/>
            <a:ext cx="306388" cy="3962400"/>
            <a:chOff x="288925" y="1600994"/>
            <a:chExt cx="306388" cy="3962400"/>
          </a:xfrm>
        </p:grpSpPr>
        <p:cxnSp>
          <p:nvCxnSpPr>
            <p:cNvPr id="25" name="Straight Connector 24"/>
            <p:cNvCxnSpPr/>
            <p:nvPr/>
          </p:nvCxnSpPr>
          <p:spPr>
            <a:xfrm rot="5400000">
              <a:off x="-1539081" y="34290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-1386681" y="35814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-1234281" y="37338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347119" y="228600"/>
            <a:ext cx="8077200" cy="381000"/>
            <a:chOff x="2270919" y="228600"/>
            <a:chExt cx="8077200" cy="381000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2270919" y="228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423319" y="3810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2575719" y="5334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1565731" y="1447800"/>
            <a:ext cx="306388" cy="3962400"/>
            <a:chOff x="288925" y="1600994"/>
            <a:chExt cx="306388" cy="3962400"/>
          </a:xfrm>
        </p:grpSpPr>
        <p:cxnSp>
          <p:nvCxnSpPr>
            <p:cNvPr id="43" name="Straight Connector 42"/>
            <p:cNvCxnSpPr/>
            <p:nvPr/>
          </p:nvCxnSpPr>
          <p:spPr>
            <a:xfrm rot="5400000">
              <a:off x="-1539081" y="34290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-1386681" y="35814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-1234281" y="37338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966119" y="1295400"/>
            <a:ext cx="8686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স্যাটেলাইটের  সমস্যা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3719" y="3276600"/>
            <a:ext cx="929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উচুতে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এন্টিনা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অতিক্রম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32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52919" y="5486400"/>
            <a:ext cx="2286000" cy="1600200"/>
            <a:chOff x="975519" y="609600"/>
            <a:chExt cx="2286000" cy="1600200"/>
          </a:xfrm>
        </p:grpSpPr>
        <p:sp>
          <p:nvSpPr>
            <p:cNvPr id="4" name="Oval 3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500519" y="-304800"/>
            <a:ext cx="2286000" cy="1600200"/>
            <a:chOff x="975519" y="609600"/>
            <a:chExt cx="2286000" cy="1600200"/>
          </a:xfrm>
        </p:grpSpPr>
        <p:sp>
          <p:nvSpPr>
            <p:cNvPr id="9" name="Oval 8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472281" y="-152400"/>
            <a:ext cx="2286000" cy="1600200"/>
            <a:chOff x="975519" y="609600"/>
            <a:chExt cx="2286000" cy="1600200"/>
          </a:xfrm>
        </p:grpSpPr>
        <p:sp>
          <p:nvSpPr>
            <p:cNvPr id="13" name="Oval 12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548481" y="5334000"/>
            <a:ext cx="2286000" cy="1600200"/>
            <a:chOff x="975519" y="609600"/>
            <a:chExt cx="2286000" cy="1600200"/>
          </a:xfrm>
        </p:grpSpPr>
        <p:sp>
          <p:nvSpPr>
            <p:cNvPr id="17" name="Oval 16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 rot="10800000">
            <a:off x="2194719" y="6172199"/>
            <a:ext cx="8077200" cy="381000"/>
            <a:chOff x="2270919" y="228600"/>
            <a:chExt cx="8077200" cy="3810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270919" y="228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423319" y="3810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575719" y="5334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88925" y="1600994"/>
            <a:ext cx="306388" cy="3962400"/>
            <a:chOff x="288925" y="1600994"/>
            <a:chExt cx="306388" cy="3962400"/>
          </a:xfrm>
        </p:grpSpPr>
        <p:cxnSp>
          <p:nvCxnSpPr>
            <p:cNvPr id="25" name="Straight Connector 24"/>
            <p:cNvCxnSpPr/>
            <p:nvPr/>
          </p:nvCxnSpPr>
          <p:spPr>
            <a:xfrm rot="5400000">
              <a:off x="-1539081" y="34290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-1386681" y="35814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-1234281" y="37338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347119" y="228600"/>
            <a:ext cx="8077200" cy="381000"/>
            <a:chOff x="2270919" y="228600"/>
            <a:chExt cx="8077200" cy="381000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2270919" y="228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423319" y="3810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2575719" y="5334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1565731" y="1447800"/>
            <a:ext cx="306388" cy="3962400"/>
            <a:chOff x="288925" y="1600994"/>
            <a:chExt cx="306388" cy="3962400"/>
          </a:xfrm>
        </p:grpSpPr>
        <p:cxnSp>
          <p:nvCxnSpPr>
            <p:cNvPr id="43" name="Straight Connector 42"/>
            <p:cNvCxnSpPr/>
            <p:nvPr/>
          </p:nvCxnSpPr>
          <p:spPr>
            <a:xfrm rot="5400000">
              <a:off x="-1539081" y="34290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-1386681" y="35814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-1234281" y="37338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loud Callout 1"/>
          <p:cNvSpPr/>
          <p:nvPr/>
        </p:nvSpPr>
        <p:spPr>
          <a:xfrm>
            <a:off x="4252119" y="990600"/>
            <a:ext cx="3810000" cy="1905000"/>
          </a:xfrm>
          <a:prstGeom prst="cloudCallout">
            <a:avLst>
              <a:gd name="adj1" fmla="val -40106"/>
              <a:gd name="adj2" fmla="val 96682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3719" y="3962400"/>
            <a:ext cx="9296400" cy="1828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স্যাটেলাইট কী? 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2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52919" y="5486400"/>
            <a:ext cx="2286000" cy="1600200"/>
            <a:chOff x="975519" y="609600"/>
            <a:chExt cx="2286000" cy="1600200"/>
          </a:xfrm>
        </p:grpSpPr>
        <p:sp>
          <p:nvSpPr>
            <p:cNvPr id="4" name="Oval 3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500519" y="-304800"/>
            <a:ext cx="2286000" cy="1600200"/>
            <a:chOff x="975519" y="609600"/>
            <a:chExt cx="2286000" cy="1600200"/>
          </a:xfrm>
        </p:grpSpPr>
        <p:sp>
          <p:nvSpPr>
            <p:cNvPr id="9" name="Oval 8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472281" y="-152400"/>
            <a:ext cx="2286000" cy="1600200"/>
            <a:chOff x="975519" y="609600"/>
            <a:chExt cx="2286000" cy="1600200"/>
          </a:xfrm>
        </p:grpSpPr>
        <p:sp>
          <p:nvSpPr>
            <p:cNvPr id="13" name="Oval 12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548481" y="5334000"/>
            <a:ext cx="2286000" cy="1600200"/>
            <a:chOff x="975519" y="609600"/>
            <a:chExt cx="2286000" cy="1600200"/>
          </a:xfrm>
        </p:grpSpPr>
        <p:sp>
          <p:nvSpPr>
            <p:cNvPr id="17" name="Oval 16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 rot="10800000">
            <a:off x="2194719" y="6172199"/>
            <a:ext cx="8077200" cy="381000"/>
            <a:chOff x="2270919" y="228600"/>
            <a:chExt cx="8077200" cy="3810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270919" y="228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423319" y="3810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575719" y="5334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88925" y="1600994"/>
            <a:ext cx="306388" cy="3962400"/>
            <a:chOff x="288925" y="1600994"/>
            <a:chExt cx="306388" cy="3962400"/>
          </a:xfrm>
        </p:grpSpPr>
        <p:cxnSp>
          <p:nvCxnSpPr>
            <p:cNvPr id="25" name="Straight Connector 24"/>
            <p:cNvCxnSpPr/>
            <p:nvPr/>
          </p:nvCxnSpPr>
          <p:spPr>
            <a:xfrm rot="5400000">
              <a:off x="-1539081" y="34290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-1386681" y="35814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-1234281" y="37338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347119" y="228600"/>
            <a:ext cx="8077200" cy="381000"/>
            <a:chOff x="2270919" y="228600"/>
            <a:chExt cx="8077200" cy="381000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2270919" y="228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423319" y="3810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2575719" y="5334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1565731" y="1447800"/>
            <a:ext cx="306388" cy="3962400"/>
            <a:chOff x="288925" y="1600994"/>
            <a:chExt cx="306388" cy="3962400"/>
          </a:xfrm>
        </p:grpSpPr>
        <p:cxnSp>
          <p:nvCxnSpPr>
            <p:cNvPr id="43" name="Straight Connector 42"/>
            <p:cNvCxnSpPr/>
            <p:nvPr/>
          </p:nvCxnSpPr>
          <p:spPr>
            <a:xfrm rot="5400000">
              <a:off x="-1539081" y="34290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-1386681" y="35814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-1234281" y="37338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19" y="1333500"/>
            <a:ext cx="5267430" cy="3086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19" y="1333500"/>
            <a:ext cx="4953000" cy="30861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127919" y="4876006"/>
            <a:ext cx="10363200" cy="12961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অত্যান্ত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কাঁচের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তন্তু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ইনফ্রারেড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37920" y="533400"/>
            <a:ext cx="2666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000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52919" y="5486400"/>
            <a:ext cx="2286000" cy="1600200"/>
            <a:chOff x="975519" y="609600"/>
            <a:chExt cx="2286000" cy="1600200"/>
          </a:xfrm>
        </p:grpSpPr>
        <p:sp>
          <p:nvSpPr>
            <p:cNvPr id="4" name="Oval 3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500519" y="-304800"/>
            <a:ext cx="2286000" cy="1600200"/>
            <a:chOff x="975519" y="609600"/>
            <a:chExt cx="2286000" cy="1600200"/>
          </a:xfrm>
        </p:grpSpPr>
        <p:sp>
          <p:nvSpPr>
            <p:cNvPr id="9" name="Oval 8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472281" y="-152400"/>
            <a:ext cx="2286000" cy="1600200"/>
            <a:chOff x="975519" y="609600"/>
            <a:chExt cx="2286000" cy="1600200"/>
          </a:xfrm>
        </p:grpSpPr>
        <p:sp>
          <p:nvSpPr>
            <p:cNvPr id="13" name="Oval 12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548481" y="5334000"/>
            <a:ext cx="2286000" cy="1600200"/>
            <a:chOff x="975519" y="609600"/>
            <a:chExt cx="2286000" cy="1600200"/>
          </a:xfrm>
        </p:grpSpPr>
        <p:sp>
          <p:nvSpPr>
            <p:cNvPr id="17" name="Oval 16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 rot="10800000">
            <a:off x="2194719" y="6172199"/>
            <a:ext cx="8077200" cy="381000"/>
            <a:chOff x="2270919" y="228600"/>
            <a:chExt cx="8077200" cy="3810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270919" y="228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423319" y="3810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575719" y="5334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88925" y="1600994"/>
            <a:ext cx="306388" cy="3962400"/>
            <a:chOff x="288925" y="1600994"/>
            <a:chExt cx="306388" cy="3962400"/>
          </a:xfrm>
        </p:grpSpPr>
        <p:cxnSp>
          <p:nvCxnSpPr>
            <p:cNvPr id="25" name="Straight Connector 24"/>
            <p:cNvCxnSpPr/>
            <p:nvPr/>
          </p:nvCxnSpPr>
          <p:spPr>
            <a:xfrm rot="5400000">
              <a:off x="-1539081" y="34290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-1386681" y="35814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-1234281" y="37338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347119" y="228600"/>
            <a:ext cx="8077200" cy="381000"/>
            <a:chOff x="2270919" y="228600"/>
            <a:chExt cx="8077200" cy="381000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2270919" y="228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423319" y="3810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2575719" y="5334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1565731" y="1447800"/>
            <a:ext cx="306388" cy="3962400"/>
            <a:chOff x="288925" y="1600994"/>
            <a:chExt cx="306388" cy="3962400"/>
          </a:xfrm>
        </p:grpSpPr>
        <p:cxnSp>
          <p:nvCxnSpPr>
            <p:cNvPr id="43" name="Straight Connector 42"/>
            <p:cNvCxnSpPr/>
            <p:nvPr/>
          </p:nvCxnSpPr>
          <p:spPr>
            <a:xfrm rot="5400000">
              <a:off x="-1539081" y="34290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-1386681" y="35814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-1234281" y="37338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9" y="1257300"/>
            <a:ext cx="3962400" cy="35433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719" y="1257300"/>
            <a:ext cx="3581399" cy="36957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75519" y="5029200"/>
            <a:ext cx="101346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ফাইবারে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গতিতে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ইনফ্রায়েড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46" name="Picture 3" descr="C:\Users\Motiar\Desktop\New folder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519" y="1257301"/>
            <a:ext cx="3200400" cy="369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4937920" y="533400"/>
            <a:ext cx="2666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1207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52919" y="5486400"/>
            <a:ext cx="2286000" cy="1600200"/>
            <a:chOff x="975519" y="609600"/>
            <a:chExt cx="2286000" cy="1600200"/>
          </a:xfrm>
        </p:grpSpPr>
        <p:sp>
          <p:nvSpPr>
            <p:cNvPr id="4" name="Oval 3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500519" y="-304800"/>
            <a:ext cx="2286000" cy="1600200"/>
            <a:chOff x="975519" y="609600"/>
            <a:chExt cx="2286000" cy="1600200"/>
          </a:xfrm>
        </p:grpSpPr>
        <p:sp>
          <p:nvSpPr>
            <p:cNvPr id="9" name="Oval 8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472281" y="-152400"/>
            <a:ext cx="2286000" cy="1600200"/>
            <a:chOff x="975519" y="609600"/>
            <a:chExt cx="2286000" cy="1600200"/>
          </a:xfrm>
        </p:grpSpPr>
        <p:sp>
          <p:nvSpPr>
            <p:cNvPr id="13" name="Oval 12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548481" y="5334000"/>
            <a:ext cx="2286000" cy="1600200"/>
            <a:chOff x="975519" y="609600"/>
            <a:chExt cx="2286000" cy="1600200"/>
          </a:xfrm>
        </p:grpSpPr>
        <p:sp>
          <p:nvSpPr>
            <p:cNvPr id="17" name="Oval 16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 rot="10800000">
            <a:off x="2194719" y="6172199"/>
            <a:ext cx="8077200" cy="381000"/>
            <a:chOff x="2270919" y="228600"/>
            <a:chExt cx="8077200" cy="3810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270919" y="228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423319" y="3810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575719" y="5334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88925" y="1600994"/>
            <a:ext cx="306388" cy="3962400"/>
            <a:chOff x="288925" y="1600994"/>
            <a:chExt cx="306388" cy="3962400"/>
          </a:xfrm>
        </p:grpSpPr>
        <p:cxnSp>
          <p:nvCxnSpPr>
            <p:cNvPr id="25" name="Straight Connector 24"/>
            <p:cNvCxnSpPr/>
            <p:nvPr/>
          </p:nvCxnSpPr>
          <p:spPr>
            <a:xfrm rot="5400000">
              <a:off x="-1539081" y="34290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-1386681" y="35814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-1234281" y="37338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347119" y="228600"/>
            <a:ext cx="8077200" cy="381000"/>
            <a:chOff x="2270919" y="228600"/>
            <a:chExt cx="8077200" cy="381000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2270919" y="228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423319" y="3810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2575719" y="5334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1565731" y="1447800"/>
            <a:ext cx="306388" cy="3962400"/>
            <a:chOff x="288925" y="1600994"/>
            <a:chExt cx="306388" cy="3962400"/>
          </a:xfrm>
        </p:grpSpPr>
        <p:cxnSp>
          <p:nvCxnSpPr>
            <p:cNvPr id="43" name="Straight Connector 42"/>
            <p:cNvCxnSpPr/>
            <p:nvPr/>
          </p:nvCxnSpPr>
          <p:spPr>
            <a:xfrm rot="5400000">
              <a:off x="-1539081" y="34290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-1386681" y="35814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-1234281" y="37338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1127919" y="4318272"/>
            <a:ext cx="9828574" cy="14465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6" name="Picture 2" descr="C:\Users\Motiar\Desktop\New folder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20" y="800100"/>
            <a:ext cx="4648200" cy="3048000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7" name="Picture 3" descr="C:\Users\Motiar\Desktop\New folder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719" y="737754"/>
            <a:ext cx="4570774" cy="3047999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6297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52919" y="5486400"/>
            <a:ext cx="2286000" cy="1600200"/>
            <a:chOff x="975519" y="609600"/>
            <a:chExt cx="2286000" cy="1600200"/>
          </a:xfrm>
        </p:grpSpPr>
        <p:sp>
          <p:nvSpPr>
            <p:cNvPr id="4" name="Oval 3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500519" y="-304800"/>
            <a:ext cx="2286000" cy="1600200"/>
            <a:chOff x="975519" y="609600"/>
            <a:chExt cx="2286000" cy="1600200"/>
          </a:xfrm>
        </p:grpSpPr>
        <p:sp>
          <p:nvSpPr>
            <p:cNvPr id="9" name="Oval 8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472281" y="-152400"/>
            <a:ext cx="2286000" cy="1600200"/>
            <a:chOff x="975519" y="609600"/>
            <a:chExt cx="2286000" cy="1600200"/>
          </a:xfrm>
        </p:grpSpPr>
        <p:sp>
          <p:nvSpPr>
            <p:cNvPr id="13" name="Oval 12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548481" y="5334000"/>
            <a:ext cx="2286000" cy="1600200"/>
            <a:chOff x="975519" y="609600"/>
            <a:chExt cx="2286000" cy="1600200"/>
          </a:xfrm>
        </p:grpSpPr>
        <p:sp>
          <p:nvSpPr>
            <p:cNvPr id="17" name="Oval 16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 rot="10800000">
            <a:off x="2194719" y="6172199"/>
            <a:ext cx="8077200" cy="381000"/>
            <a:chOff x="2270919" y="228600"/>
            <a:chExt cx="8077200" cy="3810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270919" y="228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423319" y="3810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575719" y="5334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88925" y="1600994"/>
            <a:ext cx="306388" cy="3962400"/>
            <a:chOff x="288925" y="1600994"/>
            <a:chExt cx="306388" cy="3962400"/>
          </a:xfrm>
        </p:grpSpPr>
        <p:cxnSp>
          <p:nvCxnSpPr>
            <p:cNvPr id="25" name="Straight Connector 24"/>
            <p:cNvCxnSpPr/>
            <p:nvPr/>
          </p:nvCxnSpPr>
          <p:spPr>
            <a:xfrm rot="5400000">
              <a:off x="-1539081" y="34290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-1386681" y="35814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-1234281" y="37338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347119" y="228600"/>
            <a:ext cx="8077200" cy="381000"/>
            <a:chOff x="2270919" y="228600"/>
            <a:chExt cx="8077200" cy="381000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2270919" y="228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423319" y="3810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2575719" y="5334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1565731" y="1447800"/>
            <a:ext cx="306388" cy="3962400"/>
            <a:chOff x="288925" y="1600994"/>
            <a:chExt cx="306388" cy="3962400"/>
          </a:xfrm>
        </p:grpSpPr>
        <p:cxnSp>
          <p:nvCxnSpPr>
            <p:cNvPr id="43" name="Straight Connector 42"/>
            <p:cNvCxnSpPr/>
            <p:nvPr/>
          </p:nvCxnSpPr>
          <p:spPr>
            <a:xfrm rot="5400000">
              <a:off x="-1539081" y="34290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-1386681" y="35814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-1234281" y="37338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06" y="682336"/>
            <a:ext cx="2857500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06" y="661554"/>
            <a:ext cx="2847975" cy="1600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237" y="696190"/>
            <a:ext cx="4510881" cy="528551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46919" y="2590800"/>
            <a:ext cx="6019800" cy="3009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পৄথিবীর এক মহাদেশ থেকে অন্যদেশে নেবার সময় সেটিকে সমুদ্রের তলদেশ দিয়ে নেওয়া হয়।এই ধরনের ফাইবারকে বলে সাবমেরিন কেবল।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0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52919" y="5486400"/>
            <a:ext cx="2286000" cy="1600200"/>
            <a:chOff x="975519" y="609600"/>
            <a:chExt cx="2286000" cy="1600200"/>
          </a:xfrm>
        </p:grpSpPr>
        <p:sp>
          <p:nvSpPr>
            <p:cNvPr id="4" name="Oval 3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500519" y="-304800"/>
            <a:ext cx="2286000" cy="1600200"/>
            <a:chOff x="975519" y="609600"/>
            <a:chExt cx="2286000" cy="1600200"/>
          </a:xfrm>
        </p:grpSpPr>
        <p:sp>
          <p:nvSpPr>
            <p:cNvPr id="9" name="Oval 8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472281" y="-152400"/>
            <a:ext cx="2286000" cy="1600200"/>
            <a:chOff x="975519" y="609600"/>
            <a:chExt cx="2286000" cy="1600200"/>
          </a:xfrm>
        </p:grpSpPr>
        <p:sp>
          <p:nvSpPr>
            <p:cNvPr id="13" name="Oval 12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548481" y="5334000"/>
            <a:ext cx="2286000" cy="1600200"/>
            <a:chOff x="975519" y="609600"/>
            <a:chExt cx="2286000" cy="1600200"/>
          </a:xfrm>
        </p:grpSpPr>
        <p:sp>
          <p:nvSpPr>
            <p:cNvPr id="17" name="Oval 16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 rot="10800000">
            <a:off x="2194719" y="6172199"/>
            <a:ext cx="8077200" cy="381000"/>
            <a:chOff x="2270919" y="228600"/>
            <a:chExt cx="8077200" cy="3810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270919" y="228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423319" y="3810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575719" y="5334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88925" y="1600994"/>
            <a:ext cx="306388" cy="3962400"/>
            <a:chOff x="288925" y="1600994"/>
            <a:chExt cx="306388" cy="3962400"/>
          </a:xfrm>
        </p:grpSpPr>
        <p:cxnSp>
          <p:nvCxnSpPr>
            <p:cNvPr id="25" name="Straight Connector 24"/>
            <p:cNvCxnSpPr/>
            <p:nvPr/>
          </p:nvCxnSpPr>
          <p:spPr>
            <a:xfrm rot="5400000">
              <a:off x="-1539081" y="34290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-1386681" y="35814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-1234281" y="37338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347119" y="228600"/>
            <a:ext cx="8077200" cy="381000"/>
            <a:chOff x="2270919" y="228600"/>
            <a:chExt cx="8077200" cy="381000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2270919" y="228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423319" y="3810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2575719" y="5334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1565731" y="1447800"/>
            <a:ext cx="306388" cy="3962400"/>
            <a:chOff x="288925" y="1600994"/>
            <a:chExt cx="306388" cy="3962400"/>
          </a:xfrm>
        </p:grpSpPr>
        <p:cxnSp>
          <p:nvCxnSpPr>
            <p:cNvPr id="43" name="Straight Connector 42"/>
            <p:cNvCxnSpPr/>
            <p:nvPr/>
          </p:nvCxnSpPr>
          <p:spPr>
            <a:xfrm rot="5400000">
              <a:off x="-1539081" y="34290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-1386681" y="35814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-1234281" y="37338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loud Callout 1"/>
          <p:cNvSpPr/>
          <p:nvPr/>
        </p:nvSpPr>
        <p:spPr>
          <a:xfrm>
            <a:off x="3871119" y="800100"/>
            <a:ext cx="4114800" cy="1562100"/>
          </a:xfrm>
          <a:prstGeom prst="cloudCallout">
            <a:avLst>
              <a:gd name="adj1" fmla="val -27567"/>
              <a:gd name="adj2" fmla="val 8999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37519" y="3199606"/>
            <a:ext cx="9067800" cy="25915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অটিক্যাল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কোনটা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81119" y="800100"/>
            <a:ext cx="4038600" cy="1943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দুটি দলের মধ্যে বিতর্ক  আয়োজন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20700"/>
            <a:ext cx="2743200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01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52919" y="5486400"/>
            <a:ext cx="2286000" cy="1600200"/>
            <a:chOff x="975519" y="609600"/>
            <a:chExt cx="2286000" cy="1600200"/>
          </a:xfrm>
        </p:grpSpPr>
        <p:sp>
          <p:nvSpPr>
            <p:cNvPr id="4" name="Oval 3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500519" y="-304800"/>
            <a:ext cx="2286000" cy="1600200"/>
            <a:chOff x="975519" y="609600"/>
            <a:chExt cx="2286000" cy="1600200"/>
          </a:xfrm>
        </p:grpSpPr>
        <p:sp>
          <p:nvSpPr>
            <p:cNvPr id="9" name="Oval 8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472281" y="-152400"/>
            <a:ext cx="2286000" cy="1600200"/>
            <a:chOff x="975519" y="609600"/>
            <a:chExt cx="2286000" cy="1600200"/>
          </a:xfrm>
        </p:grpSpPr>
        <p:sp>
          <p:nvSpPr>
            <p:cNvPr id="13" name="Oval 12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548481" y="5334000"/>
            <a:ext cx="2286000" cy="1600200"/>
            <a:chOff x="975519" y="609600"/>
            <a:chExt cx="2286000" cy="1600200"/>
          </a:xfrm>
        </p:grpSpPr>
        <p:sp>
          <p:nvSpPr>
            <p:cNvPr id="17" name="Oval 16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 rot="10800000">
            <a:off x="2194719" y="6172199"/>
            <a:ext cx="8077200" cy="381000"/>
            <a:chOff x="2270919" y="228600"/>
            <a:chExt cx="8077200" cy="3810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270919" y="228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423319" y="3810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575719" y="5334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88925" y="1600994"/>
            <a:ext cx="306388" cy="3962400"/>
            <a:chOff x="288925" y="1600994"/>
            <a:chExt cx="306388" cy="3962400"/>
          </a:xfrm>
        </p:grpSpPr>
        <p:cxnSp>
          <p:nvCxnSpPr>
            <p:cNvPr id="25" name="Straight Connector 24"/>
            <p:cNvCxnSpPr/>
            <p:nvPr/>
          </p:nvCxnSpPr>
          <p:spPr>
            <a:xfrm rot="5400000">
              <a:off x="-1539081" y="34290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-1386681" y="35814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-1234281" y="37338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347119" y="228600"/>
            <a:ext cx="8077200" cy="381000"/>
            <a:chOff x="2270919" y="228600"/>
            <a:chExt cx="8077200" cy="381000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2270919" y="228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423319" y="3810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2575719" y="5334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1565731" y="1447800"/>
            <a:ext cx="306388" cy="3962400"/>
            <a:chOff x="288925" y="1600994"/>
            <a:chExt cx="306388" cy="3962400"/>
          </a:xfrm>
        </p:grpSpPr>
        <p:cxnSp>
          <p:nvCxnSpPr>
            <p:cNvPr id="43" name="Straight Connector 42"/>
            <p:cNvCxnSpPr/>
            <p:nvPr/>
          </p:nvCxnSpPr>
          <p:spPr>
            <a:xfrm rot="5400000">
              <a:off x="-1539081" y="34290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-1386681" y="35814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-1234281" y="37338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3642519" y="685800"/>
            <a:ext cx="4267200" cy="64770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মূল্যায়ণ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0719" y="1600200"/>
            <a:ext cx="7848600" cy="647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স্যাটেলাইট কত কিলোমিটার উপরে স্থাপন করতে হয়?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70719" y="2400300"/>
            <a:ext cx="7848600" cy="647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 সালে জিও স্টেশনারি স্যাটেলাইট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স্থাপন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95313" y="3162300"/>
            <a:ext cx="7924006" cy="647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বঙ্গবন্ধু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স্যাটেলাইট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সালে মহাকাশে প্রেরণ করে?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76420" y="4000500"/>
            <a:ext cx="7842899" cy="647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কিসের তৈরি?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94520" y="4881058"/>
            <a:ext cx="8001000" cy="647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কিসের মাধ্যমে তথ্য প্রেরণ করে?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671719" y="1654232"/>
            <a:ext cx="3431237" cy="648097"/>
            <a:chOff x="8671719" y="1654232"/>
            <a:chExt cx="3431237" cy="648097"/>
          </a:xfrm>
        </p:grpSpPr>
        <p:sp>
          <p:nvSpPr>
            <p:cNvPr id="51" name="Right Arrow 50"/>
            <p:cNvSpPr/>
            <p:nvPr/>
          </p:nvSpPr>
          <p:spPr>
            <a:xfrm>
              <a:off x="8671719" y="1828800"/>
              <a:ext cx="381000" cy="380206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054956" y="1654232"/>
              <a:ext cx="3048000" cy="6480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</a:rPr>
                <a:t>৩৬ হাজার কি </a:t>
              </a:r>
              <a:r>
                <a:rPr lang="en-US" sz="2400" dirty="0" smtClean="0">
                  <a:solidFill>
                    <a:schemeClr val="tx1"/>
                  </a:solidFill>
                </a:rPr>
                <a:t>.</a:t>
              </a:r>
              <a:r>
                <a:rPr lang="bn-BD" sz="2400" dirty="0" smtClean="0">
                  <a:solidFill>
                    <a:schemeClr val="tx1"/>
                  </a:solidFill>
                </a:rPr>
                <a:t>মি</a:t>
              </a:r>
              <a:r>
                <a:rPr lang="en-US" sz="2400" dirty="0" smtClean="0">
                  <a:solidFill>
                    <a:schemeClr val="tx1"/>
                  </a:solidFill>
                </a:rPr>
                <a:t>. </a:t>
              </a:r>
              <a:r>
                <a:rPr lang="bn-BD" sz="2400" dirty="0" smtClean="0">
                  <a:solidFill>
                    <a:schemeClr val="tx1"/>
                  </a:solidFill>
                </a:rPr>
                <a:t> 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621744" y="2382781"/>
            <a:ext cx="3431237" cy="648097"/>
            <a:chOff x="8671719" y="1654232"/>
            <a:chExt cx="3431237" cy="648097"/>
          </a:xfrm>
        </p:grpSpPr>
        <p:sp>
          <p:nvSpPr>
            <p:cNvPr id="63" name="Right Arrow 62"/>
            <p:cNvSpPr/>
            <p:nvPr/>
          </p:nvSpPr>
          <p:spPr>
            <a:xfrm>
              <a:off x="8671719" y="1828800"/>
              <a:ext cx="381000" cy="380206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9054956" y="1654232"/>
              <a:ext cx="3048000" cy="6480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</a:rPr>
                <a:t>১৯৬৪ সালে 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bn-BD" sz="2400" dirty="0" smtClean="0">
                  <a:solidFill>
                    <a:schemeClr val="tx1"/>
                  </a:solidFill>
                </a:rPr>
                <a:t> 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621744" y="3105745"/>
            <a:ext cx="3431237" cy="648097"/>
            <a:chOff x="8671719" y="1654232"/>
            <a:chExt cx="3431237" cy="648097"/>
          </a:xfrm>
        </p:grpSpPr>
        <p:sp>
          <p:nvSpPr>
            <p:cNvPr id="66" name="Right Arrow 65"/>
            <p:cNvSpPr/>
            <p:nvPr/>
          </p:nvSpPr>
          <p:spPr>
            <a:xfrm>
              <a:off x="8671719" y="1828800"/>
              <a:ext cx="381000" cy="380206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054956" y="1654232"/>
              <a:ext cx="3048000" cy="6480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</a:rPr>
                <a:t>২০১৮ সালে 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bn-BD" sz="2400" dirty="0" smtClean="0">
                  <a:solidFill>
                    <a:schemeClr val="tx1"/>
                  </a:solidFill>
                </a:rPr>
                <a:t> 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671719" y="4000103"/>
            <a:ext cx="3431237" cy="648097"/>
            <a:chOff x="8671719" y="1654232"/>
            <a:chExt cx="3431237" cy="648097"/>
          </a:xfrm>
        </p:grpSpPr>
        <p:sp>
          <p:nvSpPr>
            <p:cNvPr id="69" name="Right Arrow 68"/>
            <p:cNvSpPr/>
            <p:nvPr/>
          </p:nvSpPr>
          <p:spPr>
            <a:xfrm>
              <a:off x="8671719" y="1828800"/>
              <a:ext cx="381000" cy="380206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054956" y="1654232"/>
              <a:ext cx="3048000" cy="6480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</a:rPr>
                <a:t>প্লাস্টিক কাচের তন্তু 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bn-BD" sz="2400" dirty="0" smtClean="0">
                  <a:solidFill>
                    <a:schemeClr val="tx1"/>
                  </a:solidFill>
                </a:rPr>
                <a:t> 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671719" y="4823477"/>
            <a:ext cx="3431237" cy="648097"/>
            <a:chOff x="8671719" y="1654232"/>
            <a:chExt cx="3431237" cy="648097"/>
          </a:xfrm>
        </p:grpSpPr>
        <p:sp>
          <p:nvSpPr>
            <p:cNvPr id="72" name="Right Arrow 71"/>
            <p:cNvSpPr/>
            <p:nvPr/>
          </p:nvSpPr>
          <p:spPr>
            <a:xfrm>
              <a:off x="8671719" y="1828800"/>
              <a:ext cx="381000" cy="380206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9054956" y="1654232"/>
              <a:ext cx="3048000" cy="6480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</a:rPr>
                <a:t>আলোর  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bn-BD" sz="2400" dirty="0" smtClean="0">
                  <a:solidFill>
                    <a:schemeClr val="tx1"/>
                  </a:solidFill>
                </a:rPr>
                <a:t> 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138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52919" y="5486400"/>
            <a:ext cx="2286000" cy="1600200"/>
            <a:chOff x="975519" y="609600"/>
            <a:chExt cx="2286000" cy="1600200"/>
          </a:xfrm>
        </p:grpSpPr>
        <p:sp>
          <p:nvSpPr>
            <p:cNvPr id="4" name="Oval 3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500519" y="-304800"/>
            <a:ext cx="2286000" cy="1600200"/>
            <a:chOff x="975519" y="609600"/>
            <a:chExt cx="2286000" cy="1600200"/>
          </a:xfrm>
        </p:grpSpPr>
        <p:sp>
          <p:nvSpPr>
            <p:cNvPr id="9" name="Oval 8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472281" y="-152400"/>
            <a:ext cx="2286000" cy="1600200"/>
            <a:chOff x="975519" y="609600"/>
            <a:chExt cx="2286000" cy="1600200"/>
          </a:xfrm>
        </p:grpSpPr>
        <p:sp>
          <p:nvSpPr>
            <p:cNvPr id="13" name="Oval 12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548481" y="5334000"/>
            <a:ext cx="2286000" cy="1600200"/>
            <a:chOff x="975519" y="609600"/>
            <a:chExt cx="2286000" cy="1600200"/>
          </a:xfrm>
        </p:grpSpPr>
        <p:sp>
          <p:nvSpPr>
            <p:cNvPr id="17" name="Oval 16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 rot="10800000">
            <a:off x="2194719" y="6172199"/>
            <a:ext cx="8077200" cy="381000"/>
            <a:chOff x="2270919" y="228600"/>
            <a:chExt cx="8077200" cy="3810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270919" y="228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423319" y="3810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575719" y="5334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88925" y="1600994"/>
            <a:ext cx="306388" cy="3962400"/>
            <a:chOff x="288925" y="1600994"/>
            <a:chExt cx="306388" cy="3962400"/>
          </a:xfrm>
        </p:grpSpPr>
        <p:cxnSp>
          <p:nvCxnSpPr>
            <p:cNvPr id="25" name="Straight Connector 24"/>
            <p:cNvCxnSpPr/>
            <p:nvPr/>
          </p:nvCxnSpPr>
          <p:spPr>
            <a:xfrm rot="5400000">
              <a:off x="-1539081" y="34290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-1386681" y="35814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-1234281" y="37338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347119" y="228600"/>
            <a:ext cx="8077200" cy="381000"/>
            <a:chOff x="2270919" y="228600"/>
            <a:chExt cx="8077200" cy="381000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2270919" y="228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423319" y="3810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2575719" y="5334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1565731" y="1447800"/>
            <a:ext cx="306388" cy="3962400"/>
            <a:chOff x="288925" y="1600994"/>
            <a:chExt cx="306388" cy="3962400"/>
          </a:xfrm>
        </p:grpSpPr>
        <p:cxnSp>
          <p:nvCxnSpPr>
            <p:cNvPr id="43" name="Straight Connector 42"/>
            <p:cNvCxnSpPr/>
            <p:nvPr/>
          </p:nvCxnSpPr>
          <p:spPr>
            <a:xfrm rot="5400000">
              <a:off x="-1539081" y="34290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-1386681" y="35814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-1234281" y="37338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929" y="688398"/>
            <a:ext cx="3333750" cy="2886075"/>
          </a:xfrm>
          <a:prstGeom prst="rect">
            <a:avLst/>
          </a:prstGeom>
        </p:spPr>
      </p:pic>
      <p:pic>
        <p:nvPicPr>
          <p:cNvPr id="35" name="Picture 34" descr="home-icon.jpg"/>
          <p:cNvPicPr>
            <a:picLocks noChangeAspect="1"/>
          </p:cNvPicPr>
          <p:nvPr/>
        </p:nvPicPr>
        <p:blipFill>
          <a:blip r:embed="rId3">
            <a:lum bright="40000" contrast="-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5119" y="342900"/>
            <a:ext cx="2819400" cy="2286308"/>
          </a:xfrm>
          <a:prstGeom prst="ellipse">
            <a:avLst/>
          </a:prstGeom>
          <a:ln w="34925">
            <a:solidFill>
              <a:sysClr val="windowText" lastClr="000000"/>
            </a:solidFill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8062119" y="990600"/>
            <a:ext cx="3048000" cy="1140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8319" y="3574473"/>
            <a:ext cx="11430000" cy="1683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 ক্ষেত্রে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ফাইবা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রের  গুরুত্ব বর্ণনা কর।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45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52919" y="5486400"/>
            <a:ext cx="2286000" cy="1600200"/>
            <a:chOff x="975519" y="609600"/>
            <a:chExt cx="2286000" cy="1600200"/>
          </a:xfrm>
        </p:grpSpPr>
        <p:sp>
          <p:nvSpPr>
            <p:cNvPr id="4" name="Oval 3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500519" y="-304800"/>
            <a:ext cx="2286000" cy="1600200"/>
            <a:chOff x="975519" y="609600"/>
            <a:chExt cx="2286000" cy="1600200"/>
          </a:xfrm>
        </p:grpSpPr>
        <p:sp>
          <p:nvSpPr>
            <p:cNvPr id="9" name="Oval 8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472281" y="-152400"/>
            <a:ext cx="2286000" cy="1600200"/>
            <a:chOff x="975519" y="609600"/>
            <a:chExt cx="2286000" cy="1600200"/>
          </a:xfrm>
        </p:grpSpPr>
        <p:sp>
          <p:nvSpPr>
            <p:cNvPr id="13" name="Oval 12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548481" y="5334000"/>
            <a:ext cx="2286000" cy="1600200"/>
            <a:chOff x="975519" y="609600"/>
            <a:chExt cx="2286000" cy="1600200"/>
          </a:xfrm>
        </p:grpSpPr>
        <p:sp>
          <p:nvSpPr>
            <p:cNvPr id="17" name="Oval 16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 rot="10800000">
            <a:off x="2194719" y="6172199"/>
            <a:ext cx="8077200" cy="381000"/>
            <a:chOff x="2270919" y="228600"/>
            <a:chExt cx="8077200" cy="3810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270919" y="228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423319" y="3810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575719" y="5334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88925" y="1600994"/>
            <a:ext cx="306388" cy="3962400"/>
            <a:chOff x="288925" y="1600994"/>
            <a:chExt cx="306388" cy="3962400"/>
          </a:xfrm>
        </p:grpSpPr>
        <p:cxnSp>
          <p:nvCxnSpPr>
            <p:cNvPr id="25" name="Straight Connector 24"/>
            <p:cNvCxnSpPr/>
            <p:nvPr/>
          </p:nvCxnSpPr>
          <p:spPr>
            <a:xfrm rot="5400000">
              <a:off x="-1539081" y="34290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-1386681" y="35814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-1234281" y="37338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347119" y="228600"/>
            <a:ext cx="8077200" cy="381000"/>
            <a:chOff x="2270919" y="228600"/>
            <a:chExt cx="8077200" cy="381000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2270919" y="228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423319" y="3810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2575719" y="5334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1565731" y="1447800"/>
            <a:ext cx="306388" cy="3962400"/>
            <a:chOff x="288925" y="1600994"/>
            <a:chExt cx="306388" cy="3962400"/>
          </a:xfrm>
        </p:grpSpPr>
        <p:cxnSp>
          <p:nvCxnSpPr>
            <p:cNvPr id="43" name="Straight Connector 42"/>
            <p:cNvCxnSpPr/>
            <p:nvPr/>
          </p:nvCxnSpPr>
          <p:spPr>
            <a:xfrm rot="5400000">
              <a:off x="-1539081" y="34290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-1386681" y="35814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-1234281" y="37338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2499519" y="685800"/>
            <a:ext cx="6690519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4" descr="rose1.jpg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520" y="1447799"/>
            <a:ext cx="6781800" cy="47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2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52919" y="5486400"/>
            <a:ext cx="2286000" cy="1600200"/>
            <a:chOff x="975519" y="609600"/>
            <a:chExt cx="2286000" cy="1600200"/>
          </a:xfrm>
        </p:grpSpPr>
        <p:sp>
          <p:nvSpPr>
            <p:cNvPr id="4" name="Oval 3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500519" y="-304800"/>
            <a:ext cx="2286000" cy="1600200"/>
            <a:chOff x="975519" y="609600"/>
            <a:chExt cx="2286000" cy="1600200"/>
          </a:xfrm>
        </p:grpSpPr>
        <p:sp>
          <p:nvSpPr>
            <p:cNvPr id="9" name="Oval 8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472281" y="-152400"/>
            <a:ext cx="2286000" cy="1600200"/>
            <a:chOff x="975519" y="609600"/>
            <a:chExt cx="2286000" cy="1600200"/>
          </a:xfrm>
        </p:grpSpPr>
        <p:sp>
          <p:nvSpPr>
            <p:cNvPr id="13" name="Oval 12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548481" y="5334000"/>
            <a:ext cx="2286000" cy="1600200"/>
            <a:chOff x="975519" y="609600"/>
            <a:chExt cx="2286000" cy="1600200"/>
          </a:xfrm>
        </p:grpSpPr>
        <p:sp>
          <p:nvSpPr>
            <p:cNvPr id="17" name="Oval 16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 rot="10800000">
            <a:off x="2194719" y="6172199"/>
            <a:ext cx="8077200" cy="381000"/>
            <a:chOff x="2270919" y="228600"/>
            <a:chExt cx="8077200" cy="3810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270919" y="228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423319" y="3810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575719" y="5334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88925" y="1600994"/>
            <a:ext cx="306388" cy="3962400"/>
            <a:chOff x="288925" y="1600994"/>
            <a:chExt cx="306388" cy="3962400"/>
          </a:xfrm>
        </p:grpSpPr>
        <p:cxnSp>
          <p:nvCxnSpPr>
            <p:cNvPr id="25" name="Straight Connector 24"/>
            <p:cNvCxnSpPr/>
            <p:nvPr/>
          </p:nvCxnSpPr>
          <p:spPr>
            <a:xfrm rot="5400000">
              <a:off x="-1539081" y="34290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-1386681" y="35814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-1234281" y="37338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347119" y="228600"/>
            <a:ext cx="8077200" cy="381000"/>
            <a:chOff x="2270919" y="228600"/>
            <a:chExt cx="8077200" cy="381000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2270919" y="228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423319" y="3810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2575719" y="5334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1565731" y="1447800"/>
            <a:ext cx="306388" cy="3962400"/>
            <a:chOff x="288925" y="1600994"/>
            <a:chExt cx="306388" cy="3962400"/>
          </a:xfrm>
        </p:grpSpPr>
        <p:cxnSp>
          <p:nvCxnSpPr>
            <p:cNvPr id="43" name="Straight Connector 42"/>
            <p:cNvCxnSpPr/>
            <p:nvPr/>
          </p:nvCxnSpPr>
          <p:spPr>
            <a:xfrm rot="5400000">
              <a:off x="-1539081" y="34290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-1386681" y="35814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-1234281" y="37338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5802" y="838200"/>
            <a:ext cx="10515601" cy="5483134"/>
            <a:chOff x="823118" y="727165"/>
            <a:chExt cx="10515601" cy="5483134"/>
          </a:xfrm>
        </p:grpSpPr>
        <p:pic>
          <p:nvPicPr>
            <p:cNvPr id="46" name="Picture 2" descr="C:\Documents and Settings\i tech computer\My Documents\My Pictures\f7.jpe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3118" y="727165"/>
              <a:ext cx="10515601" cy="5483134"/>
            </a:xfrm>
            <a:prstGeom prst="rect">
              <a:avLst/>
            </a:prstGeom>
            <a:noFill/>
            <a:ln w="76200">
              <a:noFill/>
            </a:ln>
          </p:spPr>
        </p:pic>
        <p:sp>
          <p:nvSpPr>
            <p:cNvPr id="20" name="Rectangle 19"/>
            <p:cNvSpPr/>
            <p:nvPr/>
          </p:nvSpPr>
          <p:spPr>
            <a:xfrm>
              <a:off x="2804319" y="2209800"/>
              <a:ext cx="5791200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বিশ্বজিৎ চক্রবর্তী </a:t>
              </a:r>
            </a:p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সহকারি শিক্ষক, </a:t>
              </a:r>
              <a:endParaRPr lang="bn-BD" sz="3200" dirty="0">
                <a:latin typeface="SutonnyMJ" pitchFamily="2" charset="0"/>
                <a:cs typeface="NikoshBAN" pitchFamily="2" charset="0"/>
              </a:endParaRPr>
            </a:p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সাহাতলী উচ্চ বিদ্যালয়,</a:t>
              </a:r>
            </a:p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সাহাতলী, চাঁদপুর। </a:t>
              </a:r>
              <a:endParaRPr lang="bn-BD" sz="3200" dirty="0">
                <a:latin typeface="SutonnyMJ" pitchFamily="2" charset="0"/>
                <a:cs typeface="NikoshBAN" pitchFamily="2" charset="0"/>
              </a:endParaRPr>
            </a:p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মোবাইলঃ০১৭৩১৪৩২৪২৫ ।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194719" y="685800"/>
            <a:ext cx="4343400" cy="610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7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52919" y="5486400"/>
            <a:ext cx="2286000" cy="1600200"/>
            <a:chOff x="975519" y="609600"/>
            <a:chExt cx="2286000" cy="1600200"/>
          </a:xfrm>
        </p:grpSpPr>
        <p:sp>
          <p:nvSpPr>
            <p:cNvPr id="4" name="Oval 3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500519" y="-304800"/>
            <a:ext cx="2286000" cy="1600200"/>
            <a:chOff x="975519" y="609600"/>
            <a:chExt cx="2286000" cy="1600200"/>
          </a:xfrm>
        </p:grpSpPr>
        <p:sp>
          <p:nvSpPr>
            <p:cNvPr id="9" name="Oval 8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472281" y="-152400"/>
            <a:ext cx="2286000" cy="1600200"/>
            <a:chOff x="975519" y="609600"/>
            <a:chExt cx="2286000" cy="1600200"/>
          </a:xfrm>
        </p:grpSpPr>
        <p:sp>
          <p:nvSpPr>
            <p:cNvPr id="13" name="Oval 12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548481" y="5334000"/>
            <a:ext cx="2286000" cy="1600200"/>
            <a:chOff x="975519" y="609600"/>
            <a:chExt cx="2286000" cy="1600200"/>
          </a:xfrm>
        </p:grpSpPr>
        <p:sp>
          <p:nvSpPr>
            <p:cNvPr id="17" name="Oval 16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 rot="10800000">
            <a:off x="2194719" y="6172199"/>
            <a:ext cx="8077200" cy="381000"/>
            <a:chOff x="2270919" y="228600"/>
            <a:chExt cx="8077200" cy="3810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270919" y="228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423319" y="3810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575719" y="5334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88925" y="1600994"/>
            <a:ext cx="306388" cy="3962400"/>
            <a:chOff x="288925" y="1600994"/>
            <a:chExt cx="306388" cy="3962400"/>
          </a:xfrm>
        </p:grpSpPr>
        <p:cxnSp>
          <p:nvCxnSpPr>
            <p:cNvPr id="25" name="Straight Connector 24"/>
            <p:cNvCxnSpPr/>
            <p:nvPr/>
          </p:nvCxnSpPr>
          <p:spPr>
            <a:xfrm rot="5400000">
              <a:off x="-1539081" y="34290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-1386681" y="35814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-1234281" y="37338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347119" y="228600"/>
            <a:ext cx="8077200" cy="381000"/>
            <a:chOff x="2270919" y="228600"/>
            <a:chExt cx="8077200" cy="381000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2270919" y="228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423319" y="3810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2575719" y="5334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1565731" y="1447800"/>
            <a:ext cx="306388" cy="3962400"/>
            <a:chOff x="288925" y="1600994"/>
            <a:chExt cx="306388" cy="3962400"/>
          </a:xfrm>
        </p:grpSpPr>
        <p:cxnSp>
          <p:nvCxnSpPr>
            <p:cNvPr id="43" name="Straight Connector 42"/>
            <p:cNvCxnSpPr/>
            <p:nvPr/>
          </p:nvCxnSpPr>
          <p:spPr>
            <a:xfrm rot="5400000">
              <a:off x="-1539081" y="34290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-1386681" y="35814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-1234281" y="37338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lowchart: Process 2"/>
          <p:cNvSpPr/>
          <p:nvPr/>
        </p:nvSpPr>
        <p:spPr>
          <a:xfrm>
            <a:off x="1432719" y="1905000"/>
            <a:ext cx="2057400" cy="23622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356519" y="1904998"/>
            <a:ext cx="2161093" cy="2514601"/>
            <a:chOff x="1356519" y="1904998"/>
            <a:chExt cx="2161093" cy="2514601"/>
          </a:xfrm>
        </p:grpSpPr>
        <p:sp>
          <p:nvSpPr>
            <p:cNvPr id="46" name="Flowchart: Process 45"/>
            <p:cNvSpPr/>
            <p:nvPr/>
          </p:nvSpPr>
          <p:spPr>
            <a:xfrm>
              <a:off x="1356519" y="1904999"/>
              <a:ext cx="2057400" cy="2514599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407858" y="1904998"/>
              <a:ext cx="2109754" cy="2514601"/>
              <a:chOff x="1407858" y="1904998"/>
              <a:chExt cx="2109754" cy="2514601"/>
            </a:xfrm>
          </p:grpSpPr>
          <p:sp>
            <p:nvSpPr>
              <p:cNvPr id="47" name="Flowchart: Process 46"/>
              <p:cNvSpPr/>
              <p:nvPr/>
            </p:nvSpPr>
            <p:spPr>
              <a:xfrm>
                <a:off x="1460212" y="1912720"/>
                <a:ext cx="2057400" cy="2506879"/>
              </a:xfrm>
              <a:prstGeom prst="flowChart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7858" y="1904998"/>
                <a:ext cx="1929861" cy="2483427"/>
              </a:xfrm>
              <a:prstGeom prst="rect">
                <a:avLst/>
              </a:prstGeom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4175919" y="800100"/>
            <a:ext cx="6934200" cy="4838700"/>
            <a:chOff x="4175919" y="800100"/>
            <a:chExt cx="6934200" cy="4838700"/>
          </a:xfrm>
        </p:grpSpPr>
        <p:grpSp>
          <p:nvGrpSpPr>
            <p:cNvPr id="26" name="Group 25"/>
            <p:cNvGrpSpPr/>
            <p:nvPr/>
          </p:nvGrpSpPr>
          <p:grpSpPr>
            <a:xfrm>
              <a:off x="4175919" y="800100"/>
              <a:ext cx="6934200" cy="4838700"/>
              <a:chOff x="4175919" y="800100"/>
              <a:chExt cx="6934200" cy="48387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5852319" y="838200"/>
                <a:ext cx="4419600" cy="609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পাঠ পরিচিতি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" name="Flowchart: Internal Storage 1"/>
              <p:cNvSpPr/>
              <p:nvPr/>
            </p:nvSpPr>
            <p:spPr>
              <a:xfrm>
                <a:off x="4175919" y="800100"/>
                <a:ext cx="6934200" cy="4838700"/>
              </a:xfrm>
              <a:prstGeom prst="flowChartInternalStorag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166519" y="1447800"/>
                <a:ext cx="594360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শ্রেনি:অষ্টম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4000" dirty="0">
                    <a:latin typeface="NikoshBAN" pitchFamily="2" charset="0"/>
                    <a:cs typeface="NikoshBAN" pitchFamily="2" charset="0"/>
                  </a:rPr>
                  <a:t>বিষয় -  তথ্য ও যোগাযোগ প্রযুক্তি</a:t>
                </a:r>
              </a:p>
              <a:p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অধ্যায় – </a:t>
                </a:r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দ্বিতীয়</a:t>
                </a:r>
                <a:r>
                  <a:rPr lang="bn-BD" sz="4000" dirty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কম্পিউটার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নেটওয়া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র্ক)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4000" dirty="0">
                    <a:latin typeface="NikoshBAN" pitchFamily="2" charset="0"/>
                    <a:cs typeface="NikoshBAN" pitchFamily="2" charset="0"/>
                  </a:rPr>
                  <a:t>পাঠ 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:</a:t>
                </a:r>
                <a:r>
                  <a:rPr lang="bn-BD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১৪ </a:t>
                </a:r>
                <a:endParaRPr lang="bn-BD" sz="4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4000" dirty="0">
                    <a:latin typeface="NikoshBAN" pitchFamily="2" charset="0"/>
                    <a:cs typeface="NikoshBAN" pitchFamily="2" charset="0"/>
                  </a:rPr>
                  <a:t>সময়- ৫০ মি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.</a:t>
                </a:r>
              </a:p>
              <a:p>
                <a:r>
                  <a:rPr lang="bn-BD" sz="4000" dirty="0">
                    <a:latin typeface="NikoshBAN" pitchFamily="2" charset="0"/>
                    <a:cs typeface="NikoshBAN" pitchFamily="2" charset="0"/>
                  </a:rPr>
                  <a:t>তারিখ- </a:t>
                </a:r>
                <a:fld id="{1F2EF21F-14AF-4A4E-88E3-C525F243617B}" type="datetime8">
                  <a:rPr lang="bn-BD" sz="4000">
                    <a:latin typeface="NikoshBAN" pitchFamily="2" charset="0"/>
                    <a:cs typeface="NikoshBAN" pitchFamily="2" charset="0"/>
                  </a:rPr>
                  <a:pPr/>
                  <a:t>22 মে. 20</a:t>
                </a:fld>
                <a:endParaRPr lang="en-US" sz="4000" dirty="0"/>
              </a:p>
            </p:txBody>
          </p:sp>
        </p:grpSp>
        <p:cxnSp>
          <p:nvCxnSpPr>
            <p:cNvPr id="31" name="Straight Connector 30"/>
            <p:cNvCxnSpPr/>
            <p:nvPr/>
          </p:nvCxnSpPr>
          <p:spPr>
            <a:xfrm>
              <a:off x="4175919" y="800100"/>
              <a:ext cx="838200" cy="6096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628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52919" y="5486400"/>
            <a:ext cx="2286000" cy="1600200"/>
            <a:chOff x="975519" y="609600"/>
            <a:chExt cx="2286000" cy="1600200"/>
          </a:xfrm>
        </p:grpSpPr>
        <p:sp>
          <p:nvSpPr>
            <p:cNvPr id="4" name="Oval 3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500519" y="-304800"/>
            <a:ext cx="2286000" cy="1600200"/>
            <a:chOff x="975519" y="609600"/>
            <a:chExt cx="2286000" cy="1600200"/>
          </a:xfrm>
        </p:grpSpPr>
        <p:sp>
          <p:nvSpPr>
            <p:cNvPr id="9" name="Oval 8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472281" y="-152400"/>
            <a:ext cx="2286000" cy="1600200"/>
            <a:chOff x="975519" y="609600"/>
            <a:chExt cx="2286000" cy="1600200"/>
          </a:xfrm>
        </p:grpSpPr>
        <p:sp>
          <p:nvSpPr>
            <p:cNvPr id="13" name="Oval 12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548481" y="5334000"/>
            <a:ext cx="2286000" cy="1600200"/>
            <a:chOff x="975519" y="609600"/>
            <a:chExt cx="2286000" cy="1600200"/>
          </a:xfrm>
        </p:grpSpPr>
        <p:sp>
          <p:nvSpPr>
            <p:cNvPr id="17" name="Oval 16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 rot="10800000">
            <a:off x="2194719" y="6172199"/>
            <a:ext cx="8077200" cy="381000"/>
            <a:chOff x="2270919" y="228600"/>
            <a:chExt cx="8077200" cy="3810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270919" y="228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423319" y="3810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575719" y="5334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88925" y="1600994"/>
            <a:ext cx="306388" cy="3962400"/>
            <a:chOff x="288925" y="1600994"/>
            <a:chExt cx="306388" cy="3962400"/>
          </a:xfrm>
        </p:grpSpPr>
        <p:cxnSp>
          <p:nvCxnSpPr>
            <p:cNvPr id="25" name="Straight Connector 24"/>
            <p:cNvCxnSpPr/>
            <p:nvPr/>
          </p:nvCxnSpPr>
          <p:spPr>
            <a:xfrm rot="5400000">
              <a:off x="-1539081" y="34290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-1386681" y="35814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-1234281" y="37338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347119" y="228600"/>
            <a:ext cx="8077200" cy="381000"/>
            <a:chOff x="2270919" y="228600"/>
            <a:chExt cx="8077200" cy="381000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2270919" y="228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423319" y="3810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2575719" y="5334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1565731" y="1447800"/>
            <a:ext cx="306388" cy="3962400"/>
            <a:chOff x="288925" y="1600994"/>
            <a:chExt cx="306388" cy="3962400"/>
          </a:xfrm>
        </p:grpSpPr>
        <p:cxnSp>
          <p:nvCxnSpPr>
            <p:cNvPr id="43" name="Straight Connector 42"/>
            <p:cNvCxnSpPr/>
            <p:nvPr/>
          </p:nvCxnSpPr>
          <p:spPr>
            <a:xfrm rot="5400000">
              <a:off x="-1539081" y="34290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-1386681" y="35814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-1234281" y="37338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540" y="533400"/>
            <a:ext cx="4417579" cy="236220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9" y="762000"/>
            <a:ext cx="4610657" cy="250633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549" y="3849424"/>
            <a:ext cx="4803370" cy="22465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780355" y="3429794"/>
            <a:ext cx="4610657" cy="6850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দূরে সম্প্রচার হওয়া অনুষ্ঠান বেতারের মাধ্যমে কি ভাবে শুনতে পারি?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52319" y="2743200"/>
            <a:ext cx="5638800" cy="991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খেলার মাঠে না গিয়ে টেলিভিশনের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 কি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শুনতে ও দেখতে 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5313" y="4648200"/>
            <a:ext cx="5257006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মোবাইলে কিসের মাধ্যমে  তথ্য আদান প্রদান করতে পারি?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ight Arrow 23"/>
          <p:cNvSpPr/>
          <p:nvPr/>
        </p:nvSpPr>
        <p:spPr>
          <a:xfrm rot="10800000">
            <a:off x="5852319" y="4972712"/>
            <a:ext cx="381000" cy="28588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loud Callout 28"/>
          <p:cNvSpPr/>
          <p:nvPr/>
        </p:nvSpPr>
        <p:spPr>
          <a:xfrm>
            <a:off x="5852318" y="647700"/>
            <a:ext cx="1828801" cy="1562100"/>
          </a:xfrm>
          <a:prstGeom prst="cloudCallout">
            <a:avLst>
              <a:gd name="adj1" fmla="val -48863"/>
              <a:gd name="adj2" fmla="val 7403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  গুলো লক্ষ কর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4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0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52919" y="5486400"/>
            <a:ext cx="2286000" cy="1600200"/>
            <a:chOff x="975519" y="609600"/>
            <a:chExt cx="2286000" cy="1600200"/>
          </a:xfrm>
        </p:grpSpPr>
        <p:sp>
          <p:nvSpPr>
            <p:cNvPr id="4" name="Oval 3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500519" y="-304800"/>
            <a:ext cx="2286000" cy="1600200"/>
            <a:chOff x="975519" y="609600"/>
            <a:chExt cx="2286000" cy="1600200"/>
          </a:xfrm>
        </p:grpSpPr>
        <p:sp>
          <p:nvSpPr>
            <p:cNvPr id="9" name="Oval 8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472281" y="-152400"/>
            <a:ext cx="2286000" cy="1600200"/>
            <a:chOff x="975519" y="609600"/>
            <a:chExt cx="2286000" cy="1600200"/>
          </a:xfrm>
        </p:grpSpPr>
        <p:sp>
          <p:nvSpPr>
            <p:cNvPr id="13" name="Oval 12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548481" y="5334000"/>
            <a:ext cx="2286000" cy="1600200"/>
            <a:chOff x="975519" y="609600"/>
            <a:chExt cx="2286000" cy="1600200"/>
          </a:xfrm>
        </p:grpSpPr>
        <p:sp>
          <p:nvSpPr>
            <p:cNvPr id="17" name="Oval 16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 rot="10800000">
            <a:off x="2194719" y="6248399"/>
            <a:ext cx="8077200" cy="381000"/>
            <a:chOff x="2270919" y="228600"/>
            <a:chExt cx="8077200" cy="3810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270919" y="228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423319" y="3810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575719" y="5334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88925" y="1600994"/>
            <a:ext cx="306388" cy="3962400"/>
            <a:chOff x="288925" y="1600994"/>
            <a:chExt cx="306388" cy="3962400"/>
          </a:xfrm>
        </p:grpSpPr>
        <p:cxnSp>
          <p:nvCxnSpPr>
            <p:cNvPr id="25" name="Straight Connector 24"/>
            <p:cNvCxnSpPr/>
            <p:nvPr/>
          </p:nvCxnSpPr>
          <p:spPr>
            <a:xfrm rot="5400000">
              <a:off x="-1539081" y="34290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-1386681" y="35814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-1234281" y="37338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347119" y="228600"/>
            <a:ext cx="8077200" cy="381000"/>
            <a:chOff x="2270919" y="228600"/>
            <a:chExt cx="8077200" cy="381000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2270919" y="228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423319" y="3810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2575719" y="5334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1565731" y="1447800"/>
            <a:ext cx="306388" cy="3962400"/>
            <a:chOff x="288925" y="1600994"/>
            <a:chExt cx="306388" cy="3962400"/>
          </a:xfrm>
        </p:grpSpPr>
        <p:cxnSp>
          <p:nvCxnSpPr>
            <p:cNvPr id="43" name="Straight Connector 42"/>
            <p:cNvCxnSpPr/>
            <p:nvPr/>
          </p:nvCxnSpPr>
          <p:spPr>
            <a:xfrm rot="5400000">
              <a:off x="-1539081" y="34290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-1386681" y="35814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-1234281" y="37338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508919" y="1905794"/>
            <a:ext cx="9829800" cy="9898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002">
            <a:schemeClr val="dk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54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54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endParaRPr lang="en-US" sz="54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5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52919" y="5486400"/>
            <a:ext cx="2286000" cy="1600200"/>
            <a:chOff x="975519" y="609600"/>
            <a:chExt cx="2286000" cy="1600200"/>
          </a:xfrm>
        </p:grpSpPr>
        <p:sp>
          <p:nvSpPr>
            <p:cNvPr id="4" name="Oval 3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500519" y="-304800"/>
            <a:ext cx="2286000" cy="1600200"/>
            <a:chOff x="975519" y="609600"/>
            <a:chExt cx="2286000" cy="1600200"/>
          </a:xfrm>
        </p:grpSpPr>
        <p:sp>
          <p:nvSpPr>
            <p:cNvPr id="9" name="Oval 8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472281" y="-152400"/>
            <a:ext cx="2286000" cy="1600200"/>
            <a:chOff x="975519" y="609600"/>
            <a:chExt cx="2286000" cy="1600200"/>
          </a:xfrm>
        </p:grpSpPr>
        <p:sp>
          <p:nvSpPr>
            <p:cNvPr id="13" name="Oval 12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548481" y="5334000"/>
            <a:ext cx="2286000" cy="1600200"/>
            <a:chOff x="975519" y="609600"/>
            <a:chExt cx="2286000" cy="1600200"/>
          </a:xfrm>
        </p:grpSpPr>
        <p:sp>
          <p:nvSpPr>
            <p:cNvPr id="17" name="Oval 16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 rot="10800000">
            <a:off x="2194719" y="6172199"/>
            <a:ext cx="8077200" cy="381000"/>
            <a:chOff x="2270919" y="228600"/>
            <a:chExt cx="8077200" cy="3810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270919" y="228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423319" y="3810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575719" y="5334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88925" y="1600994"/>
            <a:ext cx="306388" cy="3962400"/>
            <a:chOff x="288925" y="1600994"/>
            <a:chExt cx="306388" cy="3962400"/>
          </a:xfrm>
        </p:grpSpPr>
        <p:cxnSp>
          <p:nvCxnSpPr>
            <p:cNvPr id="25" name="Straight Connector 24"/>
            <p:cNvCxnSpPr/>
            <p:nvPr/>
          </p:nvCxnSpPr>
          <p:spPr>
            <a:xfrm rot="5400000">
              <a:off x="-1539081" y="34290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-1386681" y="35814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-1234281" y="37338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347119" y="228600"/>
            <a:ext cx="8077200" cy="381000"/>
            <a:chOff x="2270919" y="228600"/>
            <a:chExt cx="8077200" cy="381000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2270919" y="228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423319" y="3810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2575719" y="5334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1565731" y="1447800"/>
            <a:ext cx="306388" cy="3962400"/>
            <a:chOff x="288925" y="1600994"/>
            <a:chExt cx="306388" cy="3962400"/>
          </a:xfrm>
        </p:grpSpPr>
        <p:cxnSp>
          <p:nvCxnSpPr>
            <p:cNvPr id="43" name="Straight Connector 42"/>
            <p:cNvCxnSpPr/>
            <p:nvPr/>
          </p:nvCxnSpPr>
          <p:spPr>
            <a:xfrm rot="5400000">
              <a:off x="-1539081" y="34290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-1386681" y="35814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-1234281" y="37338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899319" y="2133600"/>
            <a:ext cx="104394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তা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571500" indent="-571500" algn="l">
              <a:buFont typeface="Wingdings" pitchFamily="2" charset="2"/>
              <a:buChar char="Ø"/>
            </a:pP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571500" indent="-571500" algn="l"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সাব-মেরিন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ক্যাবল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13719" y="838200"/>
            <a:ext cx="71628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…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38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52919" y="5486400"/>
            <a:ext cx="2286000" cy="1600200"/>
            <a:chOff x="975519" y="609600"/>
            <a:chExt cx="2286000" cy="1600200"/>
          </a:xfrm>
        </p:grpSpPr>
        <p:sp>
          <p:nvSpPr>
            <p:cNvPr id="4" name="Oval 3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500519" y="-304800"/>
            <a:ext cx="2286000" cy="1600200"/>
            <a:chOff x="975519" y="609600"/>
            <a:chExt cx="2286000" cy="1600200"/>
          </a:xfrm>
        </p:grpSpPr>
        <p:sp>
          <p:nvSpPr>
            <p:cNvPr id="9" name="Oval 8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472281" y="-152400"/>
            <a:ext cx="2286000" cy="1600200"/>
            <a:chOff x="975519" y="609600"/>
            <a:chExt cx="2286000" cy="1600200"/>
          </a:xfrm>
        </p:grpSpPr>
        <p:sp>
          <p:nvSpPr>
            <p:cNvPr id="13" name="Oval 12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548481" y="5334000"/>
            <a:ext cx="2286000" cy="1600200"/>
            <a:chOff x="975519" y="609600"/>
            <a:chExt cx="2286000" cy="1600200"/>
          </a:xfrm>
        </p:grpSpPr>
        <p:sp>
          <p:nvSpPr>
            <p:cNvPr id="17" name="Oval 16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 rot="10800000">
            <a:off x="2194719" y="6172199"/>
            <a:ext cx="8077200" cy="381000"/>
            <a:chOff x="2270919" y="228600"/>
            <a:chExt cx="8077200" cy="3810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270919" y="228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423319" y="3810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575719" y="5334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88925" y="1600994"/>
            <a:ext cx="306388" cy="3962400"/>
            <a:chOff x="288925" y="1600994"/>
            <a:chExt cx="306388" cy="3962400"/>
          </a:xfrm>
        </p:grpSpPr>
        <p:cxnSp>
          <p:nvCxnSpPr>
            <p:cNvPr id="25" name="Straight Connector 24"/>
            <p:cNvCxnSpPr/>
            <p:nvPr/>
          </p:nvCxnSpPr>
          <p:spPr>
            <a:xfrm rot="5400000">
              <a:off x="-1539081" y="34290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-1386681" y="35814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-1234281" y="37338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347119" y="228600"/>
            <a:ext cx="8077200" cy="381000"/>
            <a:chOff x="2270919" y="228600"/>
            <a:chExt cx="8077200" cy="381000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2270919" y="228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423319" y="3810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2575719" y="5334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1565731" y="1447800"/>
            <a:ext cx="306388" cy="3962400"/>
            <a:chOff x="288925" y="1600994"/>
            <a:chExt cx="306388" cy="3962400"/>
          </a:xfrm>
        </p:grpSpPr>
        <p:cxnSp>
          <p:nvCxnSpPr>
            <p:cNvPr id="43" name="Straight Connector 42"/>
            <p:cNvCxnSpPr/>
            <p:nvPr/>
          </p:nvCxnSpPr>
          <p:spPr>
            <a:xfrm rot="5400000">
              <a:off x="-1539081" y="34290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-1386681" y="35814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-1234281" y="37338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62000" y="5257800"/>
            <a:ext cx="10483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2" descr="C:\Users\Motiar\Desktop\New folder\397905main_Satellites-xlt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990600"/>
            <a:ext cx="836691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13919" y="609600"/>
            <a:ext cx="4191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3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52919" y="5486400"/>
            <a:ext cx="2286000" cy="1600200"/>
            <a:chOff x="975519" y="609600"/>
            <a:chExt cx="2286000" cy="1600200"/>
          </a:xfrm>
        </p:grpSpPr>
        <p:sp>
          <p:nvSpPr>
            <p:cNvPr id="4" name="Oval 3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500519" y="-304800"/>
            <a:ext cx="2286000" cy="1600200"/>
            <a:chOff x="975519" y="609600"/>
            <a:chExt cx="2286000" cy="1600200"/>
          </a:xfrm>
        </p:grpSpPr>
        <p:sp>
          <p:nvSpPr>
            <p:cNvPr id="9" name="Oval 8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472281" y="-152400"/>
            <a:ext cx="2286000" cy="1600200"/>
            <a:chOff x="975519" y="609600"/>
            <a:chExt cx="2286000" cy="1600200"/>
          </a:xfrm>
        </p:grpSpPr>
        <p:sp>
          <p:nvSpPr>
            <p:cNvPr id="13" name="Oval 12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548481" y="5334000"/>
            <a:ext cx="2286000" cy="1600200"/>
            <a:chOff x="975519" y="609600"/>
            <a:chExt cx="2286000" cy="1600200"/>
          </a:xfrm>
        </p:grpSpPr>
        <p:sp>
          <p:nvSpPr>
            <p:cNvPr id="17" name="Oval 16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 rot="10800000">
            <a:off x="2194719" y="6172199"/>
            <a:ext cx="8077200" cy="381000"/>
            <a:chOff x="2270919" y="228600"/>
            <a:chExt cx="8077200" cy="3810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270919" y="228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423319" y="3810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575719" y="5334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88925" y="1600994"/>
            <a:ext cx="306388" cy="3962400"/>
            <a:chOff x="288925" y="1600994"/>
            <a:chExt cx="306388" cy="3962400"/>
          </a:xfrm>
        </p:grpSpPr>
        <p:cxnSp>
          <p:nvCxnSpPr>
            <p:cNvPr id="25" name="Straight Connector 24"/>
            <p:cNvCxnSpPr/>
            <p:nvPr/>
          </p:nvCxnSpPr>
          <p:spPr>
            <a:xfrm rot="5400000">
              <a:off x="-1539081" y="34290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-1386681" y="35814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-1234281" y="37338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347119" y="228600"/>
            <a:ext cx="8077200" cy="381000"/>
            <a:chOff x="2270919" y="228600"/>
            <a:chExt cx="8077200" cy="381000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2270919" y="228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423319" y="3810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2575719" y="5334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1565731" y="1447800"/>
            <a:ext cx="306388" cy="3962400"/>
            <a:chOff x="288925" y="1600994"/>
            <a:chExt cx="306388" cy="3962400"/>
          </a:xfrm>
        </p:grpSpPr>
        <p:cxnSp>
          <p:nvCxnSpPr>
            <p:cNvPr id="43" name="Straight Connector 42"/>
            <p:cNvCxnSpPr/>
            <p:nvPr/>
          </p:nvCxnSpPr>
          <p:spPr>
            <a:xfrm rot="5400000">
              <a:off x="-1539081" y="34290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-1386681" y="35814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-1234281" y="37338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19" y="1104900"/>
            <a:ext cx="4800600" cy="36957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19" y="1104900"/>
            <a:ext cx="5181600" cy="36957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432719" y="5193268"/>
            <a:ext cx="9906000" cy="52322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জিও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স্টেশনারির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পাঠিয়ে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794919" y="609600"/>
            <a:ext cx="4191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71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52919" y="5486400"/>
            <a:ext cx="2286000" cy="1600200"/>
            <a:chOff x="975519" y="609600"/>
            <a:chExt cx="2286000" cy="1600200"/>
          </a:xfrm>
        </p:grpSpPr>
        <p:sp>
          <p:nvSpPr>
            <p:cNvPr id="4" name="Oval 3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500519" y="-304800"/>
            <a:ext cx="2286000" cy="1600200"/>
            <a:chOff x="975519" y="609600"/>
            <a:chExt cx="2286000" cy="1600200"/>
          </a:xfrm>
        </p:grpSpPr>
        <p:sp>
          <p:nvSpPr>
            <p:cNvPr id="9" name="Oval 8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472281" y="-152400"/>
            <a:ext cx="2286000" cy="1600200"/>
            <a:chOff x="975519" y="609600"/>
            <a:chExt cx="2286000" cy="1600200"/>
          </a:xfrm>
        </p:grpSpPr>
        <p:sp>
          <p:nvSpPr>
            <p:cNvPr id="13" name="Oval 12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548481" y="5334000"/>
            <a:ext cx="2286000" cy="1600200"/>
            <a:chOff x="975519" y="609600"/>
            <a:chExt cx="2286000" cy="1600200"/>
          </a:xfrm>
        </p:grpSpPr>
        <p:sp>
          <p:nvSpPr>
            <p:cNvPr id="17" name="Oval 16"/>
            <p:cNvSpPr/>
            <p:nvPr/>
          </p:nvSpPr>
          <p:spPr>
            <a:xfrm>
              <a:off x="1585119" y="609600"/>
              <a:ext cx="1676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280319" y="914400"/>
              <a:ext cx="1676400" cy="12954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975519" y="762000"/>
              <a:ext cx="1676400" cy="1295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 rot="10800000">
            <a:off x="2194719" y="6172199"/>
            <a:ext cx="8077200" cy="381000"/>
            <a:chOff x="2270919" y="228600"/>
            <a:chExt cx="8077200" cy="3810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270919" y="228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423319" y="3810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575719" y="5334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88925" y="1600994"/>
            <a:ext cx="306388" cy="3962400"/>
            <a:chOff x="288925" y="1600994"/>
            <a:chExt cx="306388" cy="3962400"/>
          </a:xfrm>
        </p:grpSpPr>
        <p:cxnSp>
          <p:nvCxnSpPr>
            <p:cNvPr id="25" name="Straight Connector 24"/>
            <p:cNvCxnSpPr/>
            <p:nvPr/>
          </p:nvCxnSpPr>
          <p:spPr>
            <a:xfrm rot="5400000">
              <a:off x="-1539081" y="34290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-1386681" y="35814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-1234281" y="37338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347119" y="228600"/>
            <a:ext cx="8077200" cy="381000"/>
            <a:chOff x="2270919" y="228600"/>
            <a:chExt cx="8077200" cy="381000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2270919" y="2286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423319" y="3810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2575719" y="533400"/>
              <a:ext cx="777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1565731" y="1447800"/>
            <a:ext cx="306388" cy="3962400"/>
            <a:chOff x="288925" y="1600994"/>
            <a:chExt cx="306388" cy="3962400"/>
          </a:xfrm>
        </p:grpSpPr>
        <p:cxnSp>
          <p:nvCxnSpPr>
            <p:cNvPr id="43" name="Straight Connector 42"/>
            <p:cNvCxnSpPr/>
            <p:nvPr/>
          </p:nvCxnSpPr>
          <p:spPr>
            <a:xfrm rot="5400000">
              <a:off x="-1539081" y="34290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-1386681" y="35814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-1234281" y="3733800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1257300"/>
            <a:ext cx="5181600" cy="31623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19" y="1257300"/>
            <a:ext cx="4724400" cy="31623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99319" y="4495800"/>
            <a:ext cx="100584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বাংলাদেশেও 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বঙ্গবন্ধু স্যাটেলাইট-১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স্যাটেলাইট ২০১৮ সালের ১২ মে তারিখে মহাকাশে প্রেরণ করে। স্যাটেলাইট প্রেরণকারী  দেশের তালিকায় বাংলাদেশের অবস্থান ৫৭ তম।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642519" y="609600"/>
            <a:ext cx="4191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4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347</Words>
  <Application>Microsoft Office PowerPoint</Application>
  <PresentationFormat>Custom</PresentationFormat>
  <Paragraphs>58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BISWAJIT</dc:creator>
  <cp:lastModifiedBy>BISWAJIT</cp:lastModifiedBy>
  <cp:revision>39</cp:revision>
  <dcterms:created xsi:type="dcterms:W3CDTF">2020-05-18T02:56:27Z</dcterms:created>
  <dcterms:modified xsi:type="dcterms:W3CDTF">2020-05-22T04:43:56Z</dcterms:modified>
</cp:coreProperties>
</file>