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5"/>
  </p:notesMasterIdLst>
  <p:sldIdLst>
    <p:sldId id="256" r:id="rId2"/>
    <p:sldId id="275" r:id="rId3"/>
    <p:sldId id="259" r:id="rId4"/>
    <p:sldId id="276" r:id="rId5"/>
    <p:sldId id="277" r:id="rId6"/>
    <p:sldId id="271" r:id="rId7"/>
    <p:sldId id="296" r:id="rId8"/>
    <p:sldId id="297" r:id="rId9"/>
    <p:sldId id="298" r:id="rId10"/>
    <p:sldId id="299" r:id="rId11"/>
    <p:sldId id="300" r:id="rId12"/>
    <p:sldId id="308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79" r:id="rId21"/>
    <p:sldId id="266" r:id="rId22"/>
    <p:sldId id="280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0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0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2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4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219200"/>
            <a:ext cx="2895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371600"/>
            <a:ext cx="8509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5029200"/>
            <a:ext cx="8534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41148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990600"/>
            <a:ext cx="4114800" cy="3276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5029200"/>
            <a:ext cx="8534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41148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7026" y="838200"/>
            <a:ext cx="41148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493070" y="381000"/>
            <a:ext cx="183911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6401" y="400858"/>
            <a:ext cx="231845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1036924" y="3101606"/>
            <a:ext cx="709199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শিক্ষাবিষয়ক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5029200"/>
            <a:ext cx="8534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41148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7026" y="838200"/>
            <a:ext cx="41148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4724400"/>
            <a:ext cx="8534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41148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7026" y="838200"/>
            <a:ext cx="41148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4191000"/>
            <a:ext cx="8534400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খোঁজার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পিপীলিকা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2" y="351500"/>
            <a:ext cx="8276742" cy="36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3657600"/>
            <a:ext cx="8534400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এক্সিপেরিমেন্ট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জ্ঞানভান্ডার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এক্সপেরিমেন্ট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অন্য গ্রহ থেকে পৃথিবী কেমন দেখায় - Earth From Other Planets -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304800"/>
            <a:ext cx="7315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4494074"/>
            <a:ext cx="853440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চমকপ্রদ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রেজিস্ট্রেশন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কোর্সগুলো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210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4494074"/>
            <a:ext cx="853440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মহাকাশচারীদের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ভরশূন্য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381000"/>
            <a:ext cx="4114800" cy="3657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381000"/>
            <a:ext cx="4114800" cy="3657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4267200"/>
            <a:ext cx="8534400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রূপান্তিরিত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রিডারে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381000"/>
            <a:ext cx="4114800" cy="3657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316934" cy="365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4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/০৫/২০২০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96526" y="3473315"/>
            <a:ext cx="4375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66304" y="3429000"/>
            <a:ext cx="2286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4" y="400857"/>
            <a:ext cx="22396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7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786481" y="3102114"/>
            <a:ext cx="7595519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ক্লাব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243349"/>
            <a:ext cx="2423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219200"/>
            <a:ext cx="8534400" cy="533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পূর্বশর্ত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1444" y="2480608"/>
            <a:ext cx="81534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98600"/>
            <a:ext cx="6858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3824747"/>
            <a:ext cx="48006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864439"/>
            <a:ext cx="51816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পড়াচ্ছেন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904131"/>
            <a:ext cx="78486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41148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304800"/>
            <a:ext cx="41148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152400" y="1253619"/>
            <a:ext cx="8839200" cy="11798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286000"/>
            <a:ext cx="8229600" cy="2362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4372" y="2480608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69" y="457200"/>
            <a:ext cx="3503461" cy="4477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1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304800"/>
            <a:ext cx="85344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76" y="1545835"/>
            <a:ext cx="6772848" cy="50835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3935"/>
            <a:ext cx="8518718" cy="46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5830669"/>
            <a:ext cx="8534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7" y="304800"/>
            <a:ext cx="6268325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439595" cy="49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1260</TotalTime>
  <Words>449</Words>
  <Application>Microsoft Office PowerPoint</Application>
  <PresentationFormat>On-screen Show (4:3)</PresentationFormat>
  <Paragraphs>62</Paragraphs>
  <Slides>23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Corbel</vt:lpstr>
      <vt:lpstr>NikoshBAN</vt:lpstr>
      <vt:lpstr>Times New Roman</vt:lpstr>
      <vt:lpstr>Vrinda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145</cp:revision>
  <dcterms:created xsi:type="dcterms:W3CDTF">2006-08-16T00:00:00Z</dcterms:created>
  <dcterms:modified xsi:type="dcterms:W3CDTF">2020-05-23T09:15:35Z</dcterms:modified>
</cp:coreProperties>
</file>