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5" r:id="rId5"/>
    <p:sldId id="266" r:id="rId6"/>
    <p:sldId id="267" r:id="rId7"/>
    <p:sldId id="268" r:id="rId8"/>
    <p:sldId id="270" r:id="rId9"/>
    <p:sldId id="269" r:id="rId10"/>
    <p:sldId id="271" r:id="rId11"/>
    <p:sldId id="272" r:id="rId12"/>
    <p:sldId id="280" r:id="rId13"/>
    <p:sldId id="273" r:id="rId14"/>
    <p:sldId id="274" r:id="rId15"/>
    <p:sldId id="281" r:id="rId16"/>
    <p:sldId id="275" r:id="rId17"/>
    <p:sldId id="276" r:id="rId18"/>
    <p:sldId id="277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image" Target="../media/image15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image" Target="../media/image1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image" Target="../media/image15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image" Target="../media/image1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7AE24B-3B84-40F9-B87F-42C795400A5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4EA4C094-0408-4D4A-AE07-6821931C4E16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bn-IN" sz="3600" b="1" dirty="0" smtClean="0">
              <a:latin typeface="NikoshBAN" pitchFamily="2" charset="0"/>
              <a:cs typeface="NikoshBAN" pitchFamily="2" charset="0"/>
            </a:rPr>
            <a:t>সততা ও বিশ্বস্ততা </a:t>
          </a:r>
          <a:endParaRPr lang="en-US" sz="3600" b="1" dirty="0">
            <a:latin typeface="NikoshBAN" pitchFamily="2" charset="0"/>
            <a:cs typeface="NikoshBAN" pitchFamily="2" charset="0"/>
          </a:endParaRPr>
        </a:p>
      </dgm:t>
    </dgm:pt>
    <dgm:pt modelId="{D8F1E046-4821-4C86-9DCB-748BB68571D5}" type="parTrans" cxnId="{38181B0D-8673-47FF-9906-C0B24C3571AA}">
      <dgm:prSet/>
      <dgm:spPr/>
      <dgm:t>
        <a:bodyPr/>
        <a:lstStyle/>
        <a:p>
          <a:endParaRPr lang="en-US" sz="1200"/>
        </a:p>
      </dgm:t>
    </dgm:pt>
    <dgm:pt modelId="{562AEE8B-72DB-4387-8C7C-B55294BAAFEB}" type="sibTrans" cxnId="{38181B0D-8673-47FF-9906-C0B24C3571AA}">
      <dgm:prSet/>
      <dgm:spPr/>
      <dgm:t>
        <a:bodyPr/>
        <a:lstStyle/>
        <a:p>
          <a:endParaRPr lang="en-US" sz="1200"/>
        </a:p>
      </dgm:t>
    </dgm:pt>
    <dgm:pt modelId="{CF16AAE2-BB91-4372-9E7E-084E04A224DE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bn-IN" sz="3600" b="1" dirty="0" smtClean="0">
              <a:latin typeface="NikoshBAN" pitchFamily="2" charset="0"/>
              <a:cs typeface="NikoshBAN" pitchFamily="2" charset="0"/>
            </a:rPr>
            <a:t>মার্জিত ব্যবহার </a:t>
          </a:r>
          <a:endParaRPr lang="en-US" sz="3600" b="1" dirty="0">
            <a:latin typeface="NikoshBAN" pitchFamily="2" charset="0"/>
            <a:cs typeface="NikoshBAN" pitchFamily="2" charset="0"/>
          </a:endParaRPr>
        </a:p>
      </dgm:t>
    </dgm:pt>
    <dgm:pt modelId="{0C6B19FE-AE87-435F-8BAF-C727852815C0}" type="parTrans" cxnId="{94BD96DD-BE0E-4E81-BC50-05005FB0BDDA}">
      <dgm:prSet/>
      <dgm:spPr/>
      <dgm:t>
        <a:bodyPr/>
        <a:lstStyle/>
        <a:p>
          <a:endParaRPr lang="en-US" sz="1200"/>
        </a:p>
      </dgm:t>
    </dgm:pt>
    <dgm:pt modelId="{9774095C-0494-41D7-874E-28120DC7EE22}" type="sibTrans" cxnId="{94BD96DD-BE0E-4E81-BC50-05005FB0BDDA}">
      <dgm:prSet/>
      <dgm:spPr/>
      <dgm:t>
        <a:bodyPr/>
        <a:lstStyle/>
        <a:p>
          <a:endParaRPr lang="en-US" sz="1200"/>
        </a:p>
      </dgm:t>
    </dgm:pt>
    <dgm:pt modelId="{B2999DB4-3E71-4BBD-8308-BBA829C131FB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bn-IN" sz="3600" b="1" dirty="0" smtClean="0">
              <a:latin typeface="NikoshBAN" pitchFamily="2" charset="0"/>
              <a:cs typeface="NikoshBAN" pitchFamily="2" charset="0"/>
            </a:rPr>
            <a:t>মেলামেশার ক্ষমতা </a:t>
          </a:r>
          <a:endParaRPr lang="en-US" sz="3600" b="1" dirty="0">
            <a:latin typeface="NikoshBAN" pitchFamily="2" charset="0"/>
            <a:cs typeface="NikoshBAN" pitchFamily="2" charset="0"/>
          </a:endParaRPr>
        </a:p>
      </dgm:t>
    </dgm:pt>
    <dgm:pt modelId="{85DCAB8A-9A70-41A1-85F9-F4B59C228B2C}" type="parTrans" cxnId="{53852105-4172-4719-B1CC-B39981C2C920}">
      <dgm:prSet/>
      <dgm:spPr/>
      <dgm:t>
        <a:bodyPr/>
        <a:lstStyle/>
        <a:p>
          <a:endParaRPr lang="en-US" sz="1200"/>
        </a:p>
      </dgm:t>
    </dgm:pt>
    <dgm:pt modelId="{5641FDA6-F4A3-460A-B809-9A98FAFE45F1}" type="sibTrans" cxnId="{53852105-4172-4719-B1CC-B39981C2C920}">
      <dgm:prSet/>
      <dgm:spPr/>
      <dgm:t>
        <a:bodyPr/>
        <a:lstStyle/>
        <a:p>
          <a:endParaRPr lang="en-US" sz="1200"/>
        </a:p>
      </dgm:t>
    </dgm:pt>
    <dgm:pt modelId="{FEE731AF-D7C0-4F12-B5ED-EAC65B54B8CE}" type="pres">
      <dgm:prSet presAssocID="{E97AE24B-3B84-40F9-B87F-42C795400A51}" presName="linearFlow" presStyleCnt="0">
        <dgm:presLayoutVars>
          <dgm:dir/>
          <dgm:resizeHandles val="exact"/>
        </dgm:presLayoutVars>
      </dgm:prSet>
      <dgm:spPr/>
    </dgm:pt>
    <dgm:pt modelId="{62F75FD5-90FC-41D2-8F4B-F0795B6204AF}" type="pres">
      <dgm:prSet presAssocID="{4EA4C094-0408-4D4A-AE07-6821931C4E16}" presName="composite" presStyleCnt="0"/>
      <dgm:spPr/>
    </dgm:pt>
    <dgm:pt modelId="{308A1179-4514-4A55-8031-9CCE722CF434}" type="pres">
      <dgm:prSet presAssocID="{4EA4C094-0408-4D4A-AE07-6821931C4E16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57150">
          <a:solidFill>
            <a:srgbClr val="00B0F0"/>
          </a:solidFill>
        </a:ln>
      </dgm:spPr>
    </dgm:pt>
    <dgm:pt modelId="{03B7B68B-262B-4FB4-B874-EBCFF0B4E56B}" type="pres">
      <dgm:prSet presAssocID="{4EA4C094-0408-4D4A-AE07-6821931C4E16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572599-67CB-4C5E-8775-F0993A675368}" type="pres">
      <dgm:prSet presAssocID="{562AEE8B-72DB-4387-8C7C-B55294BAAFEB}" presName="spacing" presStyleCnt="0"/>
      <dgm:spPr/>
    </dgm:pt>
    <dgm:pt modelId="{1024FC42-6688-4E6E-A67B-3B4093257169}" type="pres">
      <dgm:prSet presAssocID="{CF16AAE2-BB91-4372-9E7E-084E04A224DE}" presName="composite" presStyleCnt="0"/>
      <dgm:spPr/>
    </dgm:pt>
    <dgm:pt modelId="{DAD7CCB6-6875-4423-B963-54E7EBB9188C}" type="pres">
      <dgm:prSet presAssocID="{CF16AAE2-BB91-4372-9E7E-084E04A224DE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57150">
          <a:solidFill>
            <a:srgbClr val="00B0F0"/>
          </a:solidFill>
        </a:ln>
      </dgm:spPr>
    </dgm:pt>
    <dgm:pt modelId="{EEC9FF7F-4098-4D1B-B641-1F063D90B98B}" type="pres">
      <dgm:prSet presAssocID="{CF16AAE2-BB91-4372-9E7E-084E04A224DE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E3310-07FA-420D-BCEC-F799FDCD978F}" type="pres">
      <dgm:prSet presAssocID="{9774095C-0494-41D7-874E-28120DC7EE22}" presName="spacing" presStyleCnt="0"/>
      <dgm:spPr/>
    </dgm:pt>
    <dgm:pt modelId="{5932AB80-C1B0-4209-AB04-568442BEB48A}" type="pres">
      <dgm:prSet presAssocID="{B2999DB4-3E71-4BBD-8308-BBA829C131FB}" presName="composite" presStyleCnt="0"/>
      <dgm:spPr/>
    </dgm:pt>
    <dgm:pt modelId="{D02E28EC-771D-49A2-8E1B-C3ED75185149}" type="pres">
      <dgm:prSet presAssocID="{B2999DB4-3E71-4BBD-8308-BBA829C131FB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57150">
          <a:solidFill>
            <a:srgbClr val="00B0F0"/>
          </a:solidFill>
        </a:ln>
      </dgm:spPr>
    </dgm:pt>
    <dgm:pt modelId="{C70A74B4-6DD5-4981-B496-371D134ECD33}" type="pres">
      <dgm:prSet presAssocID="{B2999DB4-3E71-4BBD-8308-BBA829C131F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9063FA-8CCD-4CEC-A97B-1B4D6FBA710E}" type="presOf" srcId="{4EA4C094-0408-4D4A-AE07-6821931C4E16}" destId="{03B7B68B-262B-4FB4-B874-EBCFF0B4E56B}" srcOrd="0" destOrd="0" presId="urn:microsoft.com/office/officeart/2005/8/layout/vList3"/>
    <dgm:cxn modelId="{4FE08504-1349-43B6-8539-FD92973D4983}" type="presOf" srcId="{B2999DB4-3E71-4BBD-8308-BBA829C131FB}" destId="{C70A74B4-6DD5-4981-B496-371D134ECD33}" srcOrd="0" destOrd="0" presId="urn:microsoft.com/office/officeart/2005/8/layout/vList3"/>
    <dgm:cxn modelId="{94BD96DD-BE0E-4E81-BC50-05005FB0BDDA}" srcId="{E97AE24B-3B84-40F9-B87F-42C795400A51}" destId="{CF16AAE2-BB91-4372-9E7E-084E04A224DE}" srcOrd="1" destOrd="0" parTransId="{0C6B19FE-AE87-435F-8BAF-C727852815C0}" sibTransId="{9774095C-0494-41D7-874E-28120DC7EE22}"/>
    <dgm:cxn modelId="{53852105-4172-4719-B1CC-B39981C2C920}" srcId="{E97AE24B-3B84-40F9-B87F-42C795400A51}" destId="{B2999DB4-3E71-4BBD-8308-BBA829C131FB}" srcOrd="2" destOrd="0" parTransId="{85DCAB8A-9A70-41A1-85F9-F4B59C228B2C}" sibTransId="{5641FDA6-F4A3-460A-B809-9A98FAFE45F1}"/>
    <dgm:cxn modelId="{52AC5C04-C2F6-418A-AE40-D53256FF44B8}" type="presOf" srcId="{E97AE24B-3B84-40F9-B87F-42C795400A51}" destId="{FEE731AF-D7C0-4F12-B5ED-EAC65B54B8CE}" srcOrd="0" destOrd="0" presId="urn:microsoft.com/office/officeart/2005/8/layout/vList3"/>
    <dgm:cxn modelId="{38181B0D-8673-47FF-9906-C0B24C3571AA}" srcId="{E97AE24B-3B84-40F9-B87F-42C795400A51}" destId="{4EA4C094-0408-4D4A-AE07-6821931C4E16}" srcOrd="0" destOrd="0" parTransId="{D8F1E046-4821-4C86-9DCB-748BB68571D5}" sibTransId="{562AEE8B-72DB-4387-8C7C-B55294BAAFEB}"/>
    <dgm:cxn modelId="{A9A8DA25-B25A-4B99-BF0E-A543254105C4}" type="presOf" srcId="{CF16AAE2-BB91-4372-9E7E-084E04A224DE}" destId="{EEC9FF7F-4098-4D1B-B641-1F063D90B98B}" srcOrd="0" destOrd="0" presId="urn:microsoft.com/office/officeart/2005/8/layout/vList3"/>
    <dgm:cxn modelId="{EBE54E8A-65D5-4CEC-B867-062D66794B6A}" type="presParOf" srcId="{FEE731AF-D7C0-4F12-B5ED-EAC65B54B8CE}" destId="{62F75FD5-90FC-41D2-8F4B-F0795B6204AF}" srcOrd="0" destOrd="0" presId="urn:microsoft.com/office/officeart/2005/8/layout/vList3"/>
    <dgm:cxn modelId="{EF344031-0371-4E1A-8BFB-7E2A353567F7}" type="presParOf" srcId="{62F75FD5-90FC-41D2-8F4B-F0795B6204AF}" destId="{308A1179-4514-4A55-8031-9CCE722CF434}" srcOrd="0" destOrd="0" presId="urn:microsoft.com/office/officeart/2005/8/layout/vList3"/>
    <dgm:cxn modelId="{DFD5412B-E009-41E1-A387-DFAAAFA0851A}" type="presParOf" srcId="{62F75FD5-90FC-41D2-8F4B-F0795B6204AF}" destId="{03B7B68B-262B-4FB4-B874-EBCFF0B4E56B}" srcOrd="1" destOrd="0" presId="urn:microsoft.com/office/officeart/2005/8/layout/vList3"/>
    <dgm:cxn modelId="{C21479AE-9FB4-4C4A-93B9-9B67CAF229BA}" type="presParOf" srcId="{FEE731AF-D7C0-4F12-B5ED-EAC65B54B8CE}" destId="{A9572599-67CB-4C5E-8775-F0993A675368}" srcOrd="1" destOrd="0" presId="urn:microsoft.com/office/officeart/2005/8/layout/vList3"/>
    <dgm:cxn modelId="{09B64A50-B245-4540-A8E5-0F2A14178019}" type="presParOf" srcId="{FEE731AF-D7C0-4F12-B5ED-EAC65B54B8CE}" destId="{1024FC42-6688-4E6E-A67B-3B4093257169}" srcOrd="2" destOrd="0" presId="urn:microsoft.com/office/officeart/2005/8/layout/vList3"/>
    <dgm:cxn modelId="{F18DDA9E-3BCD-41AE-9529-68D9167B1A58}" type="presParOf" srcId="{1024FC42-6688-4E6E-A67B-3B4093257169}" destId="{DAD7CCB6-6875-4423-B963-54E7EBB9188C}" srcOrd="0" destOrd="0" presId="urn:microsoft.com/office/officeart/2005/8/layout/vList3"/>
    <dgm:cxn modelId="{998F7CE2-FDBB-4E64-B1BD-BCDDEF0732C0}" type="presParOf" srcId="{1024FC42-6688-4E6E-A67B-3B4093257169}" destId="{EEC9FF7F-4098-4D1B-B641-1F063D90B98B}" srcOrd="1" destOrd="0" presId="urn:microsoft.com/office/officeart/2005/8/layout/vList3"/>
    <dgm:cxn modelId="{3EEFED9A-967A-495F-91EB-793E77976DD4}" type="presParOf" srcId="{FEE731AF-D7C0-4F12-B5ED-EAC65B54B8CE}" destId="{57FE3310-07FA-420D-BCEC-F799FDCD978F}" srcOrd="3" destOrd="0" presId="urn:microsoft.com/office/officeart/2005/8/layout/vList3"/>
    <dgm:cxn modelId="{2543D370-494E-4B2F-9647-65A7CA743BEC}" type="presParOf" srcId="{FEE731AF-D7C0-4F12-B5ED-EAC65B54B8CE}" destId="{5932AB80-C1B0-4209-AB04-568442BEB48A}" srcOrd="4" destOrd="0" presId="urn:microsoft.com/office/officeart/2005/8/layout/vList3"/>
    <dgm:cxn modelId="{1ABF3A94-3ED4-40C3-9BC5-AE405946DB38}" type="presParOf" srcId="{5932AB80-C1B0-4209-AB04-568442BEB48A}" destId="{D02E28EC-771D-49A2-8E1B-C3ED75185149}" srcOrd="0" destOrd="0" presId="urn:microsoft.com/office/officeart/2005/8/layout/vList3"/>
    <dgm:cxn modelId="{26059A4F-F3F8-4760-87A5-E7F07ABAEB4C}" type="presParOf" srcId="{5932AB80-C1B0-4209-AB04-568442BEB48A}" destId="{C70A74B4-6DD5-4981-B496-371D134ECD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7AE24B-3B84-40F9-B87F-42C795400A5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B37F0960-D2E0-4F83-8852-34151E19EF10}">
      <dgm:prSet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bn-IN" sz="3600" b="1" dirty="0" smtClean="0">
              <a:latin typeface="NikoshBAN" pitchFamily="2" charset="0"/>
              <a:cs typeface="NikoshBAN" pitchFamily="2" charset="0"/>
            </a:rPr>
            <a:t>জেন্ডার সচেতনতা </a:t>
          </a:r>
          <a:endParaRPr lang="en-US" sz="3600" b="1" dirty="0">
            <a:latin typeface="NikoshBAN" pitchFamily="2" charset="0"/>
            <a:cs typeface="NikoshBAN" pitchFamily="2" charset="0"/>
          </a:endParaRPr>
        </a:p>
      </dgm:t>
    </dgm:pt>
    <dgm:pt modelId="{DC88F969-0999-402C-9520-9845B2885914}" type="parTrans" cxnId="{C790B5DA-E9CD-436A-8200-1DB4326C4C79}">
      <dgm:prSet/>
      <dgm:spPr/>
      <dgm:t>
        <a:bodyPr/>
        <a:lstStyle/>
        <a:p>
          <a:endParaRPr lang="en-US" sz="1200"/>
        </a:p>
      </dgm:t>
    </dgm:pt>
    <dgm:pt modelId="{30B5E82B-3DD1-4A1F-9B0E-9F02D40F412E}" type="sibTrans" cxnId="{C790B5DA-E9CD-436A-8200-1DB4326C4C79}">
      <dgm:prSet/>
      <dgm:spPr/>
      <dgm:t>
        <a:bodyPr/>
        <a:lstStyle/>
        <a:p>
          <a:endParaRPr lang="en-US" sz="1200"/>
        </a:p>
      </dgm:t>
    </dgm:pt>
    <dgm:pt modelId="{421C5142-EC49-4F4B-A26C-8364FA356DF5}">
      <dgm:prSet custT="1"/>
      <dgm:spPr>
        <a:solidFill>
          <a:srgbClr val="00B050"/>
        </a:solidFill>
      </dgm:spPr>
      <dgm:t>
        <a:bodyPr/>
        <a:lstStyle/>
        <a:p>
          <a:r>
            <a:rPr lang="bn-IN" sz="3600" b="1" dirty="0" smtClean="0">
              <a:latin typeface="NikoshBAN" pitchFamily="2" charset="0"/>
              <a:cs typeface="NikoshBAN" pitchFamily="2" charset="0"/>
            </a:rPr>
            <a:t>ইতিবাচক দৃষ্টিভঙ্গি </a:t>
          </a:r>
          <a:endParaRPr lang="en-US" sz="3600" b="1" dirty="0">
            <a:latin typeface="NikoshBAN" pitchFamily="2" charset="0"/>
            <a:cs typeface="NikoshBAN" pitchFamily="2" charset="0"/>
          </a:endParaRPr>
        </a:p>
      </dgm:t>
    </dgm:pt>
    <dgm:pt modelId="{66E651B9-2F0D-4694-B282-B90BFFFF7507}" type="sibTrans" cxnId="{86CE03E9-637F-4E4E-A978-5E0C18C70794}">
      <dgm:prSet/>
      <dgm:spPr/>
      <dgm:t>
        <a:bodyPr/>
        <a:lstStyle/>
        <a:p>
          <a:endParaRPr lang="en-US" sz="1200"/>
        </a:p>
      </dgm:t>
    </dgm:pt>
    <dgm:pt modelId="{DC19ED8A-ABC0-4EDC-A54F-95C1040D69D7}" type="parTrans" cxnId="{86CE03E9-637F-4E4E-A978-5E0C18C70794}">
      <dgm:prSet/>
      <dgm:spPr/>
      <dgm:t>
        <a:bodyPr/>
        <a:lstStyle/>
        <a:p>
          <a:endParaRPr lang="en-US" sz="1200"/>
        </a:p>
      </dgm:t>
    </dgm:pt>
    <dgm:pt modelId="{FEE731AF-D7C0-4F12-B5ED-EAC65B54B8CE}" type="pres">
      <dgm:prSet presAssocID="{E97AE24B-3B84-40F9-B87F-42C795400A51}" presName="linearFlow" presStyleCnt="0">
        <dgm:presLayoutVars>
          <dgm:dir/>
          <dgm:resizeHandles val="exact"/>
        </dgm:presLayoutVars>
      </dgm:prSet>
      <dgm:spPr/>
    </dgm:pt>
    <dgm:pt modelId="{1738C9BD-7A5D-4D15-BBAB-9DA598786E65}" type="pres">
      <dgm:prSet presAssocID="{B37F0960-D2E0-4F83-8852-34151E19EF10}" presName="composite" presStyleCnt="0"/>
      <dgm:spPr/>
    </dgm:pt>
    <dgm:pt modelId="{8606E9C9-2127-4427-AFE2-E49EB11F8EA0}" type="pres">
      <dgm:prSet presAssocID="{B37F0960-D2E0-4F83-8852-34151E19EF10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38100">
          <a:solidFill>
            <a:srgbClr val="00B0F0"/>
          </a:solidFill>
        </a:ln>
      </dgm:spPr>
    </dgm:pt>
    <dgm:pt modelId="{D46ACB57-0CCC-4D53-BEA3-E587B4DCDD28}" type="pres">
      <dgm:prSet presAssocID="{B37F0960-D2E0-4F83-8852-34151E19EF10}" presName="txShp" presStyleLbl="node1" presStyleIdx="0" presStyleCnt="2" custLinFactNeighborX="0" custLinFactNeighborY="5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A82A5-A4CB-446F-BE3C-72DBC5F3240D}" type="pres">
      <dgm:prSet presAssocID="{30B5E82B-3DD1-4A1F-9B0E-9F02D40F412E}" presName="spacing" presStyleCnt="0"/>
      <dgm:spPr/>
    </dgm:pt>
    <dgm:pt modelId="{0A25CA0F-0450-4D56-8DDE-6975E7CE1BBF}" type="pres">
      <dgm:prSet presAssocID="{421C5142-EC49-4F4B-A26C-8364FA356DF5}" presName="composite" presStyleCnt="0"/>
      <dgm:spPr/>
    </dgm:pt>
    <dgm:pt modelId="{0C5D43AB-B499-4D38-AC24-D7C30469516A}" type="pres">
      <dgm:prSet presAssocID="{421C5142-EC49-4F4B-A26C-8364FA356DF5}" presName="imgShp" presStyleLbl="fgImgPlace1" presStyleIdx="1" presStyleCnt="2" custScaleX="98752" custScaleY="94069" custLinFactNeighborX="-6542" custLinFactNeighborY="-238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38100">
          <a:solidFill>
            <a:srgbClr val="00B0F0"/>
          </a:solidFill>
        </a:ln>
      </dgm:spPr>
    </dgm:pt>
    <dgm:pt modelId="{F1F3FAF3-B9B1-46D7-A4FC-8C38E3746438}" type="pres">
      <dgm:prSet presAssocID="{421C5142-EC49-4F4B-A26C-8364FA356DF5}" presName="txShp" presStyleLbl="node1" presStyleIdx="1" presStyleCnt="2" custScaleX="94022" custLinFactNeighborX="0" custLinFactNeighborY="62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CE03E9-637F-4E4E-A978-5E0C18C70794}" srcId="{E97AE24B-3B84-40F9-B87F-42C795400A51}" destId="{421C5142-EC49-4F4B-A26C-8364FA356DF5}" srcOrd="1" destOrd="0" parTransId="{DC19ED8A-ABC0-4EDC-A54F-95C1040D69D7}" sibTransId="{66E651B9-2F0D-4694-B282-B90BFFFF7507}"/>
    <dgm:cxn modelId="{C790B5DA-E9CD-436A-8200-1DB4326C4C79}" srcId="{E97AE24B-3B84-40F9-B87F-42C795400A51}" destId="{B37F0960-D2E0-4F83-8852-34151E19EF10}" srcOrd="0" destOrd="0" parTransId="{DC88F969-0999-402C-9520-9845B2885914}" sibTransId="{30B5E82B-3DD1-4A1F-9B0E-9F02D40F412E}"/>
    <dgm:cxn modelId="{D2C3D4D4-87AE-4512-AAC7-EC6FC76B74F5}" type="presOf" srcId="{421C5142-EC49-4F4B-A26C-8364FA356DF5}" destId="{F1F3FAF3-B9B1-46D7-A4FC-8C38E3746438}" srcOrd="0" destOrd="0" presId="urn:microsoft.com/office/officeart/2005/8/layout/vList3"/>
    <dgm:cxn modelId="{CBCF9C3F-4D55-44EB-8856-3EA5BA904AFF}" type="presOf" srcId="{B37F0960-D2E0-4F83-8852-34151E19EF10}" destId="{D46ACB57-0CCC-4D53-BEA3-E587B4DCDD28}" srcOrd="0" destOrd="0" presId="urn:microsoft.com/office/officeart/2005/8/layout/vList3"/>
    <dgm:cxn modelId="{45B8068B-25CA-4B3F-8DE0-1EE9F374F477}" type="presOf" srcId="{E97AE24B-3B84-40F9-B87F-42C795400A51}" destId="{FEE731AF-D7C0-4F12-B5ED-EAC65B54B8CE}" srcOrd="0" destOrd="0" presId="urn:microsoft.com/office/officeart/2005/8/layout/vList3"/>
    <dgm:cxn modelId="{D3469D81-84E5-4874-941E-C882C3A7D1B2}" type="presParOf" srcId="{FEE731AF-D7C0-4F12-B5ED-EAC65B54B8CE}" destId="{1738C9BD-7A5D-4D15-BBAB-9DA598786E65}" srcOrd="0" destOrd="0" presId="urn:microsoft.com/office/officeart/2005/8/layout/vList3"/>
    <dgm:cxn modelId="{5CBA7548-820B-4222-9283-94126867B223}" type="presParOf" srcId="{1738C9BD-7A5D-4D15-BBAB-9DA598786E65}" destId="{8606E9C9-2127-4427-AFE2-E49EB11F8EA0}" srcOrd="0" destOrd="0" presId="urn:microsoft.com/office/officeart/2005/8/layout/vList3"/>
    <dgm:cxn modelId="{20F294F1-FE7A-4318-8C1B-231881CC59FF}" type="presParOf" srcId="{1738C9BD-7A5D-4D15-BBAB-9DA598786E65}" destId="{D46ACB57-0CCC-4D53-BEA3-E587B4DCDD28}" srcOrd="1" destOrd="0" presId="urn:microsoft.com/office/officeart/2005/8/layout/vList3"/>
    <dgm:cxn modelId="{A0868732-2B8F-4D34-B6C8-5957C59C3D2C}" type="presParOf" srcId="{FEE731AF-D7C0-4F12-B5ED-EAC65B54B8CE}" destId="{D00A82A5-A4CB-446F-BE3C-72DBC5F3240D}" srcOrd="1" destOrd="0" presId="urn:microsoft.com/office/officeart/2005/8/layout/vList3"/>
    <dgm:cxn modelId="{6ABD110E-80B1-40AD-BE3F-5A5969B0BBFB}" type="presParOf" srcId="{FEE731AF-D7C0-4F12-B5ED-EAC65B54B8CE}" destId="{0A25CA0F-0450-4D56-8DDE-6975E7CE1BBF}" srcOrd="2" destOrd="0" presId="urn:microsoft.com/office/officeart/2005/8/layout/vList3"/>
    <dgm:cxn modelId="{245235B6-370F-4996-B674-533976E520CC}" type="presParOf" srcId="{0A25CA0F-0450-4D56-8DDE-6975E7CE1BBF}" destId="{0C5D43AB-B499-4D38-AC24-D7C30469516A}" srcOrd="0" destOrd="0" presId="urn:microsoft.com/office/officeart/2005/8/layout/vList3"/>
    <dgm:cxn modelId="{47152901-F063-4993-ADF2-93DF7E26CED1}" type="presParOf" srcId="{0A25CA0F-0450-4D56-8DDE-6975E7CE1BBF}" destId="{F1F3FAF3-B9B1-46D7-A4FC-8C38E374643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9192AC-AD7F-40F0-957A-4D288E1FDD9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7D46F8-1AC6-4E6A-A2AC-BA2356AD8E38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bn-IN" b="1" dirty="0" smtClean="0">
              <a:latin typeface="NikoshBAN" pitchFamily="2" charset="0"/>
              <a:cs typeface="NikoshBAN" pitchFamily="2" charset="0"/>
            </a:rPr>
            <a:t>শিক্ষা ও অভিজ্ঞাতা 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1AA8107F-9940-46EF-88ED-2B29A037F8A1}" type="parTrans" cxnId="{FB5FC85C-E723-4FD6-9F60-C8F7DF19B1F4}">
      <dgm:prSet/>
      <dgm:spPr/>
      <dgm:t>
        <a:bodyPr/>
        <a:lstStyle/>
        <a:p>
          <a:endParaRPr lang="en-US"/>
        </a:p>
      </dgm:t>
    </dgm:pt>
    <dgm:pt modelId="{AD76CA55-58ED-4136-8A34-86A054ACA3C5}" type="sibTrans" cxnId="{FB5FC85C-E723-4FD6-9F60-C8F7DF19B1F4}">
      <dgm:prSet/>
      <dgm:spPr/>
      <dgm:t>
        <a:bodyPr/>
        <a:lstStyle/>
        <a:p>
          <a:endParaRPr lang="en-US"/>
        </a:p>
      </dgm:t>
    </dgm:pt>
    <dgm:pt modelId="{78AF366B-B3B1-4EAD-8C5C-645692022A03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bn-IN" b="1" dirty="0" smtClean="0">
              <a:latin typeface="NikoshBAN" pitchFamily="2" charset="0"/>
              <a:cs typeface="NikoshBAN" pitchFamily="2" charset="0"/>
            </a:rPr>
            <a:t>বিপণন সম্পর্কে জ্ঞান 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E3B6FD62-1135-41C4-9895-F6DC9013E9E8}" type="parTrans" cxnId="{A9F2DEC9-1A1E-4D6F-91EB-BCF1A9420B22}">
      <dgm:prSet/>
      <dgm:spPr/>
      <dgm:t>
        <a:bodyPr/>
        <a:lstStyle/>
        <a:p>
          <a:endParaRPr lang="en-US"/>
        </a:p>
      </dgm:t>
    </dgm:pt>
    <dgm:pt modelId="{6309D079-0922-4372-8D24-216A24339D87}" type="sibTrans" cxnId="{A9F2DEC9-1A1E-4D6F-91EB-BCF1A9420B22}">
      <dgm:prSet/>
      <dgm:spPr/>
      <dgm:t>
        <a:bodyPr/>
        <a:lstStyle/>
        <a:p>
          <a:endParaRPr lang="en-US"/>
        </a:p>
      </dgm:t>
    </dgm:pt>
    <dgm:pt modelId="{FDCC68F6-05E2-4BA6-B9B5-454F92E458B8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bn-IN" b="1" dirty="0" smtClean="0">
              <a:latin typeface="NikoshBAN" pitchFamily="2" charset="0"/>
              <a:cs typeface="NikoshBAN" pitchFamily="2" charset="0"/>
            </a:rPr>
            <a:t>হিসাবে পারদর্শিতা 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07C4E948-6D9D-4F11-A9BB-911914952C5E}" type="parTrans" cxnId="{D2055EC1-0B72-4E84-A32C-B7473DEB9B23}">
      <dgm:prSet/>
      <dgm:spPr/>
      <dgm:t>
        <a:bodyPr/>
        <a:lstStyle/>
        <a:p>
          <a:endParaRPr lang="en-US"/>
        </a:p>
      </dgm:t>
    </dgm:pt>
    <dgm:pt modelId="{2E8715EA-C4CA-482E-B1D2-E2DFF09D383E}" type="sibTrans" cxnId="{D2055EC1-0B72-4E84-A32C-B7473DEB9B23}">
      <dgm:prSet/>
      <dgm:spPr/>
      <dgm:t>
        <a:bodyPr/>
        <a:lstStyle/>
        <a:p>
          <a:endParaRPr lang="en-US"/>
        </a:p>
      </dgm:t>
    </dgm:pt>
    <dgm:pt modelId="{6026AD25-35B9-40E7-8C87-8B39C24144F7}" type="pres">
      <dgm:prSet presAssocID="{B99192AC-AD7F-40F0-957A-4D288E1FDD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14303C-88BD-4A22-8515-220F5A1C552E}" type="pres">
      <dgm:prSet presAssocID="{E47D46F8-1AC6-4E6A-A2AC-BA2356AD8E38}" presName="parentLin" presStyleCnt="0"/>
      <dgm:spPr/>
    </dgm:pt>
    <dgm:pt modelId="{B4AFD175-8A17-4AE7-92D8-E1C8D9650DDD}" type="pres">
      <dgm:prSet presAssocID="{E47D46F8-1AC6-4E6A-A2AC-BA2356AD8E3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C841517-5829-4FD2-BC5B-786AD0323A9F}" type="pres">
      <dgm:prSet presAssocID="{E47D46F8-1AC6-4E6A-A2AC-BA2356AD8E38}" presName="parentText" presStyleLbl="node1" presStyleIdx="0" presStyleCnt="3" custLinFactNeighborX="26036" custLinFactNeighborY="-16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C248DB-72DF-4E4D-8769-07A320DC90FD}" type="pres">
      <dgm:prSet presAssocID="{E47D46F8-1AC6-4E6A-A2AC-BA2356AD8E38}" presName="negativeSpace" presStyleCnt="0"/>
      <dgm:spPr/>
    </dgm:pt>
    <dgm:pt modelId="{9ACB8969-CFE5-4F46-B0B9-B6803FDB890B}" type="pres">
      <dgm:prSet presAssocID="{E47D46F8-1AC6-4E6A-A2AC-BA2356AD8E38}" presName="childText" presStyleLbl="conFgAcc1" presStyleIdx="0" presStyleCnt="3">
        <dgm:presLayoutVars>
          <dgm:bulletEnabled val="1"/>
        </dgm:presLayoutVars>
      </dgm:prSet>
      <dgm:spPr/>
    </dgm:pt>
    <dgm:pt modelId="{7C8A98A1-3DCF-4767-9D16-4F838D8AB4F6}" type="pres">
      <dgm:prSet presAssocID="{AD76CA55-58ED-4136-8A34-86A054ACA3C5}" presName="spaceBetweenRectangles" presStyleCnt="0"/>
      <dgm:spPr/>
    </dgm:pt>
    <dgm:pt modelId="{5CA7B2AA-3A75-44D2-A4C2-7D7904230050}" type="pres">
      <dgm:prSet presAssocID="{78AF366B-B3B1-4EAD-8C5C-645692022A03}" presName="parentLin" presStyleCnt="0"/>
      <dgm:spPr/>
    </dgm:pt>
    <dgm:pt modelId="{84521E0C-9E7C-466B-9117-990FC9AE2608}" type="pres">
      <dgm:prSet presAssocID="{78AF366B-B3B1-4EAD-8C5C-645692022A0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8694626-139C-4531-B872-EADB7F8BF811}" type="pres">
      <dgm:prSet presAssocID="{78AF366B-B3B1-4EAD-8C5C-645692022A0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5E629-D980-45D9-A22E-FD0AF4B2C983}" type="pres">
      <dgm:prSet presAssocID="{78AF366B-B3B1-4EAD-8C5C-645692022A03}" presName="negativeSpace" presStyleCnt="0"/>
      <dgm:spPr/>
    </dgm:pt>
    <dgm:pt modelId="{08F18863-A696-4B11-A47D-EA0685064A8A}" type="pres">
      <dgm:prSet presAssocID="{78AF366B-B3B1-4EAD-8C5C-645692022A03}" presName="childText" presStyleLbl="conFgAcc1" presStyleIdx="1" presStyleCnt="3">
        <dgm:presLayoutVars>
          <dgm:bulletEnabled val="1"/>
        </dgm:presLayoutVars>
      </dgm:prSet>
      <dgm:spPr/>
    </dgm:pt>
    <dgm:pt modelId="{0A3D43EB-993B-4AF1-AF39-BD0183C675C6}" type="pres">
      <dgm:prSet presAssocID="{6309D079-0922-4372-8D24-216A24339D87}" presName="spaceBetweenRectangles" presStyleCnt="0"/>
      <dgm:spPr/>
    </dgm:pt>
    <dgm:pt modelId="{B7B3E0F0-FFC6-43CB-9A7E-2EBD34392CE2}" type="pres">
      <dgm:prSet presAssocID="{FDCC68F6-05E2-4BA6-B9B5-454F92E458B8}" presName="parentLin" presStyleCnt="0"/>
      <dgm:spPr/>
    </dgm:pt>
    <dgm:pt modelId="{07A39429-B817-45C1-AEA3-807F834B3DD3}" type="pres">
      <dgm:prSet presAssocID="{FDCC68F6-05E2-4BA6-B9B5-454F92E458B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6FA5524B-BAE7-4629-9E3D-B64CB6A78C04}" type="pres">
      <dgm:prSet presAssocID="{FDCC68F6-05E2-4BA6-B9B5-454F92E458B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357066-4CEE-40F7-B2EB-C8D09D4471CD}" type="pres">
      <dgm:prSet presAssocID="{FDCC68F6-05E2-4BA6-B9B5-454F92E458B8}" presName="negativeSpace" presStyleCnt="0"/>
      <dgm:spPr/>
    </dgm:pt>
    <dgm:pt modelId="{8CCB9732-40D5-4CA4-A187-4E9D48613BD4}" type="pres">
      <dgm:prSet presAssocID="{FDCC68F6-05E2-4BA6-B9B5-454F92E458B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CF4CCA3-AFE1-4766-8953-CB94662BAB6B}" type="presOf" srcId="{E47D46F8-1AC6-4E6A-A2AC-BA2356AD8E38}" destId="{B4AFD175-8A17-4AE7-92D8-E1C8D9650DDD}" srcOrd="0" destOrd="0" presId="urn:microsoft.com/office/officeart/2005/8/layout/list1"/>
    <dgm:cxn modelId="{A9F2DEC9-1A1E-4D6F-91EB-BCF1A9420B22}" srcId="{B99192AC-AD7F-40F0-957A-4D288E1FDD91}" destId="{78AF366B-B3B1-4EAD-8C5C-645692022A03}" srcOrd="1" destOrd="0" parTransId="{E3B6FD62-1135-41C4-9895-F6DC9013E9E8}" sibTransId="{6309D079-0922-4372-8D24-216A24339D87}"/>
    <dgm:cxn modelId="{03B68B18-BC2A-45AF-8DF9-6509F0837F4C}" type="presOf" srcId="{B99192AC-AD7F-40F0-957A-4D288E1FDD91}" destId="{6026AD25-35B9-40E7-8C87-8B39C24144F7}" srcOrd="0" destOrd="0" presId="urn:microsoft.com/office/officeart/2005/8/layout/list1"/>
    <dgm:cxn modelId="{D2055EC1-0B72-4E84-A32C-B7473DEB9B23}" srcId="{B99192AC-AD7F-40F0-957A-4D288E1FDD91}" destId="{FDCC68F6-05E2-4BA6-B9B5-454F92E458B8}" srcOrd="2" destOrd="0" parTransId="{07C4E948-6D9D-4F11-A9BB-911914952C5E}" sibTransId="{2E8715EA-C4CA-482E-B1D2-E2DFF09D383E}"/>
    <dgm:cxn modelId="{CA0FF7B4-FF38-4E6C-8A25-326D6D03EF42}" type="presOf" srcId="{FDCC68F6-05E2-4BA6-B9B5-454F92E458B8}" destId="{6FA5524B-BAE7-4629-9E3D-B64CB6A78C04}" srcOrd="1" destOrd="0" presId="urn:microsoft.com/office/officeart/2005/8/layout/list1"/>
    <dgm:cxn modelId="{7E57C4D7-2CD1-409D-AB64-D4E9E25C5860}" type="presOf" srcId="{E47D46F8-1AC6-4E6A-A2AC-BA2356AD8E38}" destId="{DC841517-5829-4FD2-BC5B-786AD0323A9F}" srcOrd="1" destOrd="0" presId="urn:microsoft.com/office/officeart/2005/8/layout/list1"/>
    <dgm:cxn modelId="{70E37B01-CABA-4CF8-9272-3F8ADA4DE7B2}" type="presOf" srcId="{78AF366B-B3B1-4EAD-8C5C-645692022A03}" destId="{18694626-139C-4531-B872-EADB7F8BF811}" srcOrd="1" destOrd="0" presId="urn:microsoft.com/office/officeart/2005/8/layout/list1"/>
    <dgm:cxn modelId="{48C8E331-0898-4F01-9F3C-7A2245C5FB82}" type="presOf" srcId="{78AF366B-B3B1-4EAD-8C5C-645692022A03}" destId="{84521E0C-9E7C-466B-9117-990FC9AE2608}" srcOrd="0" destOrd="0" presId="urn:microsoft.com/office/officeart/2005/8/layout/list1"/>
    <dgm:cxn modelId="{08979FCD-4594-4856-B991-DA38C0EB62AE}" type="presOf" srcId="{FDCC68F6-05E2-4BA6-B9B5-454F92E458B8}" destId="{07A39429-B817-45C1-AEA3-807F834B3DD3}" srcOrd="0" destOrd="0" presId="urn:microsoft.com/office/officeart/2005/8/layout/list1"/>
    <dgm:cxn modelId="{FB5FC85C-E723-4FD6-9F60-C8F7DF19B1F4}" srcId="{B99192AC-AD7F-40F0-957A-4D288E1FDD91}" destId="{E47D46F8-1AC6-4E6A-A2AC-BA2356AD8E38}" srcOrd="0" destOrd="0" parTransId="{1AA8107F-9940-46EF-88ED-2B29A037F8A1}" sibTransId="{AD76CA55-58ED-4136-8A34-86A054ACA3C5}"/>
    <dgm:cxn modelId="{368D277D-89DB-4174-86AA-9D370DA81ED5}" type="presParOf" srcId="{6026AD25-35B9-40E7-8C87-8B39C24144F7}" destId="{B714303C-88BD-4A22-8515-220F5A1C552E}" srcOrd="0" destOrd="0" presId="urn:microsoft.com/office/officeart/2005/8/layout/list1"/>
    <dgm:cxn modelId="{52FF3431-53D3-4D5A-B4CF-71413DDBA957}" type="presParOf" srcId="{B714303C-88BD-4A22-8515-220F5A1C552E}" destId="{B4AFD175-8A17-4AE7-92D8-E1C8D9650DDD}" srcOrd="0" destOrd="0" presId="urn:microsoft.com/office/officeart/2005/8/layout/list1"/>
    <dgm:cxn modelId="{58B3559A-8060-4E78-B926-B6B7316D0EA5}" type="presParOf" srcId="{B714303C-88BD-4A22-8515-220F5A1C552E}" destId="{DC841517-5829-4FD2-BC5B-786AD0323A9F}" srcOrd="1" destOrd="0" presId="urn:microsoft.com/office/officeart/2005/8/layout/list1"/>
    <dgm:cxn modelId="{9164C274-0B70-4ACB-A1FB-7A941CFFC51D}" type="presParOf" srcId="{6026AD25-35B9-40E7-8C87-8B39C24144F7}" destId="{82C248DB-72DF-4E4D-8769-07A320DC90FD}" srcOrd="1" destOrd="0" presId="urn:microsoft.com/office/officeart/2005/8/layout/list1"/>
    <dgm:cxn modelId="{36349257-235C-4185-B694-00A987194FD6}" type="presParOf" srcId="{6026AD25-35B9-40E7-8C87-8B39C24144F7}" destId="{9ACB8969-CFE5-4F46-B0B9-B6803FDB890B}" srcOrd="2" destOrd="0" presId="urn:microsoft.com/office/officeart/2005/8/layout/list1"/>
    <dgm:cxn modelId="{844C99B8-F69E-4884-9461-A5830AC0782A}" type="presParOf" srcId="{6026AD25-35B9-40E7-8C87-8B39C24144F7}" destId="{7C8A98A1-3DCF-4767-9D16-4F838D8AB4F6}" srcOrd="3" destOrd="0" presId="urn:microsoft.com/office/officeart/2005/8/layout/list1"/>
    <dgm:cxn modelId="{181FDC14-4365-4DFD-BCE8-4008A2E6228A}" type="presParOf" srcId="{6026AD25-35B9-40E7-8C87-8B39C24144F7}" destId="{5CA7B2AA-3A75-44D2-A4C2-7D7904230050}" srcOrd="4" destOrd="0" presId="urn:microsoft.com/office/officeart/2005/8/layout/list1"/>
    <dgm:cxn modelId="{639D3AA9-9B6C-438A-9102-942FBBA6B987}" type="presParOf" srcId="{5CA7B2AA-3A75-44D2-A4C2-7D7904230050}" destId="{84521E0C-9E7C-466B-9117-990FC9AE2608}" srcOrd="0" destOrd="0" presId="urn:microsoft.com/office/officeart/2005/8/layout/list1"/>
    <dgm:cxn modelId="{7ECBCC0F-DC3D-4F11-9B1C-EF7085396BD7}" type="presParOf" srcId="{5CA7B2AA-3A75-44D2-A4C2-7D7904230050}" destId="{18694626-139C-4531-B872-EADB7F8BF811}" srcOrd="1" destOrd="0" presId="urn:microsoft.com/office/officeart/2005/8/layout/list1"/>
    <dgm:cxn modelId="{CFE3CFAA-3F69-466D-BC08-D91A4B86EB1A}" type="presParOf" srcId="{6026AD25-35B9-40E7-8C87-8B39C24144F7}" destId="{2745E629-D980-45D9-A22E-FD0AF4B2C983}" srcOrd="5" destOrd="0" presId="urn:microsoft.com/office/officeart/2005/8/layout/list1"/>
    <dgm:cxn modelId="{B8C1D90C-B9F1-4885-97EC-D974702AAE06}" type="presParOf" srcId="{6026AD25-35B9-40E7-8C87-8B39C24144F7}" destId="{08F18863-A696-4B11-A47D-EA0685064A8A}" srcOrd="6" destOrd="0" presId="urn:microsoft.com/office/officeart/2005/8/layout/list1"/>
    <dgm:cxn modelId="{8B70DEA5-CD52-4632-BA74-F6B9E5A138AF}" type="presParOf" srcId="{6026AD25-35B9-40E7-8C87-8B39C24144F7}" destId="{0A3D43EB-993B-4AF1-AF39-BD0183C675C6}" srcOrd="7" destOrd="0" presId="urn:microsoft.com/office/officeart/2005/8/layout/list1"/>
    <dgm:cxn modelId="{B078661F-D303-4DB8-ADEB-2B300D29CB03}" type="presParOf" srcId="{6026AD25-35B9-40E7-8C87-8B39C24144F7}" destId="{B7B3E0F0-FFC6-43CB-9A7E-2EBD34392CE2}" srcOrd="8" destOrd="0" presId="urn:microsoft.com/office/officeart/2005/8/layout/list1"/>
    <dgm:cxn modelId="{A0D3421D-9E76-462E-BEAD-7CA8B9B440B8}" type="presParOf" srcId="{B7B3E0F0-FFC6-43CB-9A7E-2EBD34392CE2}" destId="{07A39429-B817-45C1-AEA3-807F834B3DD3}" srcOrd="0" destOrd="0" presId="urn:microsoft.com/office/officeart/2005/8/layout/list1"/>
    <dgm:cxn modelId="{E1F10D99-295D-4632-B799-BE76C9E1E3EC}" type="presParOf" srcId="{B7B3E0F0-FFC6-43CB-9A7E-2EBD34392CE2}" destId="{6FA5524B-BAE7-4629-9E3D-B64CB6A78C04}" srcOrd="1" destOrd="0" presId="urn:microsoft.com/office/officeart/2005/8/layout/list1"/>
    <dgm:cxn modelId="{E889B978-01BF-4271-BDF7-8D984F0C4FEC}" type="presParOf" srcId="{6026AD25-35B9-40E7-8C87-8B39C24144F7}" destId="{A5357066-4CEE-40F7-B2EB-C8D09D4471CD}" srcOrd="9" destOrd="0" presId="urn:microsoft.com/office/officeart/2005/8/layout/list1"/>
    <dgm:cxn modelId="{6A7AF6DE-A75D-447E-9635-D01E2A38C620}" type="presParOf" srcId="{6026AD25-35B9-40E7-8C87-8B39C24144F7}" destId="{8CCB9732-40D5-4CA4-A187-4E9D48613BD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7B68B-262B-4FB4-B874-EBCFF0B4E56B}">
      <dsp:nvSpPr>
        <dsp:cNvPr id="0" name=""/>
        <dsp:cNvSpPr/>
      </dsp:nvSpPr>
      <dsp:spPr>
        <a:xfrm rot="10800000">
          <a:off x="1467481" y="416"/>
          <a:ext cx="4312212" cy="1525289"/>
        </a:xfrm>
        <a:prstGeom prst="homePlate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2610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>
              <a:latin typeface="NikoshBAN" pitchFamily="2" charset="0"/>
              <a:cs typeface="NikoshBAN" pitchFamily="2" charset="0"/>
            </a:rPr>
            <a:t>সততা ও বিশ্বস্ততা </a:t>
          </a:r>
          <a:endParaRPr lang="en-US" sz="3600" b="1" kern="1200" dirty="0">
            <a:latin typeface="NikoshBAN" pitchFamily="2" charset="0"/>
            <a:cs typeface="NikoshBAN" pitchFamily="2" charset="0"/>
          </a:endParaRPr>
        </a:p>
      </dsp:txBody>
      <dsp:txXfrm rot="10800000">
        <a:off x="1848803" y="416"/>
        <a:ext cx="3930890" cy="1525289"/>
      </dsp:txXfrm>
    </dsp:sp>
    <dsp:sp modelId="{308A1179-4514-4A55-8031-9CCE722CF434}">
      <dsp:nvSpPr>
        <dsp:cNvPr id="0" name=""/>
        <dsp:cNvSpPr/>
      </dsp:nvSpPr>
      <dsp:spPr>
        <a:xfrm>
          <a:off x="704836" y="416"/>
          <a:ext cx="1525289" cy="152528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571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C9FF7F-4098-4D1B-B641-1F063D90B98B}">
      <dsp:nvSpPr>
        <dsp:cNvPr id="0" name=""/>
        <dsp:cNvSpPr/>
      </dsp:nvSpPr>
      <dsp:spPr>
        <a:xfrm rot="10800000">
          <a:off x="1467481" y="1981015"/>
          <a:ext cx="4312212" cy="1525289"/>
        </a:xfrm>
        <a:prstGeom prst="homePlat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2610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>
              <a:latin typeface="NikoshBAN" pitchFamily="2" charset="0"/>
              <a:cs typeface="NikoshBAN" pitchFamily="2" charset="0"/>
            </a:rPr>
            <a:t>মার্জিত ব্যবহার </a:t>
          </a:r>
          <a:endParaRPr lang="en-US" sz="3600" b="1" kern="1200" dirty="0">
            <a:latin typeface="NikoshBAN" pitchFamily="2" charset="0"/>
            <a:cs typeface="NikoshBAN" pitchFamily="2" charset="0"/>
          </a:endParaRPr>
        </a:p>
      </dsp:txBody>
      <dsp:txXfrm rot="10800000">
        <a:off x="1848803" y="1981015"/>
        <a:ext cx="3930890" cy="1525289"/>
      </dsp:txXfrm>
    </dsp:sp>
    <dsp:sp modelId="{DAD7CCB6-6875-4423-B963-54E7EBB9188C}">
      <dsp:nvSpPr>
        <dsp:cNvPr id="0" name=""/>
        <dsp:cNvSpPr/>
      </dsp:nvSpPr>
      <dsp:spPr>
        <a:xfrm>
          <a:off x="704836" y="1981015"/>
          <a:ext cx="1525289" cy="152528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571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0A74B4-6DD5-4981-B496-371D134ECD33}">
      <dsp:nvSpPr>
        <dsp:cNvPr id="0" name=""/>
        <dsp:cNvSpPr/>
      </dsp:nvSpPr>
      <dsp:spPr>
        <a:xfrm rot="10800000">
          <a:off x="1467481" y="3961615"/>
          <a:ext cx="4312212" cy="1525289"/>
        </a:xfrm>
        <a:prstGeom prst="homePlate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2610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>
              <a:latin typeface="NikoshBAN" pitchFamily="2" charset="0"/>
              <a:cs typeface="NikoshBAN" pitchFamily="2" charset="0"/>
            </a:rPr>
            <a:t>মেলামেশার ক্ষমতা </a:t>
          </a:r>
          <a:endParaRPr lang="en-US" sz="3600" b="1" kern="1200" dirty="0">
            <a:latin typeface="NikoshBAN" pitchFamily="2" charset="0"/>
            <a:cs typeface="NikoshBAN" pitchFamily="2" charset="0"/>
          </a:endParaRPr>
        </a:p>
      </dsp:txBody>
      <dsp:txXfrm rot="10800000">
        <a:off x="1848803" y="3961615"/>
        <a:ext cx="3930890" cy="1525289"/>
      </dsp:txXfrm>
    </dsp:sp>
    <dsp:sp modelId="{D02E28EC-771D-49A2-8E1B-C3ED75185149}">
      <dsp:nvSpPr>
        <dsp:cNvPr id="0" name=""/>
        <dsp:cNvSpPr/>
      </dsp:nvSpPr>
      <dsp:spPr>
        <a:xfrm>
          <a:off x="704836" y="3961615"/>
          <a:ext cx="1525289" cy="152528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571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ACB57-0CCC-4D53-BEA3-E587B4DCDD28}">
      <dsp:nvSpPr>
        <dsp:cNvPr id="0" name=""/>
        <dsp:cNvSpPr/>
      </dsp:nvSpPr>
      <dsp:spPr>
        <a:xfrm rot="10800000">
          <a:off x="1385637" y="117873"/>
          <a:ext cx="3667457" cy="1847516"/>
        </a:xfrm>
        <a:prstGeom prst="homePlate">
          <a:avLst/>
        </a:prstGeom>
        <a:solidFill>
          <a:schemeClr val="tx1">
            <a:lumMod val="85000"/>
            <a:lumOff val="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703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>
              <a:latin typeface="NikoshBAN" pitchFamily="2" charset="0"/>
              <a:cs typeface="NikoshBAN" pitchFamily="2" charset="0"/>
            </a:rPr>
            <a:t>জেন্ডার সচেতনতা </a:t>
          </a:r>
          <a:endParaRPr lang="en-US" sz="3600" b="1" kern="1200" dirty="0">
            <a:latin typeface="NikoshBAN" pitchFamily="2" charset="0"/>
            <a:cs typeface="NikoshBAN" pitchFamily="2" charset="0"/>
          </a:endParaRPr>
        </a:p>
      </dsp:txBody>
      <dsp:txXfrm rot="10800000">
        <a:off x="1847516" y="117873"/>
        <a:ext cx="3205578" cy="1847516"/>
      </dsp:txXfrm>
    </dsp:sp>
    <dsp:sp modelId="{8606E9C9-2127-4427-AFE2-E49EB11F8EA0}">
      <dsp:nvSpPr>
        <dsp:cNvPr id="0" name=""/>
        <dsp:cNvSpPr/>
      </dsp:nvSpPr>
      <dsp:spPr>
        <a:xfrm>
          <a:off x="461879" y="17867"/>
          <a:ext cx="1847516" cy="184751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381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F3FAF3-B9B1-46D7-A4FC-8C38E3746438}">
      <dsp:nvSpPr>
        <dsp:cNvPr id="0" name=""/>
        <dsp:cNvSpPr/>
      </dsp:nvSpPr>
      <dsp:spPr>
        <a:xfrm rot="10800000">
          <a:off x="1544303" y="2434747"/>
          <a:ext cx="3448217" cy="1847516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703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>
              <a:latin typeface="NikoshBAN" pitchFamily="2" charset="0"/>
              <a:cs typeface="NikoshBAN" pitchFamily="2" charset="0"/>
            </a:rPr>
            <a:t>ইতিবাচক দৃষ্টিভঙ্গি </a:t>
          </a:r>
          <a:endParaRPr lang="en-US" sz="3600" b="1" kern="1200" dirty="0">
            <a:latin typeface="NikoshBAN" pitchFamily="2" charset="0"/>
            <a:cs typeface="NikoshBAN" pitchFamily="2" charset="0"/>
          </a:endParaRPr>
        </a:p>
      </dsp:txBody>
      <dsp:txXfrm rot="10800000">
        <a:off x="2006182" y="2434747"/>
        <a:ext cx="2986338" cy="1847516"/>
      </dsp:txXfrm>
    </dsp:sp>
    <dsp:sp modelId="{0C5D43AB-B499-4D38-AC24-D7C30469516A}">
      <dsp:nvSpPr>
        <dsp:cNvPr id="0" name=""/>
        <dsp:cNvSpPr/>
      </dsp:nvSpPr>
      <dsp:spPr>
        <a:xfrm>
          <a:off x="401588" y="2427642"/>
          <a:ext cx="1824459" cy="173794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381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B8969-CFE5-4F46-B0B9-B6803FDB890B}">
      <dsp:nvSpPr>
        <dsp:cNvPr id="0" name=""/>
        <dsp:cNvSpPr/>
      </dsp:nvSpPr>
      <dsp:spPr>
        <a:xfrm>
          <a:off x="0" y="648562"/>
          <a:ext cx="6453188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41517-5829-4FD2-BC5B-786AD0323A9F}">
      <dsp:nvSpPr>
        <dsp:cNvPr id="0" name=""/>
        <dsp:cNvSpPr/>
      </dsp:nvSpPr>
      <dsp:spPr>
        <a:xfrm>
          <a:off x="406667" y="39116"/>
          <a:ext cx="4517232" cy="1180800"/>
        </a:xfrm>
        <a:prstGeom prst="round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741" tIns="0" rIns="170741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dirty="0" smtClean="0">
              <a:latin typeface="NikoshBAN" pitchFamily="2" charset="0"/>
              <a:cs typeface="NikoshBAN" pitchFamily="2" charset="0"/>
            </a:rPr>
            <a:t>শিক্ষা ও অভিজ্ঞাতা </a:t>
          </a:r>
          <a:endParaRPr lang="en-US" sz="4000" b="1" kern="1200" dirty="0">
            <a:latin typeface="NikoshBAN" pitchFamily="2" charset="0"/>
            <a:cs typeface="NikoshBAN" pitchFamily="2" charset="0"/>
          </a:endParaRPr>
        </a:p>
      </dsp:txBody>
      <dsp:txXfrm>
        <a:off x="464309" y="96758"/>
        <a:ext cx="4401948" cy="1065516"/>
      </dsp:txXfrm>
    </dsp:sp>
    <dsp:sp modelId="{08F18863-A696-4B11-A47D-EA0685064A8A}">
      <dsp:nvSpPr>
        <dsp:cNvPr id="0" name=""/>
        <dsp:cNvSpPr/>
      </dsp:nvSpPr>
      <dsp:spPr>
        <a:xfrm>
          <a:off x="0" y="2462962"/>
          <a:ext cx="6453188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694626-139C-4531-B872-EADB7F8BF811}">
      <dsp:nvSpPr>
        <dsp:cNvPr id="0" name=""/>
        <dsp:cNvSpPr/>
      </dsp:nvSpPr>
      <dsp:spPr>
        <a:xfrm>
          <a:off x="322659" y="1872562"/>
          <a:ext cx="4517232" cy="1180800"/>
        </a:xfrm>
        <a:prstGeom prst="round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741" tIns="0" rIns="170741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dirty="0" smtClean="0">
              <a:latin typeface="NikoshBAN" pitchFamily="2" charset="0"/>
              <a:cs typeface="NikoshBAN" pitchFamily="2" charset="0"/>
            </a:rPr>
            <a:t>বিপণন সম্পর্কে জ্ঞান </a:t>
          </a:r>
          <a:endParaRPr lang="en-US" sz="4000" b="1" kern="1200" dirty="0">
            <a:latin typeface="NikoshBAN" pitchFamily="2" charset="0"/>
            <a:cs typeface="NikoshBAN" pitchFamily="2" charset="0"/>
          </a:endParaRPr>
        </a:p>
      </dsp:txBody>
      <dsp:txXfrm>
        <a:off x="380301" y="1930204"/>
        <a:ext cx="4401948" cy="1065516"/>
      </dsp:txXfrm>
    </dsp:sp>
    <dsp:sp modelId="{8CCB9732-40D5-4CA4-A187-4E9D48613BD4}">
      <dsp:nvSpPr>
        <dsp:cNvPr id="0" name=""/>
        <dsp:cNvSpPr/>
      </dsp:nvSpPr>
      <dsp:spPr>
        <a:xfrm>
          <a:off x="0" y="4277362"/>
          <a:ext cx="6453188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A5524B-BAE7-4629-9E3D-B64CB6A78C04}">
      <dsp:nvSpPr>
        <dsp:cNvPr id="0" name=""/>
        <dsp:cNvSpPr/>
      </dsp:nvSpPr>
      <dsp:spPr>
        <a:xfrm>
          <a:off x="322659" y="3686962"/>
          <a:ext cx="4517232" cy="118080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741" tIns="0" rIns="170741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dirty="0" smtClean="0">
              <a:latin typeface="NikoshBAN" pitchFamily="2" charset="0"/>
              <a:cs typeface="NikoshBAN" pitchFamily="2" charset="0"/>
            </a:rPr>
            <a:t>হিসাবে পারদর্শিতা </a:t>
          </a:r>
          <a:endParaRPr lang="en-US" sz="4000" b="1" kern="1200" dirty="0">
            <a:latin typeface="NikoshBAN" pitchFamily="2" charset="0"/>
            <a:cs typeface="NikoshBAN" pitchFamily="2" charset="0"/>
          </a:endParaRPr>
        </a:p>
      </dsp:txBody>
      <dsp:txXfrm>
        <a:off x="380301" y="3744604"/>
        <a:ext cx="4401948" cy="1065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E16A-460D-41DD-A87D-D79BACB4A00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48CEB-390E-4739-AD9A-EE69384A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48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E16A-460D-41DD-A87D-D79BACB4A00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48CEB-390E-4739-AD9A-EE69384A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1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E16A-460D-41DD-A87D-D79BACB4A00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48CEB-390E-4739-AD9A-EE69384A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35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E16A-460D-41DD-A87D-D79BACB4A00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48CEB-390E-4739-AD9A-EE69384A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13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E16A-460D-41DD-A87D-D79BACB4A00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48CEB-390E-4739-AD9A-EE69384A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43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E16A-460D-41DD-A87D-D79BACB4A00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48CEB-390E-4739-AD9A-EE69384A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6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E16A-460D-41DD-A87D-D79BACB4A00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48CEB-390E-4739-AD9A-EE69384A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3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E16A-460D-41DD-A87D-D79BACB4A00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48CEB-390E-4739-AD9A-EE69384A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0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E16A-460D-41DD-A87D-D79BACB4A00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48CEB-390E-4739-AD9A-EE69384A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0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E16A-460D-41DD-A87D-D79BACB4A00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48CEB-390E-4739-AD9A-EE69384A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70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E16A-460D-41DD-A87D-D79BACB4A00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48CEB-390E-4739-AD9A-EE69384A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42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5E16A-460D-41DD-A87D-D79BACB4A00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48CEB-390E-4739-AD9A-EE69384A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1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2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2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" t="1308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 w="101600">
            <a:solidFill>
              <a:srgbClr val="0070C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843134" y="948944"/>
            <a:ext cx="9362981" cy="2215991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3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3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3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439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1">
                  <a:lumMod val="110000"/>
                  <a:satMod val="105000"/>
                  <a:tint val="67000"/>
                  <a:alpha val="10000"/>
                </a:schemeClr>
              </a:gs>
              <a:gs pos="10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 w="101600"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28713" y="1243913"/>
            <a:ext cx="2667000" cy="174088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10013" y="1494265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বিক্রয়কর্মী সুন্দর আকর্ষণীয় হলে সে সহজে ক্রেতাদের আকর্ষণ করতে পারে 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10013" y="3545386"/>
            <a:ext cx="7577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বিক্রয়কর্মী সুস্বাস্থ্যের অধিকারী হলে গ্রাহকদের আকৃষ্ট করতে পারে 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98119" y="5360905"/>
            <a:ext cx="7672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বিক্রয়কর্মীর হাসিমাখা মুখ ক্রেতাদেরকে বাড়তি অনুপ্রেরণা দেয়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3541" y="371808"/>
            <a:ext cx="3411946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শারীরিক গুণাবলি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13" y="3121173"/>
            <a:ext cx="2661998" cy="1722155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5" b="10290"/>
          <a:stretch/>
        </p:blipFill>
        <p:spPr>
          <a:xfrm>
            <a:off x="1128713" y="4979705"/>
            <a:ext cx="2661998" cy="170261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04979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1">
                  <a:lumMod val="110000"/>
                  <a:satMod val="105000"/>
                  <a:tint val="67000"/>
                  <a:alpha val="10000"/>
                </a:schemeClr>
              </a:gs>
              <a:gs pos="10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 w="10160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434" y="1328738"/>
            <a:ext cx="3243262" cy="223256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1433" y="4055671"/>
            <a:ext cx="3243262" cy="203277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22348" y="1531797"/>
            <a:ext cx="7579128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আত্নবিশ্বাসঃ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বিক্রয়কর্মীকে অবশ্যই আত্নবিশ্বাসী হতে হবে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যাতে সে তার দোকানের পণ্য ক্রেতাদের নিকট গ্রহণীয় করে তুলতে পারে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76712" y="4471897"/>
            <a:ext cx="7624763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আগ্রহ ও আন্তরিকঃ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কাজের প্রতি প্রবল আগ্রহ থাকতে হবে। ক্রেতাদের প্রতি আন্তরিকতা থাকতে হবে ।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4695" y="287051"/>
            <a:ext cx="3411946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মানসিক গুনাবলি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60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1">
                  <a:lumMod val="110000"/>
                  <a:satMod val="105000"/>
                  <a:tint val="67000"/>
                  <a:alpha val="10000"/>
                </a:schemeClr>
              </a:gs>
              <a:gs pos="10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 w="101600"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1800" y="1349021"/>
            <a:ext cx="3038688" cy="229656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61800" y="4043362"/>
            <a:ext cx="3038688" cy="220888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41384" y="1623037"/>
            <a:ext cx="7809720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তীক্ষ্ণ বুদ্ধিমত্তাঃ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ক্রেতাদের আগ্রহ,মনোভাব ও আচরণ অনুধাবন করার জন্য বিক্রেতাকে অবশ্যই তীক্ষ্ণ বুদ্ধিমত্তা  থাকতে হবে।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1384" y="4547640"/>
            <a:ext cx="7809720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ধৈর্যশীলতাঃ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একজন বিক্রয়কর্মীকে অবশ্যই ধৈযশীল হতে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হবে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0027" y="409013"/>
            <a:ext cx="3411946" cy="76944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itchFamily="2" charset="0"/>
                <a:cs typeface="NikoshBAN" pitchFamily="2" charset="0"/>
              </a:rPr>
              <a:t>মানসিক গুনাবলি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50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1">
                  <a:lumMod val="110000"/>
                  <a:satMod val="105000"/>
                  <a:tint val="67000"/>
                  <a:alpha val="10000"/>
                </a:schemeClr>
              </a:gs>
              <a:gs pos="10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 w="101600"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6083" y="1192810"/>
            <a:ext cx="3817265" cy="76944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: Rounded Corners 1">
            <a:extLst>
              <a:ext uri="{FF2B5EF4-FFF2-40B4-BE49-F238E27FC236}">
                <a16:creationId xmlns="" xmlns:a16="http://schemas.microsoft.com/office/drawing/2014/main" id="{6E6E2D78-DA19-4370-BBD2-CAFB93186222}"/>
              </a:ext>
            </a:extLst>
          </p:cNvPr>
          <p:cNvSpPr/>
          <p:nvPr/>
        </p:nvSpPr>
        <p:spPr>
          <a:xfrm>
            <a:off x="1244845" y="2001450"/>
            <a:ext cx="8980846" cy="64455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6B441893-8F5A-4D80-A549-BCBE5C4CF4B2}"/>
              </a:ext>
            </a:extLst>
          </p:cNvPr>
          <p:cNvGrpSpPr/>
          <p:nvPr/>
        </p:nvGrpSpPr>
        <p:grpSpPr>
          <a:xfrm>
            <a:off x="1259759" y="2832106"/>
            <a:ext cx="10250424" cy="1466316"/>
            <a:chOff x="1259759" y="2832106"/>
            <a:chExt cx="10250424" cy="1466316"/>
          </a:xfrm>
        </p:grpSpPr>
        <p:sp>
          <p:nvSpPr>
            <p:cNvPr id="7" name="Rectangle 6"/>
            <p:cNvSpPr/>
            <p:nvPr/>
          </p:nvSpPr>
          <p:spPr>
            <a:xfrm>
              <a:off x="1566083" y="2851872"/>
              <a:ext cx="9944100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4400" dirty="0" smtClean="0">
                  <a:latin typeface="NikoshBAN" pitchFamily="2" charset="0"/>
                  <a:cs typeface="NikoshBAN" pitchFamily="2" charset="0"/>
                </a:rPr>
                <a:t>এক জন বিক্রায়কর্মী কি কি উপায়ে আত্নবিশ্বাস অর্জন করতে পারে ৫টি উপায় লেখ।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Flowchart: Decision 7">
              <a:extLst>
                <a:ext uri="{FF2B5EF4-FFF2-40B4-BE49-F238E27FC236}">
                  <a16:creationId xmlns="" xmlns:a16="http://schemas.microsoft.com/office/drawing/2014/main" id="{2FD1A651-3759-4A19-976C-BEF24A403F3E}"/>
                </a:ext>
              </a:extLst>
            </p:cNvPr>
            <p:cNvSpPr/>
            <p:nvPr/>
          </p:nvSpPr>
          <p:spPr>
            <a:xfrm rot="16200000">
              <a:off x="1108883" y="2982982"/>
              <a:ext cx="914400" cy="612648"/>
            </a:xfrm>
            <a:prstGeom prst="flowChartDecision">
              <a:avLst/>
            </a:prstGeom>
            <a:solidFill>
              <a:srgbClr val="00B0F0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30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1">
                  <a:lumMod val="110000"/>
                  <a:satMod val="105000"/>
                  <a:tint val="67000"/>
                  <a:alpha val="10000"/>
                </a:schemeClr>
              </a:gs>
              <a:gs pos="10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 w="101600"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ndexrt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319" y="1116102"/>
            <a:ext cx="3198981" cy="181275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28412817"/>
              </p:ext>
            </p:extLst>
          </p:nvPr>
        </p:nvGraphicFramePr>
        <p:xfrm>
          <a:off x="676662" y="1107482"/>
          <a:ext cx="6484530" cy="5487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7074318" y="3065647"/>
            <a:ext cx="3198981" cy="1749241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74318" y="4951677"/>
            <a:ext cx="3198981" cy="1763448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40578" y="173331"/>
            <a:ext cx="3411946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নৈতিক গুণাবলি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57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1">
                  <a:lumMod val="110000"/>
                  <a:satMod val="105000"/>
                  <a:tint val="67000"/>
                  <a:alpha val="10000"/>
                </a:schemeClr>
              </a:gs>
              <a:gs pos="10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 w="101600"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99986040"/>
              </p:ext>
            </p:extLst>
          </p:nvPr>
        </p:nvGraphicFramePr>
        <p:xfrm>
          <a:off x="1228726" y="1671637"/>
          <a:ext cx="5514974" cy="4282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imagese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0231" y="4036968"/>
            <a:ext cx="3120216" cy="232097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886576" y="1471613"/>
            <a:ext cx="3093872" cy="2352675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83404" y="436811"/>
            <a:ext cx="3411946" cy="76944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নৈতিক গুণাবলি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42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1">
                  <a:lumMod val="110000"/>
                  <a:satMod val="105000"/>
                  <a:tint val="67000"/>
                  <a:alpha val="10000"/>
                </a:schemeClr>
              </a:gs>
              <a:gs pos="10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 w="101600"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20200850"/>
              </p:ext>
            </p:extLst>
          </p:nvPr>
        </p:nvGraphicFramePr>
        <p:xfrm>
          <a:off x="5076824" y="1257299"/>
          <a:ext cx="6453189" cy="5343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2066925" y="3162623"/>
            <a:ext cx="2784712" cy="1523678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66925" y="5107337"/>
            <a:ext cx="2781300" cy="1536458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05338" y="345092"/>
            <a:ext cx="3411946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অন্যান্য গুণাবলি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0" t="23005" r="15700" b="22301"/>
          <a:stretch/>
        </p:blipFill>
        <p:spPr>
          <a:xfrm>
            <a:off x="2066925" y="1331322"/>
            <a:ext cx="2781300" cy="1620783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32842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1">
                  <a:lumMod val="110000"/>
                  <a:satMod val="105000"/>
                  <a:tint val="67000"/>
                  <a:alpha val="10000"/>
                </a:schemeClr>
              </a:gs>
              <a:gs pos="10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 w="101600"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11083" y="2933001"/>
            <a:ext cx="9576029" cy="124301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আদর্শ বিক্রয়কর্মী হওয়ার জন্য  কোন গুণ গুলোকে পরিশিলিত ও উন্নত করার চেষ্টা করা উচিৎ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 মনে কর।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0841" y="1322464"/>
            <a:ext cx="5290318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81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1">
                  <a:lumMod val="110000"/>
                  <a:satMod val="105000"/>
                  <a:tint val="67000"/>
                  <a:alpha val="10000"/>
                </a:schemeClr>
              </a:gs>
              <a:gs pos="10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 w="101600"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95754" y="2014537"/>
            <a:ext cx="9277033" cy="28289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itchFamily="2" charset="2"/>
              <a:buChar char="Ø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বিক্রয়িকতা বলতে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বোঝায়?</a:t>
            </a:r>
          </a:p>
          <a:p>
            <a:pPr algn="l">
              <a:buFont typeface="Wingdings" pitchFamily="2" charset="2"/>
              <a:buChar char="Ø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আদর্শ বিক্রয়কর্মীর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ক্রেতা আকর্ষণের কৌশলের নাম কী? </a:t>
            </a: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বিক্রয়কর্মীর নৈতিক গুণ বলতে কী বোঝায়? </a:t>
            </a: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জেন্ডার সচেতনতা কী?</a:t>
            </a:r>
          </a:p>
          <a:p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4795" y="591770"/>
            <a:ext cx="4062409" cy="76944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64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1">
                  <a:lumMod val="110000"/>
                  <a:satMod val="105000"/>
                  <a:tint val="67000"/>
                  <a:alpha val="10000"/>
                </a:schemeClr>
              </a:gs>
              <a:gs pos="10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 w="101600"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24279" y="3990975"/>
            <a:ext cx="10034270" cy="1381125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 ক্ষেত্রে একজন আদর্শ বিক্রয়কর্মী তার গুণাবলি প্রয়োগ করে কিভাবে সাফল্য বয়ে আনতে পারে  তা ব্যাখ্যা কর।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6786" y="547262"/>
            <a:ext cx="5432246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B6D2AA1-2020-4AD8-9DAC-13708DB88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494" y="1603589"/>
            <a:ext cx="4061012" cy="23869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000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1">
                  <a:lumMod val="110000"/>
                  <a:satMod val="105000"/>
                  <a:tint val="67000"/>
                  <a:alpha val="10000"/>
                </a:schemeClr>
              </a:gs>
              <a:gs pos="10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 w="101600"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55847" y="406054"/>
            <a:ext cx="622611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ভট্টাচার্য্য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ডেমোনেস্ট্রেটর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রাউজান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আর্যমৈত্রেয়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ইনস্টিটিউশন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রাউজান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55847" y="3846749"/>
            <a:ext cx="60598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   : </a:t>
            </a:r>
            <a: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  : </a:t>
            </a:r>
            <a: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উদ্যোগ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   : </a:t>
            </a:r>
            <a: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৫০ মিনিট </a:t>
            </a:r>
          </a:p>
          <a:p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তারিখ : 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০৫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/২০</a:t>
            </a: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২০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27DE41D-74D5-407C-A8DF-60BB8C34D64A}"/>
              </a:ext>
            </a:extLst>
          </p:cNvPr>
          <p:cNvSpPr/>
          <p:nvPr/>
        </p:nvSpPr>
        <p:spPr>
          <a:xfrm rot="16200000" flipH="1">
            <a:off x="7727550" y="-504916"/>
            <a:ext cx="128589" cy="7775441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90" y="1753141"/>
            <a:ext cx="2893134" cy="346523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559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1">
                  <a:lumMod val="110000"/>
                  <a:satMod val="105000"/>
                  <a:tint val="67000"/>
                  <a:alpha val="10000"/>
                </a:schemeClr>
              </a:gs>
              <a:gs pos="10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 w="101600"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6" y="-368938"/>
            <a:ext cx="10454536" cy="7595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86176" y="2276519"/>
            <a:ext cx="51577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5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64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1">
                  <a:lumMod val="110000"/>
                  <a:satMod val="105000"/>
                  <a:tint val="67000"/>
                  <a:alpha val="10000"/>
                </a:schemeClr>
              </a:gs>
              <a:gs pos="10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 w="101600"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15075" y="1672214"/>
            <a:ext cx="5000625" cy="3880869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78643" y="541148"/>
            <a:ext cx="4158489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7395" y="5788489"/>
            <a:ext cx="3014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সুদর্শন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80019" y="5788488"/>
            <a:ext cx="1364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বিক্রেতা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672214"/>
            <a:ext cx="4986338" cy="388086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93307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1">
                  <a:lumMod val="110000"/>
                  <a:satMod val="105000"/>
                  <a:tint val="67000"/>
                  <a:alpha val="10000"/>
                </a:schemeClr>
              </a:gs>
              <a:gs pos="10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 w="101600"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3733" y="1222064"/>
            <a:ext cx="6284533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এসো নিচের  ভিডিওটি  উপভোগ  করি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542463"/>
              </p:ext>
            </p:extLst>
          </p:nvPr>
        </p:nvGraphicFramePr>
        <p:xfrm>
          <a:off x="4932742" y="2447502"/>
          <a:ext cx="2326513" cy="1962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32742" y="2447502"/>
                        <a:ext cx="2326513" cy="1962995"/>
                      </a:xfrm>
                      <a:prstGeom prst="rect">
                        <a:avLst/>
                      </a:prstGeom>
                      <a:ln w="38100"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383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1">
                  <a:lumMod val="110000"/>
                  <a:satMod val="105000"/>
                  <a:tint val="67000"/>
                  <a:alpha val="10000"/>
                </a:schemeClr>
              </a:gs>
              <a:gs pos="10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7425" y="2484556"/>
            <a:ext cx="8215313" cy="1015663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n w="11430"/>
                <a:latin typeface="NikoshBAN" pitchFamily="2" charset="0"/>
                <a:cs typeface="NikoshBAN" pitchFamily="2" charset="0"/>
              </a:rPr>
              <a:t>আদর্শ বিক্রয়কর্মীর গুণাবলি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0138" y="1902474"/>
            <a:ext cx="7715250" cy="97776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6480" y="1104231"/>
            <a:ext cx="3327019" cy="76944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10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1">
                  <a:lumMod val="110000"/>
                  <a:satMod val="105000"/>
                  <a:tint val="67000"/>
                  <a:alpha val="10000"/>
                </a:schemeClr>
              </a:gs>
              <a:gs pos="10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 w="101600"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4450" y="1915418"/>
            <a:ext cx="100584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u="sng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u="sng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bn-BD" sz="3600" u="sng" dirty="0">
                <a:latin typeface="NikoshBAN" pitchFamily="2" charset="0"/>
                <a:cs typeface="NikoshBAN" pitchFamily="2" charset="0"/>
              </a:rPr>
              <a:t> শিক্ষার্থীরা </a:t>
            </a:r>
            <a:r>
              <a:rPr lang="en-US" sz="3600" u="sng" dirty="0">
                <a:latin typeface="NikoshBAN" pitchFamily="2" charset="0"/>
                <a:cs typeface="NikoshBAN" pitchFamily="2" charset="0"/>
              </a:rPr>
              <a:t>-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বিক্রয়িকতা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;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দৃষ্টিকোণ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থেকে আদর্শ বিক্রয়কর্মীর গুণাবলি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SushreeEMJ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;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নৈতিক ও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দৃষ্টিকোণ থেকে আদর্শ বিক্রয়কর্মীর গুণাবলি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SushreeEMJ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 typeface="+mj-lt"/>
              <a:buAutoNum type="arabicPeriod"/>
              <a:defRPr/>
            </a:pP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0655" y="927765"/>
            <a:ext cx="4121483" cy="707886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9094" y="1699666"/>
            <a:ext cx="7653917" cy="168560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00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1">
                  <a:lumMod val="110000"/>
                  <a:satMod val="105000"/>
                  <a:tint val="67000"/>
                  <a:alpha val="10000"/>
                </a:schemeClr>
              </a:gs>
              <a:gs pos="10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 w="101600"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7402" y="5584315"/>
            <a:ext cx="10729911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বিক্রয়কর্মীর ক্রেতা আকর্ষণ করার কৌশল বা দক্ষতাকে বিক্রয়িকতা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বোঝায়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71588" y="1825354"/>
            <a:ext cx="4724399" cy="334672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657975" y="1825353"/>
            <a:ext cx="4556433" cy="334672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22346" y="643671"/>
            <a:ext cx="5147281" cy="707886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বিক্রয়িকতা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13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1">
                  <a:lumMod val="110000"/>
                  <a:satMod val="105000"/>
                  <a:tint val="67000"/>
                  <a:alpha val="10000"/>
                </a:schemeClr>
              </a:gs>
              <a:gs pos="10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 w="101600"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4042" y="2659559"/>
            <a:ext cx="5203915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বিক্রয়িকতা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Right 5">
            <a:extLst>
              <a:ext uri="{FF2B5EF4-FFF2-40B4-BE49-F238E27FC236}">
                <a16:creationId xmlns="" xmlns:a16="http://schemas.microsoft.com/office/drawing/2014/main" id="{8D8DD753-D241-478F-80E6-331BD47077F3}"/>
              </a:ext>
            </a:extLst>
          </p:cNvPr>
          <p:cNvSpPr/>
          <p:nvPr/>
        </p:nvSpPr>
        <p:spPr>
          <a:xfrm>
            <a:off x="2403324" y="2727732"/>
            <a:ext cx="973394" cy="633094"/>
          </a:xfrm>
          <a:prstGeom prst="rightArrow">
            <a:avLst>
              <a:gd name="adj1" fmla="val 54659"/>
              <a:gd name="adj2" fmla="val 70966"/>
            </a:avLst>
          </a:prstGeom>
          <a:solidFill>
            <a:schemeClr val="bg1">
              <a:lumMod val="50000"/>
            </a:schemeClr>
          </a:solidFill>
          <a:ln w="57150"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66824" y="1882280"/>
            <a:ext cx="7862889" cy="146545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3166" y="1084037"/>
            <a:ext cx="3411946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72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1">
                  <a:lumMod val="110000"/>
                  <a:satMod val="105000"/>
                  <a:tint val="67000"/>
                  <a:alpha val="10000"/>
                </a:schemeClr>
              </a:gs>
              <a:gs pos="10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 w="101600"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09938" y="1485900"/>
            <a:ext cx="6487236" cy="4953000"/>
            <a:chOff x="1752600" y="1600200"/>
            <a:chExt cx="6487236" cy="4953000"/>
          </a:xfrm>
        </p:grpSpPr>
        <p:sp>
          <p:nvSpPr>
            <p:cNvPr id="6" name="Isosceles Triangle 5"/>
            <p:cNvSpPr/>
            <p:nvPr/>
          </p:nvSpPr>
          <p:spPr>
            <a:xfrm>
              <a:off x="2286000" y="1600200"/>
              <a:ext cx="3352800" cy="4953000"/>
            </a:xfrm>
            <a:prstGeom prst="triangle">
              <a:avLst>
                <a:gd name="adj" fmla="val 2081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Round Diagonal Corner Rectangle 6"/>
            <p:cNvSpPr/>
            <p:nvPr/>
          </p:nvSpPr>
          <p:spPr>
            <a:xfrm>
              <a:off x="1752600" y="1984612"/>
              <a:ext cx="4648200" cy="838200"/>
            </a:xfrm>
            <a:prstGeom prst="round2Diag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শারীরিক</a:t>
              </a: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ound Diagonal Corner Rectangle 7"/>
            <p:cNvSpPr/>
            <p:nvPr/>
          </p:nvSpPr>
          <p:spPr>
            <a:xfrm>
              <a:off x="1752600" y="3138985"/>
              <a:ext cx="5334000" cy="838200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মানসিক</a:t>
              </a: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1752600" y="4300182"/>
              <a:ext cx="5943600" cy="838200"/>
            </a:xfrm>
            <a:prstGeom prst="round2Diag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নৈতিক</a:t>
              </a: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ound Diagonal Corner Rectangle 9"/>
            <p:cNvSpPr/>
            <p:nvPr/>
          </p:nvSpPr>
          <p:spPr>
            <a:xfrm>
              <a:off x="1762836" y="5486400"/>
              <a:ext cx="6477000" cy="838200"/>
            </a:xfrm>
            <a:prstGeom prst="round2Diag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অন্যান্য</a:t>
              </a: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280195" y="389007"/>
            <a:ext cx="8003086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আদর্শ বিক্রয়কর্মীর গুণাবলি নির্ণয়ের দৃষ্টিকোণ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63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</TotalTime>
  <Words>318</Words>
  <Application>Microsoft Office PowerPoint</Application>
  <PresentationFormat>Widescreen</PresentationFormat>
  <Paragraphs>63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SushreeEMJ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Sabuj</dc:creator>
  <cp:lastModifiedBy>Sabuj</cp:lastModifiedBy>
  <cp:revision>41</cp:revision>
  <dcterms:created xsi:type="dcterms:W3CDTF">2020-05-04T07:45:31Z</dcterms:created>
  <dcterms:modified xsi:type="dcterms:W3CDTF">2020-05-24T10:15:20Z</dcterms:modified>
</cp:coreProperties>
</file>