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5" r:id="rId3"/>
    <p:sldId id="276" r:id="rId4"/>
    <p:sldId id="262" r:id="rId5"/>
    <p:sldId id="261" r:id="rId6"/>
    <p:sldId id="263" r:id="rId7"/>
    <p:sldId id="264" r:id="rId8"/>
    <p:sldId id="266" r:id="rId9"/>
    <p:sldId id="267" r:id="rId10"/>
    <p:sldId id="256" r:id="rId11"/>
    <p:sldId id="275" r:id="rId12"/>
    <p:sldId id="277" r:id="rId13"/>
    <p:sldId id="268" r:id="rId14"/>
    <p:sldId id="257" r:id="rId15"/>
    <p:sldId id="258" r:id="rId16"/>
    <p:sldId id="260" r:id="rId17"/>
    <p:sldId id="269" r:id="rId18"/>
    <p:sldId id="270" r:id="rId19"/>
    <p:sldId id="271" r:id="rId20"/>
    <p:sldId id="272" r:id="rId21"/>
    <p:sldId id="273" r:id="rId22"/>
    <p:sldId id="27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88" autoAdjust="0"/>
    <p:restoredTop sz="94660"/>
  </p:normalViewPr>
  <p:slideViewPr>
    <p:cSldViewPr snapToGrid="0">
      <p:cViewPr varScale="1">
        <p:scale>
          <a:sx n="63" d="100"/>
          <a:sy n="63" d="100"/>
        </p:scale>
        <p:origin x="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CCE63-D520-4458-8E30-9065440C1A7E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6709-7584-4A38-8B03-E1E7A1A0D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CCE63-D520-4458-8E30-9065440C1A7E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6709-7584-4A38-8B03-E1E7A1A0D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205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CCE63-D520-4458-8E30-9065440C1A7E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6709-7584-4A38-8B03-E1E7A1A0D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93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CCE63-D520-4458-8E30-9065440C1A7E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6709-7584-4A38-8B03-E1E7A1A0DBA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8325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CCE63-D520-4458-8E30-9065440C1A7E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6709-7584-4A38-8B03-E1E7A1A0D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001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CCE63-D520-4458-8E30-9065440C1A7E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6709-7584-4A38-8B03-E1E7A1A0D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998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CCE63-D520-4458-8E30-9065440C1A7E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6709-7584-4A38-8B03-E1E7A1A0D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0312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CCE63-D520-4458-8E30-9065440C1A7E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6709-7584-4A38-8B03-E1E7A1A0D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804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CCE63-D520-4458-8E30-9065440C1A7E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6709-7584-4A38-8B03-E1E7A1A0D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514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CCE63-D520-4458-8E30-9065440C1A7E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6709-7584-4A38-8B03-E1E7A1A0D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781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CCE63-D520-4458-8E30-9065440C1A7E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6709-7584-4A38-8B03-E1E7A1A0D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268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CCE63-D520-4458-8E30-9065440C1A7E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6709-7584-4A38-8B03-E1E7A1A0D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216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CCE63-D520-4458-8E30-9065440C1A7E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6709-7584-4A38-8B03-E1E7A1A0D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757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CCE63-D520-4458-8E30-9065440C1A7E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6709-7584-4A38-8B03-E1E7A1A0D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22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CCE63-D520-4458-8E30-9065440C1A7E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6709-7584-4A38-8B03-E1E7A1A0D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609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CCE63-D520-4458-8E30-9065440C1A7E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6709-7584-4A38-8B03-E1E7A1A0D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523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CCE63-D520-4458-8E30-9065440C1A7E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6709-7584-4A38-8B03-E1E7A1A0D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17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11CCE63-D520-4458-8E30-9065440C1A7E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06709-7584-4A38-8B03-E1E7A1A0D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2865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14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14.PNG"/><Relationship Id="rId4" Type="http://schemas.openxmlformats.org/officeDocument/2006/relationships/image" Target="../media/image44.PNG"/><Relationship Id="rId9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89" y="529390"/>
            <a:ext cx="9986211" cy="591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703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4" y="445168"/>
            <a:ext cx="9589245" cy="606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41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30924" y="481972"/>
            <a:ext cx="8407950" cy="626774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ar-SA" sz="3600" b="1" dirty="0" smtClean="0"/>
              <a:t>تعريف ألقرأن ألكريم </a:t>
            </a:r>
            <a:endParaRPr lang="en-US" sz="3600" b="1" dirty="0" smtClean="0"/>
          </a:p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ar-SA" sz="3600" b="1" dirty="0" smtClean="0"/>
              <a:t>نزول ألقرأن ألكريم على رسول ص طوأل ثلآثة و عشرين عأمأ </a:t>
            </a:r>
          </a:p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ar-SA" sz="3600" b="1" dirty="0" smtClean="0"/>
              <a:t>معرفة أجوأد ألكتب ألمعتبرة لتفسير ألقرأن ألكريم مع تعريف ألسور ألمكية وألمدينة .</a:t>
            </a:r>
          </a:p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ar-SA" sz="3600" b="1" dirty="0" smtClean="0"/>
              <a:t>معرفة أطول سور ألقرأن وأقصرهأ وأفضل أيأت ألقرأن وأصغرهأ </a:t>
            </a:r>
          </a:p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ar-SA" sz="3600" b="1" dirty="0" smtClean="0"/>
              <a:t>جمع ألقرأن ألكريم وترتبه على صورة ألمصحف ألموجود </a:t>
            </a:r>
            <a:endParaRPr lang="en-US" sz="3600" b="1" dirty="0"/>
          </a:p>
        </p:txBody>
      </p:sp>
      <p:sp>
        <p:nvSpPr>
          <p:cNvPr id="3" name="Horizontal Scroll 2"/>
          <p:cNvSpPr/>
          <p:nvPr/>
        </p:nvSpPr>
        <p:spPr>
          <a:xfrm>
            <a:off x="4145586" y="133057"/>
            <a:ext cx="2985247" cy="1142999"/>
          </a:xfrm>
          <a:prstGeom prst="horizontalScrol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 smtClean="0"/>
              <a:t>أللاستفأدة 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977644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155031" y="270711"/>
            <a:ext cx="9031470" cy="64276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bn-IN" sz="2800" b="1" dirty="0" smtClean="0"/>
              <a:t>কুরআনুল করিমের পরিচয় 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bn-IN" sz="2800" b="1" dirty="0" smtClean="0"/>
              <a:t>রাসুল সা:এর উপর দীর্ঘ ২৩ বছর কুরআন অবতীর্ণ হওয়া 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bn-IN" sz="2800" b="1" dirty="0" smtClean="0"/>
              <a:t>মক্কী ও মাদানী সুরার সংগা পাশা পাশি কুরআনের নির্ভর যুগ</a:t>
            </a:r>
            <a:r>
              <a:rPr lang="bn-BD" sz="2800" b="1" dirty="0" smtClean="0"/>
              <a:t>্য ব্যাখ্যা গ্রন্হের সবচেয়ে উত্তমটির পরিচয় 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bn-IN" sz="2800" b="1" dirty="0" smtClean="0"/>
              <a:t>পবিত্র কুরআনের সবচেয়ে দীর্ঘ ও ছোট সুরা এবং সবচেয়ে মহিমাম্বিত ও ছোট আয়াতের পরিচয় 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bn-IN" sz="2800" b="1" dirty="0" smtClean="0"/>
              <a:t>বর্তমান কুরআনের আকৃতিতে কুরআন সঙ্কলন ও বিন্যাস </a:t>
            </a:r>
            <a:endParaRPr lang="en-US" sz="2800" b="1" dirty="0"/>
          </a:p>
        </p:txBody>
      </p:sp>
      <p:sp>
        <p:nvSpPr>
          <p:cNvPr id="4" name="Horizontal Scroll 3"/>
          <p:cNvSpPr/>
          <p:nvPr/>
        </p:nvSpPr>
        <p:spPr>
          <a:xfrm>
            <a:off x="3589834" y="270711"/>
            <a:ext cx="4161864" cy="1385047"/>
          </a:xfrm>
          <a:prstGeom prst="horizontalScrol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/>
              <a:t>শিখন ফল 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804945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796" y="4645977"/>
            <a:ext cx="4540571" cy="8202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774" y="1089185"/>
            <a:ext cx="2984594" cy="9009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823" y="1990136"/>
            <a:ext cx="4216545" cy="900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010" y="3072628"/>
            <a:ext cx="3165358" cy="9009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512" y="3892900"/>
            <a:ext cx="2251856" cy="9009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506" y="3899639"/>
            <a:ext cx="2470121" cy="8202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891" y="5472988"/>
            <a:ext cx="3898475" cy="82027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98" y="250540"/>
            <a:ext cx="2562728" cy="624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285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7884" y="667730"/>
            <a:ext cx="11255188" cy="64142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777" y="981635"/>
            <a:ext cx="5090066" cy="20481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776" y="3029791"/>
            <a:ext cx="5090067" cy="16901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776" y="4719918"/>
            <a:ext cx="5090067" cy="197616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595" y="968188"/>
            <a:ext cx="1765182" cy="57278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81" y="996905"/>
            <a:ext cx="3748114" cy="545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339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059" y="654076"/>
            <a:ext cx="1436004" cy="46638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064" y="860303"/>
            <a:ext cx="4858220" cy="15148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064" y="2472844"/>
            <a:ext cx="4858220" cy="12637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36" y="654076"/>
            <a:ext cx="3822515" cy="466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64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953" y="2328084"/>
            <a:ext cx="5202681" cy="6539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355" y="109227"/>
            <a:ext cx="5608728" cy="12174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27" y="109227"/>
            <a:ext cx="5047128" cy="11776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271" y="1303843"/>
            <a:ext cx="5923812" cy="10061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56" y="2094631"/>
            <a:ext cx="5037097" cy="887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540" y="2982005"/>
            <a:ext cx="5023094" cy="8449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541" y="3866362"/>
            <a:ext cx="5023094" cy="9180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540" y="4784426"/>
            <a:ext cx="5024543" cy="11343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517" y="4745054"/>
            <a:ext cx="4679575" cy="117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05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64" y="118622"/>
            <a:ext cx="6871920" cy="9132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64" y="976077"/>
            <a:ext cx="6884709" cy="10037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166" y="1935154"/>
            <a:ext cx="4262718" cy="10004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341" y="2837329"/>
            <a:ext cx="8479543" cy="18153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413" y="4687567"/>
            <a:ext cx="6973471" cy="8506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64" y="4556106"/>
            <a:ext cx="4610242" cy="10170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207" y="5495450"/>
            <a:ext cx="6769677" cy="9296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63" y="118623"/>
            <a:ext cx="1624887" cy="47357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050" y="118622"/>
            <a:ext cx="1835220" cy="473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854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624" y="228601"/>
            <a:ext cx="7191870" cy="11606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58" y="204538"/>
            <a:ext cx="3968456" cy="11606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577" y="1404537"/>
            <a:ext cx="7433917" cy="9011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113" y="2294501"/>
            <a:ext cx="6075381" cy="11275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58" y="2326552"/>
            <a:ext cx="5517681" cy="10768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77" y="3403414"/>
            <a:ext cx="7005917" cy="8269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639" y="4230405"/>
            <a:ext cx="5134855" cy="9768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58" y="4186781"/>
            <a:ext cx="6033281" cy="10204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890" y="5207216"/>
            <a:ext cx="9654604" cy="91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321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535" y="257300"/>
            <a:ext cx="4615289" cy="49081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637" y="343683"/>
            <a:ext cx="5292124" cy="4860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ounded Rectangle 3"/>
          <p:cNvSpPr/>
          <p:nvPr/>
        </p:nvSpPr>
        <p:spPr>
          <a:xfrm>
            <a:off x="3563471" y="343683"/>
            <a:ext cx="5123329" cy="12236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/>
              <a:t>একক কাজ </a:t>
            </a:r>
            <a:endParaRPr lang="en-US" sz="6000" dirty="0"/>
          </a:p>
        </p:txBody>
      </p:sp>
      <p:sp>
        <p:nvSpPr>
          <p:cNvPr id="5" name="Rectangle 4"/>
          <p:cNvSpPr/>
          <p:nvPr/>
        </p:nvSpPr>
        <p:spPr>
          <a:xfrm>
            <a:off x="779930" y="5061161"/>
            <a:ext cx="11295529" cy="8337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dirty="0" smtClean="0"/>
              <a:t> </a:t>
            </a:r>
            <a:r>
              <a:rPr lang="ar-SA" sz="5400" b="1" dirty="0" smtClean="0">
                <a:solidFill>
                  <a:schemeClr val="tx1"/>
                </a:solidFill>
              </a:rPr>
              <a:t>أكتب ألحوأرى ألقرأن كتأب ألله 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6141" y="5933412"/>
            <a:ext cx="11349318" cy="7933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কোরান আল্লাহর কিতাব ৪লাইন সংলাপ লিখ? 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430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58" y="481263"/>
            <a:ext cx="10046368" cy="605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65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510" y="2286000"/>
            <a:ext cx="5174477" cy="42351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170" y="2286000"/>
            <a:ext cx="5042340" cy="42351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ounded Rectangle 4"/>
          <p:cNvSpPr/>
          <p:nvPr/>
        </p:nvSpPr>
        <p:spPr>
          <a:xfrm>
            <a:off x="2474260" y="0"/>
            <a:ext cx="7100046" cy="9681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/>
              <a:t>দলীয়কাজ</a:t>
            </a:r>
            <a:r>
              <a:rPr lang="bn-IN" strike="sngStrike" dirty="0" smtClean="0"/>
              <a:t> </a:t>
            </a:r>
            <a:endParaRPr lang="en-US" strike="sngStrike" dirty="0"/>
          </a:p>
        </p:txBody>
      </p:sp>
      <p:sp>
        <p:nvSpPr>
          <p:cNvPr id="6" name="Rectangle 5"/>
          <p:cNvSpPr/>
          <p:nvPr/>
        </p:nvSpPr>
        <p:spPr>
          <a:xfrm>
            <a:off x="2474259" y="968189"/>
            <a:ext cx="7100047" cy="8337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 smtClean="0">
                <a:solidFill>
                  <a:schemeClr val="tx1"/>
                </a:solidFill>
              </a:rPr>
              <a:t>أكتب ألحوأري ألقرأن كتأب ألله 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74259" y="1801906"/>
            <a:ext cx="7100047" cy="4840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লিখ সংলাপ ৮ লাইন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0041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94" y="854243"/>
            <a:ext cx="10083286" cy="541421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08" y="2153654"/>
            <a:ext cx="4061372" cy="41147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943" y="1002495"/>
            <a:ext cx="4733365" cy="151169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90338" y="1002495"/>
            <a:ext cx="4851320" cy="17007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bg1"/>
                </a:solidFill>
              </a:rPr>
              <a:t>সংলাপ লিখে আনবে 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592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64503" y="567378"/>
            <a:ext cx="9770302" cy="601111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964503" y="2093757"/>
            <a:ext cx="9236337" cy="29583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3800" dirty="0" smtClean="0">
                <a:solidFill>
                  <a:schemeClr val="tx1"/>
                </a:solidFill>
              </a:rPr>
              <a:t>ধন্যবাদ</a:t>
            </a:r>
            <a:r>
              <a:rPr lang="bn-IN" sz="8000" dirty="0" smtClean="0"/>
              <a:t> </a:t>
            </a:r>
            <a:r>
              <a:rPr lang="bn-IN" sz="13800" dirty="0" smtClean="0">
                <a:solidFill>
                  <a:srgbClr val="FFFF00"/>
                </a:solidFill>
              </a:rPr>
              <a:t>সবাইকে</a:t>
            </a:r>
            <a:r>
              <a:rPr lang="bn-IN" sz="8000" dirty="0" smtClean="0">
                <a:solidFill>
                  <a:srgbClr val="00B050"/>
                </a:solidFill>
              </a:rPr>
              <a:t> </a:t>
            </a:r>
            <a:endParaRPr lang="en-US" sz="8000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0388" y="-3523239"/>
            <a:ext cx="12025128" cy="279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151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58" y="445168"/>
            <a:ext cx="10323094" cy="577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502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222" y="553454"/>
            <a:ext cx="9829800" cy="584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433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442" y="782053"/>
            <a:ext cx="9661358" cy="57992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579" y="2947736"/>
            <a:ext cx="3068053" cy="50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410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025" y="663880"/>
            <a:ext cx="9795353" cy="551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220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487" y="2403560"/>
            <a:ext cx="3713291" cy="28854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136" y="228600"/>
            <a:ext cx="2083801" cy="63986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44" y="1070878"/>
            <a:ext cx="1985457" cy="5787121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 rot="9889062">
            <a:off x="2816936" y="1222903"/>
            <a:ext cx="1250576" cy="6723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নোমান 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 rot="4935340">
            <a:off x="4320501" y="1767474"/>
            <a:ext cx="1358153" cy="6105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কোরান</a:t>
            </a:r>
            <a:r>
              <a:rPr lang="bn-IN" strike="sngStrike" dirty="0" smtClean="0"/>
              <a:t> </a:t>
            </a:r>
            <a:endParaRPr lang="en-US" strike="sngStrike" dirty="0"/>
          </a:p>
        </p:txBody>
      </p:sp>
      <p:sp>
        <p:nvSpPr>
          <p:cNvPr id="10" name="Right Arrow 9"/>
          <p:cNvSpPr/>
          <p:nvPr/>
        </p:nvSpPr>
        <p:spPr>
          <a:xfrm rot="2091071">
            <a:off x="5568960" y="1212895"/>
            <a:ext cx="1500300" cy="6923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পিতা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374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530" y="162427"/>
            <a:ext cx="5247891" cy="65576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968" y="186453"/>
            <a:ext cx="2163562" cy="650962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422704" y="312113"/>
            <a:ext cx="4262717" cy="9278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/>
              <a:t>নোমান সত ছেলে </a:t>
            </a:r>
            <a:r>
              <a:rPr lang="bn-IN" strike="sngStrike" dirty="0" smtClean="0"/>
              <a:t>,</a:t>
            </a:r>
            <a:endParaRPr lang="en-US" strike="sngStrike" dirty="0"/>
          </a:p>
        </p:txBody>
      </p:sp>
    </p:spTree>
    <p:extLst>
      <p:ext uri="{BB962C8B-B14F-4D97-AF65-F5344CB8AC3E}">
        <p14:creationId xmlns:p14="http://schemas.microsoft.com/office/powerpoint/2010/main" val="3838606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460" y="188259"/>
            <a:ext cx="5957047" cy="63689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507" y="188259"/>
            <a:ext cx="1927881" cy="636895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788460" y="188259"/>
            <a:ext cx="4141693" cy="1627094"/>
          </a:xfrm>
          <a:prstGeom prst="round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/>
              <a:t>নোমান কোরান পড়ছে ,পিতা এসে দেখছেন  |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306147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671</TotalTime>
  <Words>142</Words>
  <Application>Microsoft Office PowerPoint</Application>
  <PresentationFormat>Widescreen</PresentationFormat>
  <Paragraphs>26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Century Gothic</vt:lpstr>
      <vt:lpstr>Vrinda</vt:lpstr>
      <vt:lpstr>Wingdings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77</cp:revision>
  <dcterms:created xsi:type="dcterms:W3CDTF">2018-02-11T15:43:17Z</dcterms:created>
  <dcterms:modified xsi:type="dcterms:W3CDTF">2020-05-24T11:33:51Z</dcterms:modified>
</cp:coreProperties>
</file>