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2" r:id="rId2"/>
    <p:sldId id="316" r:id="rId3"/>
    <p:sldId id="317" r:id="rId4"/>
    <p:sldId id="318" r:id="rId5"/>
    <p:sldId id="311" r:id="rId6"/>
    <p:sldId id="319" r:id="rId7"/>
    <p:sldId id="320" r:id="rId8"/>
    <p:sldId id="321" r:id="rId9"/>
    <p:sldId id="322" r:id="rId10"/>
    <p:sldId id="347" r:id="rId11"/>
    <p:sldId id="346" r:id="rId12"/>
    <p:sldId id="343" r:id="rId13"/>
    <p:sldId id="348" r:id="rId14"/>
    <p:sldId id="344" r:id="rId15"/>
    <p:sldId id="323" r:id="rId16"/>
    <p:sldId id="345" r:id="rId17"/>
    <p:sldId id="324" r:id="rId18"/>
    <p:sldId id="328" r:id="rId19"/>
    <p:sldId id="349" r:id="rId20"/>
    <p:sldId id="351" r:id="rId21"/>
    <p:sldId id="350" r:id="rId22"/>
    <p:sldId id="342" r:id="rId23"/>
    <p:sldId id="330" r:id="rId24"/>
    <p:sldId id="331" r:id="rId25"/>
    <p:sldId id="33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A46"/>
    <a:srgbClr val="4F19E7"/>
    <a:srgbClr val="DFF12F"/>
    <a:srgbClr val="C2290A"/>
    <a:srgbClr val="F33B5A"/>
    <a:srgbClr val="1DE35A"/>
    <a:srgbClr val="D7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803" autoAdjust="0"/>
  </p:normalViewPr>
  <p:slideViewPr>
    <p:cSldViewPr>
      <p:cViewPr>
        <p:scale>
          <a:sx n="77" d="100"/>
          <a:sy n="77" d="100"/>
        </p:scale>
        <p:origin x="-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83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57200"/>
            <a:ext cx="8762999" cy="3705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43400"/>
            <a:ext cx="4191000" cy="1952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91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1245089" y="341239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টুলবার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000000000000000000000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191" y="1558925"/>
            <a:ext cx="1676400" cy="450532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rot="10800000">
            <a:off x="4724400" y="2209800"/>
            <a:ext cx="11430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819400" y="2438400"/>
            <a:ext cx="1524000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4683274" y="2695546"/>
            <a:ext cx="1260326" cy="476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84798" y="2048591"/>
            <a:ext cx="1513556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Move Tool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9247" y="2209800"/>
            <a:ext cx="2366353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Magic wand Tool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54863" y="2571690"/>
            <a:ext cx="2250937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Slice select Tool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971800" y="2971800"/>
            <a:ext cx="1447800" cy="139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743200" y="3810000"/>
            <a:ext cx="167640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219200" y="2743200"/>
            <a:ext cx="1802096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Brush Pencil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97155" y="2971800"/>
            <a:ext cx="230864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History brush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590800" y="3352800"/>
            <a:ext cx="18288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5800" y="3181290"/>
            <a:ext cx="1794081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Paint bucket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4719674" y="4038600"/>
            <a:ext cx="1300127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4724400" y="3124200"/>
            <a:ext cx="1295400" cy="15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96000" y="3352800"/>
            <a:ext cx="1486304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Dodge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47800" y="3581400"/>
            <a:ext cx="130837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Text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67473" y="3810000"/>
            <a:ext cx="1604927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Shape Tool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0" name="Straight Arrow Connector 59"/>
          <p:cNvCxnSpPr>
            <a:stCxn id="53" idx="1"/>
          </p:cNvCxnSpPr>
          <p:nvPr/>
        </p:nvCxnSpPr>
        <p:spPr>
          <a:xfrm rot="10800000" flipV="1">
            <a:off x="4724400" y="3537465"/>
            <a:ext cx="1371600" cy="116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895600" y="426720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371600" y="4114800"/>
            <a:ext cx="148951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Object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rot="10800000">
            <a:off x="4648200" y="449580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172200" y="4355068"/>
            <a:ext cx="1436612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Zoom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0800000">
            <a:off x="4648200" y="5257800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943600" y="5029200"/>
            <a:ext cx="215636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Quick Mask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/>
      <p:bldP spid="40" grpId="0"/>
      <p:bldP spid="42" grpId="0"/>
      <p:bldP spid="45" grpId="0"/>
      <p:bldP spid="47" grpId="0"/>
      <p:bldP spid="50" grpId="0"/>
      <p:bldP spid="53" grpId="0"/>
      <p:bldP spid="58" grpId="0"/>
      <p:bldP spid="59" grpId="0"/>
      <p:bldP spid="62" grpId="0"/>
      <p:bldP spid="75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1447800" y="496014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টুলবার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000000000000000000000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295400"/>
            <a:ext cx="1943100" cy="525780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3276600" y="20574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4495800" y="228600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7" idx="3"/>
          </p:cNvCxnSpPr>
          <p:nvPr/>
        </p:nvCxnSpPr>
        <p:spPr>
          <a:xfrm flipV="1">
            <a:off x="2298971" y="2590800"/>
            <a:ext cx="1892029" cy="32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4495802" y="2819400"/>
            <a:ext cx="1600199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3"/>
          </p:cNvCxnSpPr>
          <p:nvPr/>
        </p:nvCxnSpPr>
        <p:spPr>
          <a:xfrm>
            <a:off x="2850175" y="3156466"/>
            <a:ext cx="1333521" cy="13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4419600" y="3352800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8" idx="3"/>
          </p:cNvCxnSpPr>
          <p:nvPr/>
        </p:nvCxnSpPr>
        <p:spPr>
          <a:xfrm flipV="1">
            <a:off x="3333423" y="3582988"/>
            <a:ext cx="961486" cy="306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9" idx="1"/>
          </p:cNvCxnSpPr>
          <p:nvPr/>
        </p:nvCxnSpPr>
        <p:spPr>
          <a:xfrm rot="10800000">
            <a:off x="4419600" y="3886200"/>
            <a:ext cx="1981200" cy="322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124200" y="4114800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819400" y="5105400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9600" y="1916668"/>
            <a:ext cx="2520242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Marquce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select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19800" y="2057400"/>
            <a:ext cx="2191626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Lasso select 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0600" y="2438400"/>
            <a:ext cx="130837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Crop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79127" y="2590800"/>
            <a:ext cx="274320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Healing Brush Patch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73663" y="3212068"/>
            <a:ext cx="970137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Eraser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5800" y="2971800"/>
            <a:ext cx="216437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Clone stamp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9600" y="3429000"/>
            <a:ext cx="272382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Blur,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shapen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Smudge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00800" y="3733800"/>
            <a:ext cx="241765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Path selection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0800000">
            <a:off x="4495800" y="4648200"/>
            <a:ext cx="2286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85800" y="3962400"/>
            <a:ext cx="239681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Pen &amp; Anchor  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01748" y="4507468"/>
            <a:ext cx="1351652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Hand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5800" y="4953000"/>
            <a:ext cx="213552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Backround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Color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  <p:bldP spid="46" grpId="0"/>
      <p:bldP spid="47" grpId="0"/>
      <p:bldP spid="60" grpId="0"/>
      <p:bldP spid="64" grpId="0"/>
      <p:bldP spid="67" grpId="0"/>
      <p:bldP spid="68" grpId="0"/>
      <p:bldP spid="69" grpId="0"/>
      <p:bldP spid="71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286000" y="457200"/>
            <a:ext cx="49530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প্যালেট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Capture3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19200"/>
            <a:ext cx="3276600" cy="529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6" name="Straight Arrow Connector 35"/>
          <p:cNvCxnSpPr/>
          <p:nvPr/>
        </p:nvCxnSpPr>
        <p:spPr>
          <a:xfrm rot="10800000">
            <a:off x="2743200" y="1524000"/>
            <a:ext cx="1143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86200" y="1295400"/>
            <a:ext cx="46482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Navigator / info / Histogram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14800" y="2438400"/>
            <a:ext cx="38862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Color / Styles / Swatches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4400" y="3505200"/>
            <a:ext cx="34290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History / Action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0800000">
            <a:off x="2667000" y="2667000"/>
            <a:ext cx="1371600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2133600" y="3733800"/>
            <a:ext cx="2590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2743200" y="4800600"/>
            <a:ext cx="1295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91000" y="4572000"/>
            <a:ext cx="4419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Layer / Channels / Paths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2514600" y="5486400"/>
            <a:ext cx="2667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86400" y="5257800"/>
            <a:ext cx="2209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Backround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/>
      <p:bldP spid="38" grpId="0"/>
      <p:bldP spid="39" grpId="0"/>
      <p:bldP spid="43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286000" y="457200"/>
            <a:ext cx="49530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Layer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প্যালেট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Capturellllllllllllllllllllllllllllll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4729162" cy="373379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10800000">
            <a:off x="3124200" y="1981198"/>
            <a:ext cx="3124200" cy="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48400" y="1752600"/>
            <a:ext cx="2209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Backround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4572000" y="4191000"/>
            <a:ext cx="2133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00" y="3962400"/>
            <a:ext cx="1371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Layer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1"/>
          <p:cNvSpPr>
            <a:spLocks noChangeArrowheads="1"/>
          </p:cNvSpPr>
          <p:nvPr/>
        </p:nvSpPr>
        <p:spPr bwMode="auto">
          <a:xfrm>
            <a:off x="381000" y="5105400"/>
            <a:ext cx="8458200" cy="1143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Photoshop – এ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Layer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গুরুত্বপুর্ণ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Layer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Layer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&gt;  Layer  Select =  Ctrl  +  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9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2895600" y="457200"/>
            <a:ext cx="3043238" cy="806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2043418"/>
            <a:ext cx="3505200" cy="23901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Flowchart: Alternate Process 6"/>
          <p:cNvSpPr/>
          <p:nvPr/>
        </p:nvSpPr>
        <p:spPr>
          <a:xfrm>
            <a:off x="838200" y="5029200"/>
            <a:ext cx="7772400" cy="1066800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ক্ষেত্রে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FF200"/>
            </a:gs>
            <a:gs pos="28000">
              <a:srgbClr val="FF7A00"/>
            </a:gs>
            <a:gs pos="93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1447800" y="381000"/>
            <a:ext cx="60198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 ব্যবহার করে নতুন ফাইল তৈরি করা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E:\Motiar D. Content\Class 9 ICT Doc &amp; Picture\Picture\photoshop\p 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124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ublic\Pictures\Sample Pictures\Cap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1"/>
            <a:ext cx="2514599" cy="4038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2667000" cy="3921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rot="16200000" flipV="1">
            <a:off x="76200" y="1981200"/>
            <a:ext cx="1524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V="1">
            <a:off x="2895600" y="1828801"/>
            <a:ext cx="1524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5791200" y="2514600"/>
            <a:ext cx="1524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1"/>
          <p:cNvSpPr>
            <a:spLocks noChangeArrowheads="1"/>
          </p:cNvSpPr>
          <p:nvPr/>
        </p:nvSpPr>
        <p:spPr bwMode="auto">
          <a:xfrm>
            <a:off x="381000" y="5638800"/>
            <a:ext cx="83058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File click &gt; New click &gt;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Preset click = Select &gt; Ok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1905000" y="457200"/>
            <a:ext cx="54102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D:\New Upload\New Photoshop Image\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1905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7" name="Straight Arrow Connector 46"/>
          <p:cNvCxnSpPr/>
          <p:nvPr/>
        </p:nvCxnSpPr>
        <p:spPr>
          <a:xfrm rot="16200000" flipV="1">
            <a:off x="419100" y="2095500"/>
            <a:ext cx="12954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1066803" y="4800601"/>
            <a:ext cx="886689" cy="8243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143001"/>
            <a:ext cx="58674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1" name="Straight Arrow Connector 50"/>
          <p:cNvCxnSpPr/>
          <p:nvPr/>
        </p:nvCxnSpPr>
        <p:spPr>
          <a:xfrm rot="16200000" flipV="1">
            <a:off x="3848100" y="2171700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352800" y="4038600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6220691" y="4218709"/>
            <a:ext cx="9906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1"/>
          <p:cNvSpPr>
            <a:spLocks noChangeArrowheads="1"/>
          </p:cNvSpPr>
          <p:nvPr/>
        </p:nvSpPr>
        <p:spPr bwMode="auto">
          <a:xfrm>
            <a:off x="381000" y="5791200"/>
            <a:ext cx="81534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File click &gt;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Save As click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Save in click &gt; </a:t>
            </a:r>
          </a:p>
          <a:p>
            <a:pPr algn="ctr" eaLnBrk="0" hangingPunct="0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name click  &gt; Format = JPEG Select &gt; Save Click</a:t>
            </a:r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D6DA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1905000" y="457200"/>
            <a:ext cx="54102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f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2514600" cy="48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514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rot="5400000">
            <a:off x="304800" y="685801"/>
            <a:ext cx="1143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706582" y="2140527"/>
            <a:ext cx="990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Picture111111111111111111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143001"/>
            <a:ext cx="5791200" cy="4419600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rot="16200000" flipV="1">
            <a:off x="3886200" y="1981200"/>
            <a:ext cx="990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6477000" y="2667000"/>
            <a:ext cx="990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629400" y="4191000"/>
            <a:ext cx="10668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1"/>
          <p:cNvSpPr>
            <a:spLocks noChangeArrowheads="1"/>
          </p:cNvSpPr>
          <p:nvPr/>
        </p:nvSpPr>
        <p:spPr bwMode="auto">
          <a:xfrm>
            <a:off x="457200" y="5562600"/>
            <a:ext cx="81534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File click &gt;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 click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in click &gt; </a:t>
            </a:r>
          </a:p>
          <a:p>
            <a:pPr algn="ctr" eaLnBrk="0" hangingPunct="0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click  &gt; Open Click</a:t>
            </a:r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1823903"/>
            <a:ext cx="4495800" cy="2644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 descr="Water droplets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85800" y="5181600"/>
            <a:ext cx="8001000" cy="11430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পদ্ধতিগুলো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ctr"/>
            <a:endParaRPr lang="en-US" sz="28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057400" y="401782"/>
            <a:ext cx="49530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1214735"/>
            <a:ext cx="83058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Pp size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PP Size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PP Size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Captureppsize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38" y="1863811"/>
            <a:ext cx="8382000" cy="353377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79764" y="5465618"/>
            <a:ext cx="7358931" cy="9906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Layer&gt; New Fill Layer &gt; Solid Color &gt; Ok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7000">
              <a:srgbClr val="9CB86E"/>
            </a:gs>
            <a:gs pos="52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6797674" y="1398637"/>
            <a:ext cx="2025650" cy="1981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5236174" y="3424636"/>
            <a:ext cx="3581400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304800"/>
            <a:ext cx="3581400" cy="923330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1" y="1524001"/>
            <a:ext cx="2209800" cy="230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191000"/>
            <a:ext cx="304800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মোঃ</a:t>
            </a:r>
            <a:r>
              <a:rPr lang="en-US" b="1" dirty="0" smtClean="0"/>
              <a:t> </a:t>
            </a:r>
            <a:r>
              <a:rPr lang="en-US" b="1" dirty="0" err="1" smtClean="0"/>
              <a:t>ফরিদ</a:t>
            </a:r>
            <a:r>
              <a:rPr lang="en-US" b="1" dirty="0" smtClean="0"/>
              <a:t> </a:t>
            </a:r>
            <a:r>
              <a:rPr lang="en-US" b="1" dirty="0" err="1" smtClean="0"/>
              <a:t>উদ্দীন</a:t>
            </a:r>
            <a:endParaRPr lang="en-US" b="1" dirty="0" smtClean="0"/>
          </a:p>
          <a:p>
            <a:r>
              <a:rPr lang="en-US" b="1" dirty="0" err="1" smtClean="0"/>
              <a:t>সহকারী</a:t>
            </a:r>
            <a:r>
              <a:rPr lang="en-US" b="1" dirty="0" smtClean="0"/>
              <a:t> </a:t>
            </a:r>
            <a:r>
              <a:rPr lang="en-US" b="1" dirty="0" err="1" smtClean="0"/>
              <a:t>শিক্ষক</a:t>
            </a:r>
            <a:endParaRPr lang="en-US" b="1" dirty="0" smtClean="0"/>
          </a:p>
          <a:p>
            <a:r>
              <a:rPr lang="en-US" b="1" dirty="0" err="1" smtClean="0"/>
              <a:t>দুপচা</a:t>
            </a:r>
            <a:r>
              <a:rPr lang="bn-BD" b="1" dirty="0" smtClean="0"/>
              <a:t>ঁচিয়া ডি এস ফাজিল মাদ্রাসা । 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2057400" y="401782"/>
            <a:ext cx="49530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D:\New Upload\New Photoshop Image\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82296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990600" y="3581400"/>
            <a:ext cx="7162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অপ্রয়োজনীয় অংশ কেটে ফেলা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D:\New Upload\New Photoshop Image\0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1000"/>
            <a:ext cx="8458200" cy="1787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790832" y="5988764"/>
            <a:ext cx="7620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ছবির দাগ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ফেলা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057400" y="381000"/>
            <a:ext cx="49530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pture4r4r4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066801"/>
            <a:ext cx="8534400" cy="396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5257800"/>
            <a:ext cx="7924800" cy="9541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4R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ize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</a:rPr>
              <a:t>ছবি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তৈরি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</a:rPr>
              <a:t>বা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4R Size 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</a:rPr>
              <a:t>ছবির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কপি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4R Size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ছবি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প্রিন্ট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করা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14000">
              <a:srgbClr val="1A8D48"/>
            </a:gs>
            <a:gs pos="52000">
              <a:srgbClr val="FFFF00"/>
            </a:gs>
            <a:gs pos="88000">
              <a:srgbClr val="EE3F17"/>
            </a:gs>
            <a:gs pos="100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 descr="Purple mesh"/>
          <p:cNvSpPr>
            <a:spLocks noChangeArrowheads="1"/>
          </p:cNvSpPr>
          <p:nvPr/>
        </p:nvSpPr>
        <p:spPr bwMode="auto">
          <a:xfrm>
            <a:off x="2209800" y="381000"/>
            <a:ext cx="49530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3048000"/>
            <a:ext cx="7924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বা ছবির কোন অংশের উজ্জ্বলতা বাড়ানো বা কমানো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D:\New Upload\New Photoshop Image\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364" y="1066800"/>
            <a:ext cx="8340436" cy="1967181"/>
          </a:xfrm>
          <a:prstGeom prst="rect">
            <a:avLst/>
          </a:prstGeom>
          <a:noFill/>
        </p:spPr>
      </p:pic>
      <p:pic>
        <p:nvPicPr>
          <p:cNvPr id="13" name="Picture 3" descr="D:\New Upload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05200"/>
            <a:ext cx="8382000" cy="217818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19200" y="5715000"/>
            <a:ext cx="7239000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Click &gt; Brightness/contrast click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উজ্বলতা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বাড়ানোর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 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Image Click  &gt; Adjustments click  &gt;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Curvas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click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8673" y="1496846"/>
            <a:ext cx="3245653" cy="23893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895600" y="436007"/>
            <a:ext cx="3060700" cy="78319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 descr="darkness blues wide"/>
          <p:cNvSpPr>
            <a:spLocks noChangeArrowheads="1"/>
          </p:cNvSpPr>
          <p:nvPr/>
        </p:nvSpPr>
        <p:spPr bwMode="auto">
          <a:xfrm>
            <a:off x="685800" y="4038600"/>
            <a:ext cx="8001000" cy="2514600"/>
          </a:xfrm>
          <a:prstGeom prst="horizontalScroll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742950" indent="-7429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742950" indent="-7429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৩.ব্যাগগ্রাউন্ট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2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1" y="1752600"/>
            <a:ext cx="4648199" cy="3200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2743200" y="595745"/>
            <a:ext cx="3046412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609600" y="5181600"/>
            <a:ext cx="78486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64" y="710409"/>
            <a:ext cx="5047071" cy="5437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77" y="2133600"/>
            <a:ext cx="4693532" cy="1926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7800" y="152400"/>
            <a:ext cx="6096000" cy="495300"/>
          </a:xfrm>
          <a:prstGeom prst="roundRect">
            <a:avLst/>
          </a:prstGeom>
          <a:solidFill>
            <a:srgbClr val="002060"/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NCCNCC\Downloads\imagesop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3657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NCCNCC\Downloads\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09201"/>
            <a:ext cx="3657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NCCNCC\Downloads\2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15199"/>
            <a:ext cx="3657600" cy="2199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NCCNCC\Downloads\images999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581400"/>
            <a:ext cx="36576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 Single Corner Rectangle 4"/>
          <p:cNvSpPr/>
          <p:nvPr/>
        </p:nvSpPr>
        <p:spPr>
          <a:xfrm>
            <a:off x="1219200" y="5943600"/>
            <a:ext cx="6716423" cy="4953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New Upload\Teachers,gov,bd OK\New Picture june\imagesr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7" y="278700"/>
            <a:ext cx="8543925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09800" y="762000"/>
            <a:ext cx="4343400" cy="783193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NCCNCC\Downloads\indexnhn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828800"/>
            <a:ext cx="4038600" cy="31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Flowchart: Alternate Process 13"/>
          <p:cNvSpPr/>
          <p:nvPr/>
        </p:nvSpPr>
        <p:spPr>
          <a:xfrm>
            <a:off x="1524000" y="5181600"/>
            <a:ext cx="6248400" cy="10668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”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43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09600"/>
            <a:ext cx="4572000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52600"/>
            <a:ext cx="4267199" cy="5715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762000" y="44196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838200" y="35814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835758" y="28194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0200" y="2667000"/>
            <a:ext cx="6289840" cy="5715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56468" y="4267200"/>
            <a:ext cx="7206532" cy="609600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51254" y="3505200"/>
            <a:ext cx="6806945" cy="5715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এডোব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762000" y="54864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00200" y="5334000"/>
            <a:ext cx="6673131" cy="6096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build="p" animBg="1"/>
      <p:bldP spid="11" grpId="0" animBg="1"/>
      <p:bldP spid="12" grpId="0" build="p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286000" y="384803"/>
            <a:ext cx="4953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”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New Photoshop Image\0000000000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95400"/>
            <a:ext cx="63246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5031938"/>
            <a:ext cx="8229600" cy="12926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ফরম্যাটিং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ব্যব</a:t>
            </a:r>
            <a:r>
              <a:rPr lang="bn-BD" sz="2600" b="1" dirty="0" smtClean="0">
                <a:latin typeface="NikoshBAN" pitchFamily="2" charset="0"/>
                <a:cs typeface="NikoshBAN" pitchFamily="2" charset="0"/>
              </a:rPr>
              <a:t>হৃত </a:t>
            </a:r>
            <a:endParaRPr lang="en-US" sz="2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Ado</a:t>
            </a:r>
            <a:r>
              <a:rPr lang="bn-BD" sz="2600" b="1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e 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Photoshop 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ষ্টুডিও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ল্যাবে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Ado</a:t>
            </a:r>
            <a:r>
              <a:rPr lang="bn-BD" sz="2600" b="1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e 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Photoshop 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2286000" y="457200"/>
            <a:ext cx="44196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81000" y="1524000"/>
            <a:ext cx="2733675" cy="3581400"/>
            <a:chOff x="762000" y="571500"/>
            <a:chExt cx="7620000" cy="57150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93739" y="5419725"/>
            <a:ext cx="1516062" cy="904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Start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24000"/>
            <a:ext cx="2514600" cy="3575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Line 13"/>
          <p:cNvSpPr>
            <a:spLocks noChangeShapeType="1"/>
          </p:cNvSpPr>
          <p:nvPr/>
        </p:nvSpPr>
        <p:spPr bwMode="auto">
          <a:xfrm flipH="1" flipV="1">
            <a:off x="609600" y="5029200"/>
            <a:ext cx="990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V="1">
            <a:off x="3352800" y="44196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C:\Users\NCCNCC\Pictures\Picture12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2290" y="1524000"/>
            <a:ext cx="279071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6248400" y="1856509"/>
            <a:ext cx="263236" cy="36298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38400" y="5410200"/>
            <a:ext cx="2667000" cy="904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All Programs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281613" y="5410200"/>
            <a:ext cx="3481387" cy="904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Ado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Photoshop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5" grpId="0" animBg="1"/>
      <p:bldP spid="26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4998"/>
            <a:ext cx="2780856" cy="24482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806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09600" y="4724400"/>
            <a:ext cx="8001000" cy="1143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742950" indent="-7429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1447800" y="572214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/>
          <a:srcRect b="7333"/>
          <a:stretch>
            <a:fillRect/>
          </a:stretch>
        </p:blipFill>
        <p:spPr bwMode="auto">
          <a:xfrm>
            <a:off x="762000" y="1472625"/>
            <a:ext cx="5638800" cy="4501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7086600" y="2082225"/>
            <a:ext cx="1515158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 rot="10800000">
            <a:off x="4648200" y="1625025"/>
            <a:ext cx="2438400" cy="7188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57600" y="2971800"/>
            <a:ext cx="1709122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V="1">
            <a:off x="2793713" y="1803113"/>
            <a:ext cx="1270575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52600" y="2514600"/>
            <a:ext cx="2209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6200000" flipV="1">
            <a:off x="1879318" y="2260318"/>
            <a:ext cx="432364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62200" y="38100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1219200" y="3530026"/>
            <a:ext cx="1066800" cy="432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86600" y="5054025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প্যালেট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Arrow Connector 44"/>
          <p:cNvCxnSpPr>
            <a:stCxn id="44" idx="1"/>
          </p:cNvCxnSpPr>
          <p:nvPr/>
        </p:nvCxnSpPr>
        <p:spPr>
          <a:xfrm rot="10800000">
            <a:off x="5791200" y="4673025"/>
            <a:ext cx="1295400" cy="6733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67878" y="60198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10800000">
            <a:off x="4038600" y="5816026"/>
            <a:ext cx="762000" cy="5085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5400" y="6019800"/>
            <a:ext cx="2438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6200000" flipV="1">
            <a:off x="1409702" y="5524501"/>
            <a:ext cx="1066799" cy="761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6" grpId="0"/>
      <p:bldP spid="38" grpId="0"/>
      <p:bldP spid="40" grpId="0"/>
      <p:bldP spid="42" grpId="0"/>
      <p:bldP spid="44" grpId="0"/>
      <p:bldP spid="46" grpId="0"/>
      <p:bldP spid="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531</Words>
  <Application>Microsoft Office PowerPoint</Application>
  <PresentationFormat>On-screen Show (4:3)</PresentationFormat>
  <Paragraphs>107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Windows User</cp:lastModifiedBy>
  <cp:revision>290</cp:revision>
  <dcterms:created xsi:type="dcterms:W3CDTF">2015-05-05T06:43:27Z</dcterms:created>
  <dcterms:modified xsi:type="dcterms:W3CDTF">2020-05-24T07:56:29Z</dcterms:modified>
</cp:coreProperties>
</file>