
<file path=[Content_Types].xml><?xml version="1.0" encoding="utf-8"?>
<Types xmlns="http://schemas.openxmlformats.org/package/2006/content-types">
  <Default Extension="png" ContentType="image/png"/>
  <Default Extension="jfif" ContentType="image/j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3"/>
  </p:notesMasterIdLst>
  <p:sldIdLst>
    <p:sldId id="543" r:id="rId2"/>
    <p:sldId id="542" r:id="rId3"/>
    <p:sldId id="546" r:id="rId4"/>
    <p:sldId id="545" r:id="rId5"/>
    <p:sldId id="547" r:id="rId6"/>
    <p:sldId id="592" r:id="rId7"/>
    <p:sldId id="562" r:id="rId8"/>
    <p:sldId id="563" r:id="rId9"/>
    <p:sldId id="564" r:id="rId10"/>
    <p:sldId id="565" r:id="rId11"/>
    <p:sldId id="566" r:id="rId12"/>
    <p:sldId id="567" r:id="rId13"/>
    <p:sldId id="568" r:id="rId14"/>
    <p:sldId id="569" r:id="rId15"/>
    <p:sldId id="593" r:id="rId16"/>
    <p:sldId id="585" r:id="rId17"/>
    <p:sldId id="586" r:id="rId18"/>
    <p:sldId id="587" r:id="rId19"/>
    <p:sldId id="525" r:id="rId20"/>
    <p:sldId id="526" r:id="rId21"/>
    <p:sldId id="527" r:id="rId22"/>
  </p:sldIdLst>
  <p:sldSz cx="10972800" cy="7315200"/>
  <p:notesSz cx="6858000" cy="9144000"/>
  <p:defaultTextStyle>
    <a:defPPr>
      <a:defRPr lang="en-US"/>
    </a:defPPr>
    <a:lvl1pPr marL="0" algn="l" defTabSz="8466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23341" algn="l" defTabSz="8466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46682" algn="l" defTabSz="8466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70023" algn="l" defTabSz="8466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93363" algn="l" defTabSz="8466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116704" algn="l" defTabSz="8466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540046" algn="l" defTabSz="8466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63387" algn="l" defTabSz="8466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86728" algn="l" defTabSz="8466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0AB6"/>
    <a:srgbClr val="CC0099"/>
    <a:srgbClr val="C6FF25"/>
    <a:srgbClr val="009900"/>
    <a:srgbClr val="668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57" autoAdjust="0"/>
    <p:restoredTop sz="94660"/>
  </p:normalViewPr>
  <p:slideViewPr>
    <p:cSldViewPr>
      <p:cViewPr varScale="1">
        <p:scale>
          <a:sx n="69" d="100"/>
          <a:sy n="69" d="100"/>
        </p:scale>
        <p:origin x="384" y="66"/>
      </p:cViewPr>
      <p:guideLst>
        <p:guide orient="horz" pos="2304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33EF9-5A8C-4DE9-9ECF-98889BE643D1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08B4B-1652-4854-A453-303E2854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272459"/>
            <a:ext cx="932688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145280"/>
            <a:ext cx="76809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8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6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94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92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90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8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86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84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9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24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292953"/>
            <a:ext cx="3086101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3" y="292953"/>
            <a:ext cx="9075421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71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4700701"/>
            <a:ext cx="9326880" cy="1452880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5" y="3100496"/>
            <a:ext cx="9326880" cy="1600199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80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960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9408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921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901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881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78618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18421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11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706888"/>
            <a:ext cx="6080760" cy="482769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9443" y="1706888"/>
            <a:ext cx="6080760" cy="482769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95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8"/>
            <a:ext cx="987552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4" y="1637455"/>
            <a:ext cx="4848226" cy="68241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398027" indent="0">
              <a:buNone/>
              <a:defRPr sz="1700" b="1"/>
            </a:lvl2pPr>
            <a:lvl3pPr marL="796053" indent="0">
              <a:buNone/>
              <a:defRPr sz="1500" b="1"/>
            </a:lvl3pPr>
            <a:lvl4pPr marL="1194080" indent="0">
              <a:buNone/>
              <a:defRPr sz="1400" b="1"/>
            </a:lvl4pPr>
            <a:lvl5pPr marL="1592106" indent="0">
              <a:buNone/>
              <a:defRPr sz="1400" b="1"/>
            </a:lvl5pPr>
            <a:lvl6pPr marL="1990132" indent="0">
              <a:buNone/>
              <a:defRPr sz="1400" b="1"/>
            </a:lvl6pPr>
            <a:lvl7pPr marL="2388159" indent="0">
              <a:buNone/>
              <a:defRPr sz="1400" b="1"/>
            </a:lvl7pPr>
            <a:lvl8pPr marL="2786185" indent="0">
              <a:buNone/>
              <a:defRPr sz="1400" b="1"/>
            </a:lvl8pPr>
            <a:lvl9pPr marL="318421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4" y="2319867"/>
            <a:ext cx="4848226" cy="4214708"/>
          </a:xfrm>
        </p:spPr>
        <p:txBody>
          <a:bodyPr/>
          <a:lstStyle>
            <a:lvl1pPr>
              <a:defRPr sz="22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6" y="1637455"/>
            <a:ext cx="4850132" cy="68241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398027" indent="0">
              <a:buNone/>
              <a:defRPr sz="1700" b="1"/>
            </a:lvl2pPr>
            <a:lvl3pPr marL="796053" indent="0">
              <a:buNone/>
              <a:defRPr sz="1500" b="1"/>
            </a:lvl3pPr>
            <a:lvl4pPr marL="1194080" indent="0">
              <a:buNone/>
              <a:defRPr sz="1400" b="1"/>
            </a:lvl4pPr>
            <a:lvl5pPr marL="1592106" indent="0">
              <a:buNone/>
              <a:defRPr sz="1400" b="1"/>
            </a:lvl5pPr>
            <a:lvl6pPr marL="1990132" indent="0">
              <a:buNone/>
              <a:defRPr sz="1400" b="1"/>
            </a:lvl6pPr>
            <a:lvl7pPr marL="2388159" indent="0">
              <a:buNone/>
              <a:defRPr sz="1400" b="1"/>
            </a:lvl7pPr>
            <a:lvl8pPr marL="2786185" indent="0">
              <a:buNone/>
              <a:defRPr sz="1400" b="1"/>
            </a:lvl8pPr>
            <a:lvl9pPr marL="318421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6" y="2319867"/>
            <a:ext cx="4850132" cy="4214708"/>
          </a:xfrm>
        </p:spPr>
        <p:txBody>
          <a:bodyPr/>
          <a:lstStyle>
            <a:lvl1pPr>
              <a:defRPr sz="22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42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2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7" y="291253"/>
            <a:ext cx="3609975" cy="1239520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91259"/>
            <a:ext cx="6134101" cy="6243321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2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7" y="1530779"/>
            <a:ext cx="3609975" cy="5003801"/>
          </a:xfrm>
        </p:spPr>
        <p:txBody>
          <a:bodyPr/>
          <a:lstStyle>
            <a:lvl1pPr marL="0" indent="0">
              <a:buNone/>
              <a:defRPr sz="1300"/>
            </a:lvl1pPr>
            <a:lvl2pPr marL="398027" indent="0">
              <a:buNone/>
              <a:defRPr sz="1000"/>
            </a:lvl2pPr>
            <a:lvl3pPr marL="796053" indent="0">
              <a:buNone/>
              <a:defRPr sz="900"/>
            </a:lvl3pPr>
            <a:lvl4pPr marL="1194080" indent="0">
              <a:buNone/>
              <a:defRPr sz="800"/>
            </a:lvl4pPr>
            <a:lvl5pPr marL="1592106" indent="0">
              <a:buNone/>
              <a:defRPr sz="800"/>
            </a:lvl5pPr>
            <a:lvl6pPr marL="1990132" indent="0">
              <a:buNone/>
              <a:defRPr sz="800"/>
            </a:lvl6pPr>
            <a:lvl7pPr marL="2388159" indent="0">
              <a:buNone/>
              <a:defRPr sz="800"/>
            </a:lvl7pPr>
            <a:lvl8pPr marL="2786185" indent="0">
              <a:buNone/>
              <a:defRPr sz="800"/>
            </a:lvl8pPr>
            <a:lvl9pPr marL="318421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7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120644"/>
            <a:ext cx="6583680" cy="60452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53627"/>
            <a:ext cx="6583680" cy="4389120"/>
          </a:xfrm>
        </p:spPr>
        <p:txBody>
          <a:bodyPr/>
          <a:lstStyle>
            <a:lvl1pPr marL="0" indent="0">
              <a:buNone/>
              <a:defRPr sz="2700"/>
            </a:lvl1pPr>
            <a:lvl2pPr marL="398027" indent="0">
              <a:buNone/>
              <a:defRPr sz="2400"/>
            </a:lvl2pPr>
            <a:lvl3pPr marL="796053" indent="0">
              <a:buNone/>
              <a:defRPr sz="2200"/>
            </a:lvl3pPr>
            <a:lvl4pPr marL="1194080" indent="0">
              <a:buNone/>
              <a:defRPr sz="1700"/>
            </a:lvl4pPr>
            <a:lvl5pPr marL="1592106" indent="0">
              <a:buNone/>
              <a:defRPr sz="1700"/>
            </a:lvl5pPr>
            <a:lvl6pPr marL="1990132" indent="0">
              <a:buNone/>
              <a:defRPr sz="1700"/>
            </a:lvl6pPr>
            <a:lvl7pPr marL="2388159" indent="0">
              <a:buNone/>
              <a:defRPr sz="1700"/>
            </a:lvl7pPr>
            <a:lvl8pPr marL="2786185" indent="0">
              <a:buNone/>
              <a:defRPr sz="1700"/>
            </a:lvl8pPr>
            <a:lvl9pPr marL="3184212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725165"/>
            <a:ext cx="6583680" cy="858519"/>
          </a:xfrm>
        </p:spPr>
        <p:txBody>
          <a:bodyPr/>
          <a:lstStyle>
            <a:lvl1pPr marL="0" indent="0">
              <a:buNone/>
              <a:defRPr sz="1300"/>
            </a:lvl1pPr>
            <a:lvl2pPr marL="398027" indent="0">
              <a:buNone/>
              <a:defRPr sz="1000"/>
            </a:lvl2pPr>
            <a:lvl3pPr marL="796053" indent="0">
              <a:buNone/>
              <a:defRPr sz="900"/>
            </a:lvl3pPr>
            <a:lvl4pPr marL="1194080" indent="0">
              <a:buNone/>
              <a:defRPr sz="800"/>
            </a:lvl4pPr>
            <a:lvl5pPr marL="1592106" indent="0">
              <a:buNone/>
              <a:defRPr sz="800"/>
            </a:lvl5pPr>
            <a:lvl6pPr marL="1990132" indent="0">
              <a:buNone/>
              <a:defRPr sz="800"/>
            </a:lvl6pPr>
            <a:lvl7pPr marL="2388159" indent="0">
              <a:buNone/>
              <a:defRPr sz="800"/>
            </a:lvl7pPr>
            <a:lvl8pPr marL="2786185" indent="0">
              <a:buNone/>
              <a:defRPr sz="800"/>
            </a:lvl8pPr>
            <a:lvl9pPr marL="318421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75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92948"/>
            <a:ext cx="9875520" cy="1219200"/>
          </a:xfrm>
          <a:prstGeom prst="rect">
            <a:avLst/>
          </a:prstGeom>
        </p:spPr>
        <p:txBody>
          <a:bodyPr vert="horz" lIns="79605" tIns="39803" rIns="79605" bIns="398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706888"/>
            <a:ext cx="9875520" cy="4827694"/>
          </a:xfrm>
          <a:prstGeom prst="rect">
            <a:avLst/>
          </a:prstGeom>
        </p:spPr>
        <p:txBody>
          <a:bodyPr vert="horz" lIns="79605" tIns="39803" rIns="79605" bIns="398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780112"/>
            <a:ext cx="2560320" cy="389467"/>
          </a:xfrm>
          <a:prstGeom prst="rect">
            <a:avLst/>
          </a:prstGeom>
        </p:spPr>
        <p:txBody>
          <a:bodyPr vert="horz" lIns="79605" tIns="39803" rIns="79605" bIns="3980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780112"/>
            <a:ext cx="3474720" cy="389467"/>
          </a:xfrm>
          <a:prstGeom prst="rect">
            <a:avLst/>
          </a:prstGeom>
        </p:spPr>
        <p:txBody>
          <a:bodyPr vert="horz" lIns="79605" tIns="39803" rIns="79605" bIns="3980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780112"/>
            <a:ext cx="2560320" cy="389467"/>
          </a:xfrm>
          <a:prstGeom prst="rect">
            <a:avLst/>
          </a:prstGeom>
        </p:spPr>
        <p:txBody>
          <a:bodyPr vert="horz" lIns="79605" tIns="39803" rIns="79605" bIns="398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1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796053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520" indent="-298520" algn="l" defTabSz="79605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6793" indent="-248766" algn="l" defTabSz="796053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5066" indent="-199013" algn="l" defTabSz="796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93093" indent="-199013" algn="l" defTabSz="796053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91120" indent="-199013" algn="l" defTabSz="796053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9147" indent="-199013" algn="l" defTabSz="79605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87172" indent="-199013" algn="l" defTabSz="79605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5199" indent="-199013" algn="l" defTabSz="79605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83225" indent="-199013" algn="l" defTabSz="79605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60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8027" algn="l" defTabSz="7960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96053" algn="l" defTabSz="7960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4080" algn="l" defTabSz="7960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92106" algn="l" defTabSz="7960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90132" algn="l" defTabSz="7960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88159" algn="l" defTabSz="7960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86185" algn="l" defTabSz="7960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84212" algn="l" defTabSz="7960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11.jfif"/><Relationship Id="rId7" Type="http://schemas.openxmlformats.org/officeDocument/2006/relationships/image" Target="../media/image29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11.jfif"/><Relationship Id="rId7" Type="http://schemas.openxmlformats.org/officeDocument/2006/relationships/image" Target="../media/image10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fif"/><Relationship Id="rId5" Type="http://schemas.openxmlformats.org/officeDocument/2006/relationships/image" Target="../media/image7.jfif"/><Relationship Id="rId4" Type="http://schemas.openxmlformats.org/officeDocument/2006/relationships/image" Target="../media/image6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7" Type="http://schemas.openxmlformats.org/officeDocument/2006/relationships/image" Target="../media/image15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wmf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43585" y="647700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1840" y="465727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71946"/>
            <a:ext cx="9497290" cy="5881254"/>
          </a:xfrm>
          <a:prstGeom prst="rect">
            <a:avLst/>
          </a:prstGeom>
        </p:spPr>
      </p:pic>
      <p:sp>
        <p:nvSpPr>
          <p:cNvPr id="39" name="TextBox 1">
            <a:extLst>
              <a:ext uri="{FF2B5EF4-FFF2-40B4-BE49-F238E27FC236}">
                <a16:creationId xmlns:a16="http://schemas.microsoft.com/office/drawing/2014/main" id="{8E457F3A-3CDA-42B0-B036-2A898D239837}"/>
              </a:ext>
            </a:extLst>
          </p:cNvPr>
          <p:cNvSpPr txBox="1"/>
          <p:nvPr/>
        </p:nvSpPr>
        <p:spPr>
          <a:xfrm>
            <a:off x="4800600" y="76200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MA" sz="44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أرحبكم في هذا اللقاء المبارك</a:t>
            </a:r>
            <a:endParaRPr lang="en-US" sz="4400" b="1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78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022E-16 -4.02778E-6 L 1.11022E-16 -0.07204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2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43585" y="647700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1840" y="465727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30859" r="67058"/>
          <a:stretch/>
        </p:blipFill>
        <p:spPr>
          <a:xfrm flipH="1">
            <a:off x="8763002" y="609600"/>
            <a:ext cx="1676398" cy="35965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t="32264" r="41127" b="21403"/>
          <a:stretch/>
        </p:blipFill>
        <p:spPr>
          <a:xfrm>
            <a:off x="629274" y="4648200"/>
            <a:ext cx="1371600" cy="2026868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2438401" y="685800"/>
            <a:ext cx="5524500" cy="990654"/>
          </a:xfrm>
          <a:prstGeom prst="wedgeRoundRectCallout">
            <a:avLst>
              <a:gd name="adj1" fmla="val 73347"/>
              <a:gd name="adj2" fmla="val -21226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b="1" dirty="0" smtClean="0">
                <a:solidFill>
                  <a:schemeClr val="tx1"/>
                </a:solidFill>
              </a:rPr>
              <a:t>حديقة الحيوانات، والمتحف الوطني، والنصب التذكاري في شابار.</a:t>
            </a:r>
            <a:endParaRPr lang="ar-MA" sz="2800" b="1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133600" y="5715000"/>
            <a:ext cx="2481206" cy="727071"/>
          </a:xfrm>
          <a:prstGeom prst="wedgeRoundRectCallout">
            <a:avLst>
              <a:gd name="adj1" fmla="val -76169"/>
              <a:gd name="adj2" fmla="val -162460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ar-MA" sz="2800" b="1" dirty="0" smtClean="0">
                <a:solidFill>
                  <a:schemeClr val="tx1"/>
                </a:solidFill>
              </a:rPr>
              <a:t>هذه الأماكن زرتها.</a:t>
            </a:r>
            <a:endParaRPr lang="ar-MA" sz="28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68878"/>
            <a:ext cx="3810000" cy="22956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CC0099"/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78516"/>
            <a:ext cx="3581400" cy="22926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CC0099"/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343400"/>
            <a:ext cx="4267200" cy="213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CC0099"/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0749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43585" y="647700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1840" y="465727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30859" r="67058"/>
          <a:stretch/>
        </p:blipFill>
        <p:spPr>
          <a:xfrm flipH="1">
            <a:off x="8763002" y="533400"/>
            <a:ext cx="1676398" cy="3733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t="32264" r="41127" b="21403"/>
          <a:stretch/>
        </p:blipFill>
        <p:spPr>
          <a:xfrm>
            <a:off x="607423" y="3754897"/>
            <a:ext cx="1600200" cy="2874503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876800" y="713013"/>
            <a:ext cx="3124200" cy="838200"/>
          </a:xfrm>
          <a:prstGeom prst="wedgeRoundRectCallout">
            <a:avLst>
              <a:gd name="adj1" fmla="val 93491"/>
              <a:gd name="adj2" fmla="val -25923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b="1" dirty="0" smtClean="0">
                <a:solidFill>
                  <a:schemeClr val="tx1"/>
                </a:solidFill>
              </a:rPr>
              <a:t>هل زرت حصن لال باغ؟</a:t>
            </a:r>
            <a:endParaRPr lang="ar-MA" sz="2800" b="1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360025" y="4114800"/>
            <a:ext cx="2516775" cy="972742"/>
          </a:xfrm>
          <a:prstGeom prst="wedgeRoundRectCallout">
            <a:avLst>
              <a:gd name="adj1" fmla="val -79521"/>
              <a:gd name="adj2" fmla="val -48631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b="1" dirty="0" smtClean="0">
                <a:solidFill>
                  <a:schemeClr val="tx1"/>
                </a:solidFill>
              </a:rPr>
              <a:t>لا، ما زرت، هل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r" rtl="1"/>
            <a:r>
              <a:rPr lang="ar-MA" sz="2800" b="1" dirty="0" smtClean="0">
                <a:solidFill>
                  <a:schemeClr val="tx1"/>
                </a:solidFill>
              </a:rPr>
              <a:t>هو بعيد عنا ؟</a:t>
            </a:r>
            <a:endParaRPr lang="ar-MA" sz="28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78199"/>
            <a:ext cx="3733800" cy="23320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8" y="762000"/>
            <a:ext cx="3952872" cy="29494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267200"/>
            <a:ext cx="5087114" cy="22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058219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43585" y="647700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1840" y="465727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30859" r="67058"/>
          <a:stretch/>
        </p:blipFill>
        <p:spPr>
          <a:xfrm flipH="1">
            <a:off x="8763002" y="1676400"/>
            <a:ext cx="1676398" cy="426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t="32264" r="41127" b="21403"/>
          <a:stretch/>
        </p:blipFill>
        <p:spPr>
          <a:xfrm>
            <a:off x="533400" y="1828800"/>
            <a:ext cx="1257300" cy="35052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693920" y="722489"/>
            <a:ext cx="3840480" cy="1117816"/>
          </a:xfrm>
          <a:prstGeom prst="wedgeRoundRectCallout">
            <a:avLst>
              <a:gd name="adj1" fmla="val 73534"/>
              <a:gd name="adj2" fmla="val 66220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MA" sz="2800" b="1" dirty="0" smtClean="0">
                <a:solidFill>
                  <a:schemeClr val="tx1"/>
                </a:solidFill>
              </a:rPr>
              <a:t>ليس ببعيد، بل قريب، مسافة نصف ساعة بركشا.</a:t>
            </a:r>
            <a:endParaRPr lang="ar-MA" sz="2800" b="1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 flipH="1">
            <a:off x="2057400" y="762000"/>
            <a:ext cx="2133600" cy="670712"/>
          </a:xfrm>
          <a:prstGeom prst="wedgeRoundRectCallout">
            <a:avLst>
              <a:gd name="adj1" fmla="val 84691"/>
              <a:gd name="adj2" fmla="val 154628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MA" sz="2800" b="1" dirty="0" smtClean="0">
                <a:solidFill>
                  <a:schemeClr val="tx1"/>
                </a:solidFill>
              </a:rPr>
              <a:t>ماذا نرى فيه ؟</a:t>
            </a:r>
            <a:endParaRPr lang="ar-MA" sz="28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097067"/>
            <a:ext cx="6553200" cy="437993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6477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43585" y="647700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1840" y="465727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30859" r="67058"/>
          <a:stretch/>
        </p:blipFill>
        <p:spPr>
          <a:xfrm flipH="1">
            <a:off x="8763002" y="533400"/>
            <a:ext cx="1676398" cy="3733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t="32264" r="41127" b="21403"/>
          <a:stretch/>
        </p:blipFill>
        <p:spPr>
          <a:xfrm>
            <a:off x="560613" y="4072368"/>
            <a:ext cx="1600200" cy="2480831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1017819" y="694327"/>
            <a:ext cx="7040880" cy="1134473"/>
          </a:xfrm>
          <a:prstGeom prst="wedgeRoundRectCallout">
            <a:avLst>
              <a:gd name="adj1" fmla="val 67912"/>
              <a:gd name="adj2" fmla="val -31016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MA" sz="2800" b="1" dirty="0" smtClean="0">
                <a:solidFill>
                  <a:schemeClr val="tx1"/>
                </a:solidFill>
              </a:rPr>
              <a:t>هذا حصن تاريخي أسسه الحاكم المغولي في بنغال شائشة خان وفيه آثار قديمة وأشياء عجيبة ستراها بعد قليل</a:t>
            </a:r>
            <a:endParaRPr lang="ar-MA" sz="2800" b="1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449284" y="5333999"/>
            <a:ext cx="3124200" cy="1066801"/>
          </a:xfrm>
          <a:prstGeom prst="wedgeRoundRectCallout">
            <a:avLst>
              <a:gd name="adj1" fmla="val -78108"/>
              <a:gd name="adj2" fmla="val -138773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MA" sz="2800" b="1" dirty="0" smtClean="0">
                <a:solidFill>
                  <a:schemeClr val="tx1"/>
                </a:solidFill>
              </a:rPr>
              <a:t>وما هي الآثار القديمة في حصن لال باغ ؟</a:t>
            </a:r>
            <a:endParaRPr lang="ar-MA" sz="28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t="8804" r="5194" b="10244"/>
          <a:stretch/>
        </p:blipFill>
        <p:spPr>
          <a:xfrm>
            <a:off x="685800" y="1981200"/>
            <a:ext cx="2438400" cy="2014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8" y="1981200"/>
            <a:ext cx="2362202" cy="1992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329" y="4343400"/>
            <a:ext cx="2286001" cy="2057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5" t="8286" r="16301" b="6481"/>
          <a:stretch/>
        </p:blipFill>
        <p:spPr>
          <a:xfrm>
            <a:off x="3429000" y="1981200"/>
            <a:ext cx="2514598" cy="1992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4343400"/>
            <a:ext cx="2209800" cy="2057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62607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43585" y="647700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1840" y="465727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30859" r="67058"/>
          <a:stretch/>
        </p:blipFill>
        <p:spPr>
          <a:xfrm flipH="1">
            <a:off x="8991600" y="533400"/>
            <a:ext cx="1447800" cy="3200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t="32264" r="41127" b="21403"/>
          <a:stretch/>
        </p:blipFill>
        <p:spPr>
          <a:xfrm>
            <a:off x="533400" y="4418244"/>
            <a:ext cx="1295400" cy="243975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685800" y="685800"/>
            <a:ext cx="7391400" cy="1447800"/>
          </a:xfrm>
          <a:prstGeom prst="wedgeRoundRectCallout">
            <a:avLst>
              <a:gd name="adj1" fmla="val 69112"/>
              <a:gd name="adj2" fmla="val -38148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MA" sz="2800" b="1" dirty="0" smtClean="0">
                <a:solidFill>
                  <a:schemeClr val="tx1"/>
                </a:solidFill>
              </a:rPr>
              <a:t>فيه مسجد كبير أسسن على نهج العمارات المغولية وقبر فوري بيبي ومتحف صغير. وفيه عملات قديمة ونسخ قديم للقرآن الكريم وفيها أشياء أخرى تاريخية.</a:t>
            </a:r>
            <a:endParaRPr lang="ar-MA" sz="2800" b="1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057400" y="5486400"/>
            <a:ext cx="2590800" cy="990600"/>
          </a:xfrm>
          <a:prstGeom prst="wedgeRoundRectCallout">
            <a:avLst>
              <a:gd name="adj1" fmla="val -75673"/>
              <a:gd name="adj2" fmla="val -127254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MA" sz="2800" b="1" dirty="0" smtClean="0">
                <a:solidFill>
                  <a:schemeClr val="tx1"/>
                </a:solidFill>
              </a:rPr>
              <a:t>كم مرة سافرت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</a:p>
          <a:p>
            <a:pPr algn="just" rtl="1"/>
            <a:r>
              <a:rPr lang="ar-MA" sz="2800" b="1" dirty="0" smtClean="0">
                <a:solidFill>
                  <a:schemeClr val="tx1"/>
                </a:solidFill>
              </a:rPr>
              <a:t>إلى حصن لال باغ ؟</a:t>
            </a:r>
            <a:endParaRPr lang="ar-MA" sz="28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5" y="2286000"/>
            <a:ext cx="2700770" cy="184785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485" y="4267201"/>
            <a:ext cx="2457450" cy="22098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013" y="4295776"/>
            <a:ext cx="2667000" cy="2170338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80" y="2295524"/>
            <a:ext cx="2619375" cy="1838325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83" y="2284643"/>
            <a:ext cx="2598781" cy="1861993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225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43585" y="647700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1840" y="465727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30859" r="67058"/>
          <a:stretch/>
        </p:blipFill>
        <p:spPr>
          <a:xfrm flipH="1">
            <a:off x="8763002" y="533400"/>
            <a:ext cx="1676398" cy="3733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t="32264" r="41127" b="21403"/>
          <a:stretch/>
        </p:blipFill>
        <p:spPr>
          <a:xfrm>
            <a:off x="685800" y="2895600"/>
            <a:ext cx="1600200" cy="36576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3581400" y="685800"/>
            <a:ext cx="4419600" cy="801512"/>
          </a:xfrm>
          <a:prstGeom prst="wedgeRoundRectCallout">
            <a:avLst>
              <a:gd name="adj1" fmla="val 80675"/>
              <a:gd name="adj2" fmla="val -20258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b="1" dirty="0" smtClean="0">
                <a:solidFill>
                  <a:schemeClr val="tx1"/>
                </a:solidFill>
              </a:rPr>
              <a:t>سافرت إلى حصن لال باغ مراراً.</a:t>
            </a:r>
            <a:endParaRPr lang="ar-MA" sz="2800" b="1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886200" y="4191000"/>
            <a:ext cx="4495800" cy="1066800"/>
          </a:xfrm>
          <a:prstGeom prst="wedgeRoundRectCallout">
            <a:avLst>
              <a:gd name="adj1" fmla="val -101268"/>
              <a:gd name="adj2" fmla="val -137885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b="1" dirty="0" smtClean="0">
                <a:solidFill>
                  <a:schemeClr val="tx1"/>
                </a:solidFill>
              </a:rPr>
              <a:t>طيب، لا أذهب اليوم إلى القرية.</a:t>
            </a:r>
          </a:p>
          <a:p>
            <a:pPr algn="r" rtl="1"/>
            <a:r>
              <a:rPr lang="ar-MA" sz="2800" b="1" dirty="0" smtClean="0">
                <a:solidFill>
                  <a:schemeClr val="tx1"/>
                </a:solidFill>
              </a:rPr>
              <a:t>بل أتجول معك.</a:t>
            </a:r>
            <a:endParaRPr lang="ar-MA" sz="28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495800" y="2133601"/>
            <a:ext cx="3538220" cy="1219199"/>
          </a:xfrm>
          <a:prstGeom prst="wedgeRoundRectCallout">
            <a:avLst>
              <a:gd name="adj1" fmla="val 88948"/>
              <a:gd name="adj2" fmla="val -140747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b="1" dirty="0" smtClean="0">
                <a:solidFill>
                  <a:schemeClr val="tx1"/>
                </a:solidFill>
              </a:rPr>
              <a:t>شكراً جزيلاً، نذهب الآن إلى حصن لال باغ.</a:t>
            </a:r>
            <a:endParaRPr lang="ar-MA" sz="2800" b="1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657600" y="5562600"/>
            <a:ext cx="5181600" cy="876300"/>
          </a:xfrm>
          <a:prstGeom prst="wedgeRoundRectCallout">
            <a:avLst>
              <a:gd name="adj1" fmla="val -90321"/>
              <a:gd name="adj2" fmla="val -314557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ar-MA" sz="2800" b="1" dirty="0" smtClean="0">
                <a:solidFill>
                  <a:schemeClr val="tx1"/>
                </a:solidFill>
              </a:rPr>
              <a:t>عفوا، جزاك الله أحسن الجزاء في الدارين.</a:t>
            </a:r>
            <a:endParaRPr lang="ar-M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97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Down Arrow 193"/>
          <p:cNvSpPr/>
          <p:nvPr/>
        </p:nvSpPr>
        <p:spPr>
          <a:xfrm>
            <a:off x="990600" y="1552794"/>
            <a:ext cx="2306782" cy="1850683"/>
          </a:xfrm>
          <a:prstGeom prst="downArrow">
            <a:avLst/>
          </a:prstGeom>
          <a:ln>
            <a:solidFill>
              <a:schemeClr val="accent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32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5" name="12-Point Star 194"/>
          <p:cNvSpPr/>
          <p:nvPr/>
        </p:nvSpPr>
        <p:spPr>
          <a:xfrm>
            <a:off x="893618" y="3604443"/>
            <a:ext cx="2535382" cy="2720157"/>
          </a:xfrm>
          <a:prstGeom prst="star12">
            <a:avLst/>
          </a:prstGeom>
          <a:ln w="38100"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خمس  دقائق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6" name="Rounded Rectangle 195"/>
          <p:cNvSpPr/>
          <p:nvPr/>
        </p:nvSpPr>
        <p:spPr>
          <a:xfrm>
            <a:off x="1219201" y="649068"/>
            <a:ext cx="8482307" cy="798731"/>
          </a:xfrm>
          <a:prstGeom prst="round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97" name="Rectangle 196"/>
          <p:cNvSpPr/>
          <p:nvPr/>
        </p:nvSpPr>
        <p:spPr>
          <a:xfrm>
            <a:off x="4260063" y="649069"/>
            <a:ext cx="22813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الوحدي</a:t>
            </a:r>
            <a:endParaRPr lang="en-US" sz="3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0" name="Vertical Scroll 199"/>
          <p:cNvSpPr/>
          <p:nvPr/>
        </p:nvSpPr>
        <p:spPr>
          <a:xfrm>
            <a:off x="3496540" y="1735005"/>
            <a:ext cx="3590060" cy="4454789"/>
          </a:xfrm>
          <a:prstGeom prst="verticalScroll">
            <a:avLst/>
          </a:prstGeom>
          <a:ln>
            <a:solidFill>
              <a:srgbClr val="CC0099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9658" tIns="34829" rIns="69658" bIns="34829"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اكتب </a:t>
            </a:r>
            <a:r>
              <a:rPr lang="ar-MA" sz="3200" b="1" dirty="0" smtClean="0">
                <a:solidFill>
                  <a:schemeClr val="tx1"/>
                </a:solidFill>
              </a:rPr>
              <a:t>الأماكن </a:t>
            </a:r>
            <a:r>
              <a:rPr lang="ar-MA" sz="3200" b="1" dirty="0" smtClean="0">
                <a:solidFill>
                  <a:schemeClr val="tx1"/>
                </a:solidFill>
              </a:rPr>
              <a:t>التاريخية لبلادنا بنغلاديش </a:t>
            </a:r>
            <a:r>
              <a:rPr lang="ar-MA" sz="3200" b="1" dirty="0" smtClean="0">
                <a:solidFill>
                  <a:schemeClr val="tx1"/>
                </a:solidFill>
              </a:rPr>
              <a:t>بسبع </a:t>
            </a:r>
            <a:r>
              <a:rPr lang="ar-MA" sz="3200" b="1" dirty="0" smtClean="0">
                <a:solidFill>
                  <a:schemeClr val="tx1"/>
                </a:solidFill>
              </a:rPr>
              <a:t>جملة مفيدة التي </a:t>
            </a:r>
            <a:r>
              <a:rPr lang="ar-MA" sz="3200" b="1" dirty="0" smtClean="0">
                <a:solidFill>
                  <a:schemeClr val="tx1"/>
                </a:solidFill>
              </a:rPr>
              <a:t>رأيت</a:t>
            </a:r>
            <a:r>
              <a:rPr lang="ar-MA" sz="3200" b="1" dirty="0" smtClean="0">
                <a:solidFill>
                  <a:schemeClr val="tx1"/>
                </a:solidFill>
              </a:rPr>
              <a:t>ها</a:t>
            </a:r>
            <a:r>
              <a:rPr lang="ar-MA" sz="3200" b="1" dirty="0" smtClean="0">
                <a:solidFill>
                  <a:schemeClr val="tx1"/>
                </a:solidFill>
              </a:rPr>
              <a:t> </a:t>
            </a:r>
            <a:r>
              <a:rPr lang="ar-MA" sz="3200" b="1" dirty="0" smtClean="0">
                <a:solidFill>
                  <a:schemeClr val="tx1"/>
                </a:solidFill>
              </a:rPr>
              <a:t>عند الزيارة. 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3680" y="2025920"/>
            <a:ext cx="4741994" cy="35857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2" name="Rectangle 201"/>
          <p:cNvSpPr/>
          <p:nvPr/>
        </p:nvSpPr>
        <p:spPr>
          <a:xfrm>
            <a:off x="1243585" y="647700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677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95" grpId="0" animBg="1"/>
      <p:bldP spid="196" grpId="0" animBg="1"/>
      <p:bldP spid="197" grpId="0"/>
      <p:bldP spid="20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873477" y="1752600"/>
            <a:ext cx="2064327" cy="2063262"/>
          </a:xfrm>
          <a:prstGeom prst="downArrow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32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12-Point Star 14"/>
          <p:cNvSpPr/>
          <p:nvPr/>
        </p:nvSpPr>
        <p:spPr>
          <a:xfrm>
            <a:off x="809852" y="3962400"/>
            <a:ext cx="2196583" cy="2525934"/>
          </a:xfrm>
          <a:prstGeom prst="star12">
            <a:avLst/>
          </a:prstGeom>
          <a:ln w="3810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خمس دقائق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" y="733202"/>
            <a:ext cx="9677400" cy="83310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3811619" y="841257"/>
            <a:ext cx="31987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في أزواج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9" name="Picture 20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752600"/>
            <a:ext cx="3352800" cy="458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2" name="Rectangle 211"/>
          <p:cNvSpPr/>
          <p:nvPr/>
        </p:nvSpPr>
        <p:spPr>
          <a:xfrm>
            <a:off x="1243585" y="647700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214" name="Vertical Scroll 213"/>
          <p:cNvSpPr/>
          <p:nvPr/>
        </p:nvSpPr>
        <p:spPr>
          <a:xfrm>
            <a:off x="3496540" y="2133600"/>
            <a:ext cx="3590060" cy="4203126"/>
          </a:xfrm>
          <a:prstGeom prst="verticalScroll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9658" tIns="34829" rIns="69658" bIns="34829"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اكتب المصطلحات العربية عن أشياء مختلفة لحصن لال باغ في بنغلاديش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ar-MA" sz="3200" b="1" dirty="0">
                <a:solidFill>
                  <a:schemeClr val="tx1"/>
                </a:solidFill>
              </a:rPr>
              <a:t> </a:t>
            </a:r>
            <a:r>
              <a:rPr lang="ar-MA" sz="3200" b="1" dirty="0" smtClean="0">
                <a:solidFill>
                  <a:schemeClr val="tx1"/>
                </a:solidFill>
              </a:rPr>
              <a:t>التي رأيتماها عند الزيارة.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398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2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740426" y="1859279"/>
            <a:ext cx="2306782" cy="1706880"/>
          </a:xfrm>
          <a:prstGeom prst="downArrow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19200" y="762000"/>
            <a:ext cx="8482307" cy="795010"/>
          </a:xfrm>
          <a:prstGeom prst="round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4146173" y="803565"/>
            <a:ext cx="24400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600" b="1" cap="none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الجماعي</a:t>
            </a:r>
            <a:endParaRPr lang="en-US" sz="3600" b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Round Diagonal Corner Rectangle 20"/>
          <p:cNvSpPr/>
          <p:nvPr/>
        </p:nvSpPr>
        <p:spPr>
          <a:xfrm>
            <a:off x="3394364" y="1905000"/>
            <a:ext cx="3815196" cy="2061121"/>
          </a:xfrm>
          <a:prstGeom prst="round2Diag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76600" y="1905000"/>
            <a:ext cx="362281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MA" sz="3200" b="1" u="sng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لفريق </a:t>
            </a:r>
            <a:r>
              <a:rPr lang="ar-MA" sz="3200" b="1" u="sng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البنات: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MA" sz="32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 rtl="1"/>
            <a:r>
              <a:rPr lang="ar-MA" sz="32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اكتب حواراً عن زيارة حديقة الحيوانات مع صديقتك.</a:t>
            </a:r>
            <a:endParaRPr lang="en-US" sz="32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ound Diagonal Corner Rectangle 21"/>
          <p:cNvSpPr/>
          <p:nvPr/>
        </p:nvSpPr>
        <p:spPr>
          <a:xfrm>
            <a:off x="3352800" y="4171403"/>
            <a:ext cx="3856760" cy="2153197"/>
          </a:xfrm>
          <a:prstGeom prst="round2Diag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ar-MA" sz="2800" b="1" u="sng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05200" y="4267200"/>
            <a:ext cx="35052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MA" sz="3200" b="1" u="sng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لفريق </a:t>
            </a:r>
            <a:r>
              <a:rPr lang="ar-MA" sz="3200" b="1" u="sng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البنين:</a:t>
            </a:r>
            <a:endParaRPr lang="ar-MA" sz="3200" b="1" u="sng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 rtl="1"/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32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اكتب حواراً عن زيارة المسجد الوطني بيت المكرم مع زميلك.</a:t>
            </a:r>
            <a:endParaRPr lang="en-US" sz="32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2-Point Star 13"/>
          <p:cNvSpPr/>
          <p:nvPr/>
        </p:nvSpPr>
        <p:spPr>
          <a:xfrm>
            <a:off x="824345" y="3733800"/>
            <a:ext cx="2147455" cy="2525934"/>
          </a:xfrm>
          <a:prstGeom prst="star12">
            <a:avLst/>
          </a:prstGeom>
          <a:ln w="28575"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bg1"/>
                </a:solidFill>
              </a:rPr>
              <a:t>سبع دقائق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61188" y="6426473"/>
            <a:ext cx="7487612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Abdul </a:t>
            </a:r>
            <a:r>
              <a:rPr lang="en-US" b="1" dirty="0" err="1">
                <a:solidFill>
                  <a:schemeClr val="tx1"/>
                </a:solidFill>
              </a:rPr>
              <a:t>Alim</a:t>
            </a:r>
            <a:r>
              <a:rPr lang="en-US" b="1" dirty="0">
                <a:solidFill>
                  <a:schemeClr val="tx1"/>
                </a:solidFill>
              </a:rPr>
              <a:t>, Lecturer (Arabic), </a:t>
            </a:r>
            <a:r>
              <a:rPr lang="en-US" b="1" dirty="0" err="1">
                <a:solidFill>
                  <a:schemeClr val="tx1"/>
                </a:solidFill>
              </a:rPr>
              <a:t>Patari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Fazil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Madrasha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Sapahar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Naogaon</a:t>
            </a:r>
            <a:r>
              <a:rPr lang="en-US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133" y="2067175"/>
            <a:ext cx="2905841" cy="4181225"/>
          </a:xfrm>
          <a:prstGeom prst="roundRect">
            <a:avLst>
              <a:gd name="adj" fmla="val 16667"/>
            </a:avLst>
          </a:prstGeom>
          <a:ln w="28575">
            <a:solidFill>
              <a:srgbClr val="C6FF25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82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/>
      <p:bldP spid="21" grpId="0" animBg="1"/>
      <p:bldP spid="23" grpId="0"/>
      <p:bldP spid="22" grpId="0" animBg="1"/>
      <p:bldP spid="24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38200" y="1676400"/>
            <a:ext cx="9220200" cy="609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/>
              <a:t>1</a:t>
            </a:r>
            <a:r>
              <a:rPr lang="ar-MA" sz="3200" b="1" dirty="0" smtClean="0"/>
              <a:t>. لماذا لا يرضى تحميد للجولة ؟ </a:t>
            </a:r>
            <a:endParaRPr lang="ar-MA" sz="32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828675" y="2514600"/>
            <a:ext cx="9220200" cy="609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/>
              <a:t>2</a:t>
            </a:r>
            <a:r>
              <a:rPr lang="ar-MA" sz="3200" b="1" dirty="0" smtClean="0"/>
              <a:t>. ما هي الأماكن التي أراد إبراهيم زيارتها ؟</a:t>
            </a:r>
            <a:endParaRPr lang="ar-MA" sz="32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809625" y="3352800"/>
            <a:ext cx="9220200" cy="609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/>
              <a:t>3</a:t>
            </a:r>
            <a:r>
              <a:rPr lang="ar-MA" sz="3200" b="1" dirty="0" smtClean="0"/>
              <a:t>. أين يقع النصب التذكاري ؟ </a:t>
            </a:r>
            <a:endParaRPr lang="ar-MA" sz="3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819150" y="4191000"/>
            <a:ext cx="9220200" cy="609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/>
              <a:t>4</a:t>
            </a:r>
            <a:r>
              <a:rPr lang="ar-MA" sz="3200" b="1" dirty="0" smtClean="0"/>
              <a:t>. من الذي أسس حصن لال باغ ؟ </a:t>
            </a:r>
            <a:endParaRPr lang="ar-MA" sz="32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809625" y="5029200"/>
            <a:ext cx="9220200" cy="609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/>
              <a:t>5</a:t>
            </a:r>
            <a:r>
              <a:rPr lang="ar-MA" sz="3200" b="1" dirty="0" smtClean="0"/>
              <a:t>. هل مسافة حصن لال باغ بعيد عن تحميد ؟</a:t>
            </a:r>
            <a:endParaRPr lang="ar-MA" sz="32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809625" y="5867400"/>
            <a:ext cx="9220200" cy="609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/>
              <a:t>6</a:t>
            </a:r>
            <a:r>
              <a:rPr lang="ar-MA" sz="3200" b="1" dirty="0" smtClean="0"/>
              <a:t>.  اذكر ثلاثة آثار قديمة لحصن لال باغ.</a:t>
            </a:r>
            <a:endParaRPr lang="ar-MA" sz="32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838200" y="590422"/>
            <a:ext cx="9220200" cy="918098"/>
          </a:xfrm>
          <a:prstGeom prst="round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4558886" y="701814"/>
            <a:ext cx="14609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0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التقييم</a:t>
            </a:r>
            <a:endParaRPr lang="en-US" sz="4000" b="1" cap="none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90696" y="6477000"/>
            <a:ext cx="7496079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627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43585" y="647700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1840" y="465727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82" y="665015"/>
            <a:ext cx="1792018" cy="226754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B0AB6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778689" y="425531"/>
            <a:ext cx="1231426" cy="58477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MA" sz="3200" b="1" dirty="0"/>
              <a:t>التعريف</a:t>
            </a:r>
            <a:endParaRPr lang="en-US" sz="3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58967" y="3175987"/>
            <a:ext cx="4698093" cy="440531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20966" y="3110673"/>
            <a:ext cx="33538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800" b="1" cap="none" spc="50" dirty="0" smtClean="0">
                <a:ln w="11430"/>
                <a:solidFill>
                  <a:sysClr val="windowText" lastClr="000000"/>
                </a:solidFill>
              </a:rPr>
              <a:t>الصف : التاسع من الداخل</a:t>
            </a:r>
            <a:endParaRPr lang="en-US" sz="28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8967" y="3763817"/>
            <a:ext cx="4698093" cy="411395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425047" y="3720273"/>
            <a:ext cx="33986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المادة : اللغة العربية الاتصالية</a:t>
            </a:r>
            <a:endParaRPr lang="en-US" sz="24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8967" y="4320460"/>
            <a:ext cx="4698093" cy="413658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157202" y="4298866"/>
            <a:ext cx="18020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الوحدة : </a:t>
            </a:r>
            <a:r>
              <a:rPr lang="ar-MA" sz="2400" b="1" cap="none" spc="50" dirty="0" smtClean="0">
                <a:ln w="11430"/>
                <a:solidFill>
                  <a:sysClr val="windowText" lastClr="000000"/>
                </a:solidFill>
              </a:rPr>
              <a:t>ال</a:t>
            </a:r>
            <a:r>
              <a:rPr lang="ar-MA" sz="2400" b="1" spc="50" dirty="0" smtClean="0">
                <a:ln w="11430"/>
                <a:solidFill>
                  <a:sysClr val="windowText" lastClr="000000"/>
                </a:solidFill>
              </a:rPr>
              <a:t>ثانية</a:t>
            </a:r>
            <a:endParaRPr lang="en-US" sz="24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58967" y="4866176"/>
            <a:ext cx="4698093" cy="465183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558967" y="5452576"/>
            <a:ext cx="4698093" cy="459355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082968" y="4864691"/>
            <a:ext cx="17588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الدرس : </a:t>
            </a:r>
            <a:r>
              <a:rPr lang="ar-MA" sz="2400" b="1" cap="none" spc="50" dirty="0" smtClean="0">
                <a:ln w="11430"/>
                <a:solidFill>
                  <a:sysClr val="windowText" lastClr="000000"/>
                </a:solidFill>
              </a:rPr>
              <a:t>الثاني</a:t>
            </a:r>
            <a:endParaRPr lang="en-US" sz="24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55053" y="5447473"/>
            <a:ext cx="21162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الوقت : </a:t>
            </a:r>
            <a:r>
              <a:rPr lang="en-US" sz="2400" b="1" cap="none" spc="50" dirty="0" smtClean="0">
                <a:ln w="11430"/>
                <a:solidFill>
                  <a:sysClr val="windowText" lastClr="000000"/>
                </a:solidFill>
              </a:rPr>
              <a:t>40 </a:t>
            </a:r>
            <a:r>
              <a:rPr lang="ar-MA" sz="2400" b="1" cap="none" spc="50" dirty="0" smtClean="0">
                <a:ln w="11430"/>
                <a:solidFill>
                  <a:sysClr val="windowText" lastClr="000000"/>
                </a:solidFill>
              </a:rPr>
              <a:t> </a:t>
            </a:r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دقيقة</a:t>
            </a:r>
            <a:endParaRPr lang="en-US" sz="24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58967" y="6039678"/>
            <a:ext cx="4698093" cy="460080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549566" y="6028414"/>
            <a:ext cx="27991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التاريخ : </a:t>
            </a:r>
            <a:r>
              <a:rPr lang="en-US" sz="2400" b="1" cap="none" spc="50" dirty="0" smtClean="0">
                <a:ln w="11430"/>
                <a:solidFill>
                  <a:sysClr val="windowText" lastClr="000000"/>
                </a:solidFill>
              </a:rPr>
              <a:t>23</a:t>
            </a:r>
            <a:r>
              <a:rPr lang="ar-MA" sz="2400" b="1" cap="none" spc="50" dirty="0" smtClean="0">
                <a:ln w="11430"/>
                <a:solidFill>
                  <a:sysClr val="windowText" lastClr="000000"/>
                </a:solidFill>
              </a:rPr>
              <a:t>/</a:t>
            </a:r>
            <a:r>
              <a:rPr lang="en-US" sz="2400" b="1" cap="none" spc="50" dirty="0" smtClean="0">
                <a:ln w="11430"/>
                <a:solidFill>
                  <a:sysClr val="windowText" lastClr="000000"/>
                </a:solidFill>
              </a:rPr>
              <a:t>05</a:t>
            </a:r>
            <a:r>
              <a:rPr lang="ar-MA" sz="2400" b="1" cap="none" spc="50" dirty="0" smtClean="0">
                <a:ln w="11430"/>
                <a:solidFill>
                  <a:sysClr val="windowText" lastClr="000000"/>
                </a:solidFill>
              </a:rPr>
              <a:t>/</a:t>
            </a:r>
            <a:r>
              <a:rPr lang="en-US" sz="2400" b="1" cap="none" spc="50" dirty="0">
                <a:ln w="11430"/>
                <a:solidFill>
                  <a:sysClr val="windowText" lastClr="000000"/>
                </a:solidFill>
              </a:rPr>
              <a:t>2020</a:t>
            </a:r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م</a:t>
            </a:r>
            <a:endParaRPr lang="en-US" sz="24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685888" y="3212273"/>
            <a:ext cx="4698093" cy="440531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5685888" y="3800103"/>
            <a:ext cx="4698093" cy="411395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5685888" y="4356746"/>
            <a:ext cx="4698093" cy="413658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5685888" y="4902462"/>
            <a:ext cx="4698093" cy="465183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5685888" y="5488862"/>
            <a:ext cx="4698093" cy="459355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5685888" y="6075964"/>
            <a:ext cx="4698093" cy="460080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380446" y="3120084"/>
            <a:ext cx="32960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800" b="1" cap="none" spc="50" dirty="0">
                <a:ln w="11430"/>
              </a:rPr>
              <a:t>عبد </a:t>
            </a:r>
            <a:r>
              <a:rPr lang="ar-MA" sz="2800" b="1" cap="none" spc="50" dirty="0" smtClean="0">
                <a:ln w="11430"/>
              </a:rPr>
              <a:t>العليم بن شمس الحق</a:t>
            </a:r>
            <a:endParaRPr lang="ar-MA" sz="2800" b="1" cap="none" spc="50" dirty="0">
              <a:ln w="1143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83685" y="3757394"/>
            <a:ext cx="24288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400" b="1" cap="none" spc="50" dirty="0" smtClean="0">
                <a:ln w="11430"/>
              </a:rPr>
              <a:t>محاضر </a:t>
            </a:r>
            <a:r>
              <a:rPr lang="ar-MA" sz="2400" b="1" cap="none" spc="50" dirty="0">
                <a:ln w="11430"/>
              </a:rPr>
              <a:t>اللغة </a:t>
            </a:r>
            <a:r>
              <a:rPr lang="ar-MA" sz="2400" b="1" cap="none" spc="50" dirty="0" smtClean="0">
                <a:ln w="11430"/>
              </a:rPr>
              <a:t>العربية</a:t>
            </a:r>
            <a:r>
              <a:rPr lang="ar-SA" sz="2400" b="1" cap="none" spc="50" dirty="0" smtClean="0">
                <a:ln w="11430"/>
              </a:rPr>
              <a:t> </a:t>
            </a:r>
            <a:endParaRPr lang="en-US" sz="2400" b="1" cap="none" spc="50" dirty="0">
              <a:ln w="1143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988483" y="4308090"/>
            <a:ext cx="41152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400" b="1" cap="none" spc="50" dirty="0" smtClean="0">
                <a:ln w="11430"/>
              </a:rPr>
              <a:t>فتاري </a:t>
            </a:r>
            <a:r>
              <a:rPr lang="ar-MA" sz="2400" b="1" cap="none" spc="50" dirty="0">
                <a:ln w="11430"/>
              </a:rPr>
              <a:t>فاضل </a:t>
            </a:r>
            <a:r>
              <a:rPr lang="ar-MA" sz="2400" b="1" cap="none" spc="50" dirty="0" smtClean="0">
                <a:ln w="11430"/>
              </a:rPr>
              <a:t>مدرسة</a:t>
            </a:r>
            <a:r>
              <a:rPr lang="ar-MA" sz="2400" b="1" spc="50" dirty="0">
                <a:ln w="11430"/>
              </a:rPr>
              <a:t>،</a:t>
            </a:r>
            <a:r>
              <a:rPr lang="en-US" sz="2400" b="1" cap="none" spc="50" dirty="0" smtClean="0">
                <a:ln w="11430"/>
              </a:rPr>
              <a:t> </a:t>
            </a:r>
            <a:r>
              <a:rPr lang="ar-MA" sz="2400" b="1" cap="none" spc="50" dirty="0" smtClean="0">
                <a:ln w="11430"/>
              </a:rPr>
              <a:t>سفاهر</a:t>
            </a:r>
            <a:r>
              <a:rPr lang="ar-MA" sz="2400" b="1" cap="none" spc="50" dirty="0">
                <a:ln w="11430"/>
              </a:rPr>
              <a:t>، </a:t>
            </a:r>
            <a:r>
              <a:rPr lang="ar-MA" sz="2400" b="1" cap="none" spc="50" dirty="0" smtClean="0">
                <a:ln w="11430"/>
              </a:rPr>
              <a:t>نوغاؤن</a:t>
            </a:r>
            <a:endParaRPr lang="ar-MA" sz="2400" b="1" cap="none" spc="50" dirty="0">
              <a:ln w="1143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206634" y="4861799"/>
            <a:ext cx="36439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2400" b="1" cap="none" spc="50" dirty="0" smtClean="0">
                <a:ln w="11430"/>
              </a:rPr>
              <a:t>رقم </a:t>
            </a:r>
            <a:r>
              <a:rPr lang="ar-MA" sz="2400" b="1" cap="none" spc="50" dirty="0">
                <a:ln w="11430"/>
              </a:rPr>
              <a:t>الجوال : </a:t>
            </a:r>
            <a:r>
              <a:rPr lang="en-US" sz="2400" b="1" cap="none" spc="50" dirty="0">
                <a:ln w="11430"/>
              </a:rPr>
              <a:t>01749-94 44 </a:t>
            </a:r>
            <a:r>
              <a:rPr lang="en-US" sz="2400" b="1" cap="none" spc="50" dirty="0" smtClean="0">
                <a:ln w="11430"/>
              </a:rPr>
              <a:t>18</a:t>
            </a:r>
            <a:endParaRPr lang="ar-MA" sz="2400" b="1" cap="none" spc="50" dirty="0">
              <a:ln w="1143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67602" y="5470383"/>
            <a:ext cx="23022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400" b="1" cap="none" spc="50" dirty="0" smtClean="0">
                <a:ln w="11430"/>
              </a:rPr>
              <a:t>العنوان </a:t>
            </a:r>
            <a:r>
              <a:rPr lang="ar-MA" sz="2400" b="1" cap="none" spc="50" dirty="0">
                <a:ln w="11430"/>
              </a:rPr>
              <a:t>الالكتروني </a:t>
            </a:r>
            <a:r>
              <a:rPr lang="ar-MA" sz="2400" b="1" cap="none" spc="50" dirty="0" smtClean="0">
                <a:ln w="11430"/>
              </a:rPr>
              <a:t>:</a:t>
            </a:r>
            <a:endParaRPr lang="en-US" sz="2400" b="1" cap="none" spc="50" dirty="0">
              <a:ln w="1143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71272" y="6066673"/>
            <a:ext cx="44694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infoabdulalim@gmail.com</a:t>
            </a:r>
            <a:r>
              <a:rPr lang="ar-SA" sz="2400" b="1" cap="none" spc="50" dirty="0" smtClean="0">
                <a:ln w="11430"/>
              </a:rPr>
              <a:t> </a:t>
            </a:r>
            <a:endParaRPr lang="en-US" sz="2400" b="1" cap="none" spc="50" dirty="0">
              <a:ln w="1143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478440" y="1678133"/>
            <a:ext cx="0" cy="481220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576248" y="1993073"/>
            <a:ext cx="0" cy="4148918"/>
          </a:xfrm>
          <a:prstGeom prst="line">
            <a:avLst/>
          </a:prstGeom>
          <a:ln w="28575">
            <a:solidFill>
              <a:srgbClr val="2B0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389871" y="1993073"/>
            <a:ext cx="0" cy="4148918"/>
          </a:xfrm>
          <a:prstGeom prst="line">
            <a:avLst/>
          </a:prstGeom>
          <a:ln w="28575">
            <a:solidFill>
              <a:srgbClr val="2B0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222" r="34444" b="49444"/>
          <a:stretch/>
        </p:blipFill>
        <p:spPr>
          <a:xfrm>
            <a:off x="7419977" y="665015"/>
            <a:ext cx="1805277" cy="226754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B0AB6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9724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/>
      <p:bldP spid="20" grpId="0"/>
      <p:bldP spid="21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62000" y="685346"/>
            <a:ext cx="9372600" cy="99105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090552" y="914400"/>
            <a:ext cx="23102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cap="none" spc="50" dirty="0" smtClean="0">
                <a:ln w="11430"/>
                <a:solidFill>
                  <a:srgbClr val="2B0AB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الواجب المنزلي</a:t>
            </a:r>
            <a:endParaRPr lang="en-US" sz="3200" b="1" cap="none" spc="50" dirty="0">
              <a:ln w="11430"/>
              <a:solidFill>
                <a:srgbClr val="2B0AB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99034"/>
            <a:ext cx="8458200" cy="46779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0656" y="5124271"/>
            <a:ext cx="77091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2B0AB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اكتب فقرة باللغة العربية لا تقل عن عشرة أشطر </a:t>
            </a:r>
          </a:p>
          <a:p>
            <a:pPr algn="ctr" rtl="1"/>
            <a:r>
              <a:rPr lang="ar-MA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2B0AB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عن زيارة حصن لال باغ. </a:t>
            </a:r>
            <a:endParaRPr lang="en-US" sz="3600" b="1" cap="none" spc="50" dirty="0">
              <a:ln w="11430">
                <a:solidFill>
                  <a:schemeClr val="tx1"/>
                </a:solidFill>
              </a:ln>
              <a:solidFill>
                <a:srgbClr val="2B0AB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90696" y="6435435"/>
            <a:ext cx="7496079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569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4" name="TextBox 1">
            <a:extLst>
              <a:ext uri="{FF2B5EF4-FFF2-40B4-BE49-F238E27FC236}">
                <a16:creationId xmlns:a16="http://schemas.microsoft.com/office/drawing/2014/main" id="{8E457F3A-3CDA-42B0-B036-2A898D239837}"/>
              </a:ext>
            </a:extLst>
          </p:cNvPr>
          <p:cNvSpPr txBox="1"/>
          <p:nvPr/>
        </p:nvSpPr>
        <p:spPr>
          <a:xfrm>
            <a:off x="1197032" y="660737"/>
            <a:ext cx="8556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MA" sz="6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إلى اللقاء أيها الطلبة الأحبة</a:t>
            </a:r>
            <a:endParaRPr lang="en-US" sz="6000" b="1" dirty="0">
              <a:ln>
                <a:solidFill>
                  <a:schemeClr val="bg1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0696" y="6477000"/>
            <a:ext cx="7496079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5" y="1417448"/>
            <a:ext cx="8534400" cy="5059552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994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00">
        <p15:prstTrans prst="origami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3148E-6 -2.22222E-6 L 2.73148E-6 -0.07205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2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43585" y="647700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1840" y="465727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420366"/>
            <a:ext cx="5334000" cy="646434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ar-MA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ماذا فهمتم بعد رؤية الصور التالية ؟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86200"/>
            <a:ext cx="4571999" cy="25867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12700" stA="33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26" y="3886200"/>
            <a:ext cx="4724400" cy="25867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12700" stA="33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25" y="1120370"/>
            <a:ext cx="4724400" cy="25626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12700" stA="33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26943"/>
            <a:ext cx="4571999" cy="25560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12700" stA="33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235610" y="491835"/>
            <a:ext cx="84641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3200" b="1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فهمتم أننا نتحدث اليوم عن المحاورة بين الصديقين إن شاء الله</a:t>
            </a:r>
            <a:endParaRPr lang="en-US" sz="3200" b="1" cap="none" spc="0" dirty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3284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43585" y="647700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1840" y="465727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636256" y="609600"/>
            <a:ext cx="7576325" cy="972457"/>
          </a:xfrm>
          <a:prstGeom prst="round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09042" y="695013"/>
            <a:ext cx="28632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6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إعلان درس اليوم</a:t>
            </a:r>
            <a:endParaRPr lang="en-US" sz="3600" b="1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0" y="1841837"/>
            <a:ext cx="4912943" cy="46351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45607"/>
            <a:ext cx="4441371" cy="46313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587829" y="5464314"/>
            <a:ext cx="45937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زيارة حصن لال باغ</a:t>
            </a:r>
            <a:endParaRPr lang="en-US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3973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43585" y="647700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1840" y="465727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415999" y="535747"/>
            <a:ext cx="7897091" cy="988253"/>
          </a:xfrm>
          <a:prstGeom prst="wedgeRoundRectCallou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3600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86507" y="2811831"/>
            <a:ext cx="8977746" cy="790905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986507" y="4765321"/>
            <a:ext cx="8977746" cy="790905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986507" y="3796784"/>
            <a:ext cx="8977746" cy="790905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800" dirty="0"/>
              <a:t> </a:t>
            </a:r>
            <a:endParaRPr lang="en-US" sz="3200" dirty="0"/>
          </a:p>
        </p:txBody>
      </p:sp>
      <p:sp>
        <p:nvSpPr>
          <p:cNvPr id="12" name="Rounded Rectangle 11"/>
          <p:cNvSpPr/>
          <p:nvPr/>
        </p:nvSpPr>
        <p:spPr>
          <a:xfrm>
            <a:off x="988301" y="1834128"/>
            <a:ext cx="8993899" cy="784651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l"/>
            <a:endParaRPr lang="ar-S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45606" y="685800"/>
            <a:ext cx="3331361" cy="70788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cap="none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النتائج </a:t>
            </a:r>
            <a:r>
              <a:rPr lang="ar-SA" sz="4000" b="1" cap="none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من </a:t>
            </a:r>
            <a:r>
              <a:rPr lang="ar-SA" sz="4000" b="1" cap="none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</a:t>
            </a:r>
            <a:endParaRPr lang="en-US" sz="4000" b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07240" y="1958600"/>
            <a:ext cx="44246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الطلاب بعد نهاية هذا الدرس...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95600" y="3877566"/>
            <a:ext cx="70310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en-US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-2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يستطيع </a:t>
            </a:r>
            <a:r>
              <a:rPr lang="ar-M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البيان عن موقع حصن لال 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باغ خاصة؛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00400" y="2895600"/>
            <a:ext cx="66976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en-US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-1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يبين عن الأماكن التاريخية لبلادنا بنغلاديش</a:t>
            </a:r>
            <a:r>
              <a:rPr lang="ar-MA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؛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86507" y="5721156"/>
            <a:ext cx="8977746" cy="790905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1046762" y="4875179"/>
            <a:ext cx="89194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en-US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-3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يشرح </a:t>
            </a:r>
            <a:r>
              <a:rPr lang="ar-M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المصطلحات العربية لأشياء مختلفة في حصن لال باغ؛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96072" y="5822950"/>
            <a:ext cx="64075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en-US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-4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يقول الألفاظ عن السفر وكيفية استخدامها.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3583884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 animBg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43585" y="647700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1840" y="465727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30859" r="67058"/>
          <a:stretch/>
        </p:blipFill>
        <p:spPr>
          <a:xfrm flipH="1">
            <a:off x="8763002" y="533400"/>
            <a:ext cx="1676398" cy="3733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t="32264" r="41127" b="21403"/>
          <a:stretch/>
        </p:blipFill>
        <p:spPr>
          <a:xfrm>
            <a:off x="685800" y="2895600"/>
            <a:ext cx="1600200" cy="3657600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3136817" y="619615"/>
            <a:ext cx="4628656" cy="914400"/>
          </a:xfrm>
          <a:prstGeom prst="wedgeRoundRectCallout">
            <a:avLst>
              <a:gd name="adj1" fmla="val 86016"/>
              <a:gd name="adj2" fmla="val -7209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b="1" dirty="0" smtClean="0">
                <a:solidFill>
                  <a:schemeClr val="tx1"/>
                </a:solidFill>
                <a:latin typeface="Andalus" pitchFamily="18" charset="-78"/>
              </a:rPr>
              <a:t>السلام عليكم ورحمة الله وبركاته.</a:t>
            </a:r>
            <a:endParaRPr lang="en-US" sz="2800" b="1" dirty="0">
              <a:solidFill>
                <a:schemeClr val="tx1"/>
              </a:solidFill>
              <a:latin typeface="Andalus" pitchFamily="18" charset="-78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175760" y="4191000"/>
            <a:ext cx="4282440" cy="838200"/>
          </a:xfrm>
          <a:prstGeom prst="wedgeRoundRectCallout">
            <a:avLst>
              <a:gd name="adj1" fmla="val -107978"/>
              <a:gd name="adj2" fmla="val -166174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b="1" dirty="0" smtClean="0">
                <a:solidFill>
                  <a:schemeClr val="tx1"/>
                </a:solidFill>
                <a:latin typeface="Andalus" pitchFamily="18" charset="-78"/>
              </a:rPr>
              <a:t>وعليكم السلام ورحمة الله وبركاته.</a:t>
            </a:r>
            <a:endParaRPr lang="en-US" sz="2800" b="1" dirty="0">
              <a:solidFill>
                <a:schemeClr val="tx1"/>
              </a:solidFill>
              <a:latin typeface="Andalus" pitchFamily="18" charset="-78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343400" y="2438400"/>
            <a:ext cx="3429000" cy="762000"/>
          </a:xfrm>
          <a:prstGeom prst="wedgeRoundRectCallout">
            <a:avLst>
              <a:gd name="adj1" fmla="val 97445"/>
              <a:gd name="adj2" fmla="val -232781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b="1" dirty="0" smtClean="0">
                <a:solidFill>
                  <a:schemeClr val="tx1"/>
                </a:solidFill>
                <a:latin typeface="Andalus" pitchFamily="18" charset="-78"/>
              </a:rPr>
              <a:t>كيف حالك يا صديق</a:t>
            </a:r>
            <a:r>
              <a:rPr lang="en-US" sz="2800" b="1" dirty="0" smtClean="0">
                <a:solidFill>
                  <a:schemeClr val="tx1"/>
                </a:solidFill>
                <a:latin typeface="Andalus" pitchFamily="18" charset="-78"/>
              </a:rPr>
              <a:t>!</a:t>
            </a:r>
            <a:endParaRPr lang="en-US" sz="2800" b="1" dirty="0">
              <a:solidFill>
                <a:schemeClr val="tx1"/>
              </a:solidFill>
              <a:latin typeface="Andalus" pitchFamily="18" charset="-78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048000" y="5486400"/>
            <a:ext cx="3505200" cy="762000"/>
          </a:xfrm>
          <a:prstGeom prst="wedgeRoundRectCallout">
            <a:avLst>
              <a:gd name="adj1" fmla="val -89210"/>
              <a:gd name="adj2" fmla="val -335791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ar-MA" sz="2800" b="1" dirty="0" smtClean="0">
                <a:solidFill>
                  <a:schemeClr val="tx1"/>
                </a:solidFill>
                <a:latin typeface="Andalus" pitchFamily="18" charset="-78"/>
              </a:rPr>
              <a:t>الحمد لله بخير. وكيف أنت؟</a:t>
            </a:r>
            <a:endParaRPr lang="en-US" sz="2800" b="1" dirty="0">
              <a:solidFill>
                <a:schemeClr val="tx1"/>
              </a:solidFill>
              <a:latin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427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9" grpId="0" animBg="1"/>
      <p:bldP spid="9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43585" y="647700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1840" y="465727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30859" r="67058"/>
          <a:stretch/>
        </p:blipFill>
        <p:spPr>
          <a:xfrm flipH="1">
            <a:off x="8763002" y="685800"/>
            <a:ext cx="1676398" cy="3733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t="32264" r="41127" b="21403"/>
          <a:stretch/>
        </p:blipFill>
        <p:spPr>
          <a:xfrm>
            <a:off x="533400" y="609600"/>
            <a:ext cx="1600200" cy="32766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556762" y="673103"/>
            <a:ext cx="3322318" cy="774697"/>
          </a:xfrm>
          <a:prstGeom prst="wedgeRoundRectCallout">
            <a:avLst>
              <a:gd name="adj1" fmla="val 94387"/>
              <a:gd name="adj2" fmla="val -110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b="1" dirty="0" smtClean="0">
                <a:solidFill>
                  <a:schemeClr val="tx1"/>
                </a:solidFill>
              </a:rPr>
              <a:t>طيب، ماذا تفكر؟ يا تحميد</a:t>
            </a:r>
            <a:r>
              <a:rPr lang="en-US" sz="2800" b="1" dirty="0" smtClean="0">
                <a:solidFill>
                  <a:schemeClr val="tx1"/>
                </a:solidFill>
              </a:rPr>
              <a:t>!</a:t>
            </a:r>
            <a:endParaRPr lang="ar-MA" sz="2800" b="1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424112" y="1828800"/>
            <a:ext cx="2401252" cy="990600"/>
          </a:xfrm>
          <a:prstGeom prst="wedgeRoundRectCallout">
            <a:avLst>
              <a:gd name="adj1" fmla="val -85417"/>
              <a:gd name="adj2" fmla="val -134871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b="1" dirty="0" smtClean="0">
                <a:solidFill>
                  <a:schemeClr val="tx1"/>
                </a:solidFill>
              </a:rPr>
              <a:t>أفكر أن أرجع إلى القرية اليوم.</a:t>
            </a:r>
            <a:endParaRPr lang="ar-MA" sz="28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452" y="1828800"/>
            <a:ext cx="2932748" cy="229750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6FF25"/>
            </a:solidFill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17219"/>
            <a:ext cx="2839594" cy="209311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6FF25"/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10" y="4417219"/>
            <a:ext cx="2861310" cy="209311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6FF25"/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61" y="4417219"/>
            <a:ext cx="2959039" cy="205978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6FF25"/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9072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43585" y="647700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1840" y="465727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30859" r="67058"/>
          <a:stretch/>
        </p:blipFill>
        <p:spPr>
          <a:xfrm flipH="1">
            <a:off x="8763002" y="1066800"/>
            <a:ext cx="1676398" cy="3733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t="32264" r="41127" b="21403"/>
          <a:stretch/>
        </p:blipFill>
        <p:spPr>
          <a:xfrm>
            <a:off x="381000" y="2045896"/>
            <a:ext cx="1600200" cy="2373704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5008951" y="762000"/>
            <a:ext cx="3449249" cy="762000"/>
          </a:xfrm>
          <a:prstGeom prst="wedgeRoundRectCallout">
            <a:avLst>
              <a:gd name="adj1" fmla="val 75648"/>
              <a:gd name="adj2" fmla="val 29535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b="1" dirty="0" smtClean="0">
                <a:solidFill>
                  <a:schemeClr val="tx1"/>
                </a:solidFill>
              </a:rPr>
              <a:t>لا، ارجع غداً، اليوم نتجول.</a:t>
            </a:r>
            <a:endParaRPr lang="ar-MA" sz="2800" b="1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084647" y="914400"/>
            <a:ext cx="3261364" cy="990600"/>
          </a:xfrm>
          <a:prstGeom prst="wedgeRoundRectCallout">
            <a:avLst>
              <a:gd name="adj1" fmla="val -40293"/>
              <a:gd name="adj2" fmla="val 75762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b="1" dirty="0" smtClean="0">
                <a:solidFill>
                  <a:schemeClr val="tx1"/>
                </a:solidFill>
              </a:rPr>
              <a:t>ما عندي فرصة للجولة.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r" rtl="1"/>
            <a:r>
              <a:rPr lang="ar-MA" sz="2800" b="1" dirty="0" smtClean="0">
                <a:solidFill>
                  <a:schemeClr val="tx1"/>
                </a:solidFill>
              </a:rPr>
              <a:t>عندي أشغال في البيت.</a:t>
            </a:r>
            <a:endParaRPr lang="ar-MA" sz="28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1998" y="4507304"/>
            <a:ext cx="1600202" cy="1893496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045896"/>
            <a:ext cx="5002529" cy="4259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743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43585" y="647700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1840" y="465727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30859" r="67058"/>
          <a:stretch/>
        </p:blipFill>
        <p:spPr>
          <a:xfrm flipH="1">
            <a:off x="8763002" y="685800"/>
            <a:ext cx="1676398" cy="4876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t="32264" r="41127" b="21403"/>
          <a:stretch/>
        </p:blipFill>
        <p:spPr>
          <a:xfrm>
            <a:off x="607426" y="1371600"/>
            <a:ext cx="1600200" cy="44196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5105400" y="685800"/>
            <a:ext cx="2857500" cy="1179904"/>
          </a:xfrm>
          <a:prstGeom prst="wedgeRoundRectCallout">
            <a:avLst>
              <a:gd name="adj1" fmla="val 97702"/>
              <a:gd name="adj2" fmla="val -5686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b="1" dirty="0" smtClean="0">
                <a:solidFill>
                  <a:schemeClr val="tx1"/>
                </a:solidFill>
              </a:rPr>
              <a:t>انتظر يوماً فقط. نزور اليوم أماكن مختلفة.</a:t>
            </a:r>
            <a:endParaRPr lang="ar-MA" sz="2800" b="1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207626" y="838200"/>
            <a:ext cx="2288174" cy="762000"/>
          </a:xfrm>
          <a:prstGeom prst="wedgeRoundRectCallout">
            <a:avLst>
              <a:gd name="adj1" fmla="val -76677"/>
              <a:gd name="adj2" fmla="val 79769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b="1" dirty="0" smtClean="0">
                <a:solidFill>
                  <a:schemeClr val="tx1"/>
                </a:solidFill>
              </a:rPr>
              <a:t>أية أماكن تزور؟</a:t>
            </a:r>
            <a:endParaRPr lang="ar-MA" sz="28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044017"/>
            <a:ext cx="6198027" cy="4432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96992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7371</TotalTime>
  <Words>842</Words>
  <Application>Microsoft Office PowerPoint</Application>
  <PresentationFormat>Custom</PresentationFormat>
  <Paragraphs>100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Andalus</vt:lpstr>
      <vt:lpstr>Arial</vt:lpstr>
      <vt:lpstr>Calibri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 Alim</dc:creator>
  <cp:lastModifiedBy>Windows User</cp:lastModifiedBy>
  <cp:revision>2178</cp:revision>
  <dcterms:created xsi:type="dcterms:W3CDTF">2006-08-16T00:00:00Z</dcterms:created>
  <dcterms:modified xsi:type="dcterms:W3CDTF">2020-05-23T18:31:27Z</dcterms:modified>
</cp:coreProperties>
</file>