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" y="360218"/>
            <a:ext cx="8763000" cy="255454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8000" i="1" dirty="0" smtClean="0">
                <a:solidFill>
                  <a:srgbClr val="00B0F0"/>
                </a:solidFill>
              </a:rPr>
              <a:t>আজকের পাঠে সবাইকে শ্বাগতম </a:t>
            </a:r>
            <a:endParaRPr lang="en-US" sz="8000" i="1" dirty="0">
              <a:solidFill>
                <a:srgbClr val="00B0F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40344"/>
            <a:ext cx="8991600" cy="3465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91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457200"/>
            <a:ext cx="7391400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00B0F0"/>
                </a:solidFill>
              </a:rPr>
              <a:t>শিক্ষকের পরিচয় </a:t>
            </a:r>
            <a:endParaRPr lang="en-US" sz="7200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905000"/>
            <a:ext cx="8991600" cy="424731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B0F0"/>
                </a:solidFill>
              </a:rPr>
              <a:t>মোহাম্মদ দাউদ শরিফ </a:t>
            </a:r>
          </a:p>
          <a:p>
            <a:r>
              <a:rPr lang="bn-BD" sz="5400" dirty="0" smtClean="0">
                <a:solidFill>
                  <a:srgbClr val="00B0F0"/>
                </a:solidFill>
              </a:rPr>
              <a:t>     সিনিয়র শিক্ষক </a:t>
            </a:r>
          </a:p>
          <a:p>
            <a:r>
              <a:rPr lang="bn-BD" sz="5400" dirty="0">
                <a:solidFill>
                  <a:srgbClr val="00B0F0"/>
                </a:solidFill>
              </a:rPr>
              <a:t> </a:t>
            </a:r>
            <a:r>
              <a:rPr lang="bn-BD" sz="5400" dirty="0" smtClean="0">
                <a:solidFill>
                  <a:srgbClr val="00B0F0"/>
                </a:solidFill>
              </a:rPr>
              <a:t>রতন পুর হাজি ছৈয়দের     রহমান স্মৃতি উচ্চ বিদ্যালয় </a:t>
            </a:r>
          </a:p>
          <a:p>
            <a:r>
              <a:rPr lang="bn-BD" sz="5400" dirty="0">
                <a:solidFill>
                  <a:srgbClr val="00B0F0"/>
                </a:solidFill>
              </a:rPr>
              <a:t> </a:t>
            </a:r>
            <a:r>
              <a:rPr lang="bn-BD" sz="5400" dirty="0" smtClean="0">
                <a:solidFill>
                  <a:srgbClr val="00B0F0"/>
                </a:solidFill>
              </a:rPr>
              <a:t>রতন পুর ,ফেনি সদর ফেনি । </a:t>
            </a:r>
            <a:endParaRPr lang="en-US" sz="5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395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228600"/>
            <a:ext cx="6781800" cy="13234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00B0F0"/>
                </a:solidFill>
              </a:rPr>
              <a:t> শিক্ষন ফল </a:t>
            </a:r>
            <a:endParaRPr lang="en-US" sz="8000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704439"/>
            <a:ext cx="9525000" cy="483209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bn-BD" sz="4400" b="1" dirty="0" smtClean="0">
                <a:solidFill>
                  <a:srgbClr val="00B0F0"/>
                </a:solidFill>
              </a:rPr>
              <a:t> সুরা সামছ  এর অর্থ বলতে পারবে ।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sz="4400" b="1" dirty="0" smtClean="0">
                <a:solidFill>
                  <a:srgbClr val="00B0F0"/>
                </a:solidFill>
              </a:rPr>
              <a:t>এই সুরার সানে নুযুল বলতে পারবে ।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sz="4400" b="1" dirty="0">
                <a:solidFill>
                  <a:srgbClr val="00B0F0"/>
                </a:solidFill>
              </a:rPr>
              <a:t> </a:t>
            </a:r>
            <a:r>
              <a:rPr lang="bn-BD" sz="4400" b="1" dirty="0" smtClean="0">
                <a:solidFill>
                  <a:srgbClr val="00B0F0"/>
                </a:solidFill>
              </a:rPr>
              <a:t>আদ ও সামুদ জাতির প্পরিনাম  বলতে পারবে ।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sz="4400" b="1" dirty="0" smtClean="0">
                <a:solidFill>
                  <a:srgbClr val="00B0F0"/>
                </a:solidFill>
              </a:rPr>
              <a:t>সুরা সামস এর শিক্ষা বলতে পারবে ।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sz="4400" b="1" dirty="0">
                <a:solidFill>
                  <a:srgbClr val="00B0F0"/>
                </a:solidFill>
              </a:rPr>
              <a:t> </a:t>
            </a:r>
            <a:r>
              <a:rPr lang="bn-BD" sz="4400" b="1" dirty="0" smtClean="0">
                <a:solidFill>
                  <a:srgbClr val="00B0F0"/>
                </a:solidFill>
              </a:rPr>
              <a:t>এই সুরায় মানুষ এর ব্যথতার কথা বলতে পারবে । </a:t>
            </a:r>
            <a:endParaRPr lang="en-US" sz="4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39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600200"/>
            <a:ext cx="8763000" cy="5105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66800" y="228600"/>
            <a:ext cx="7315200" cy="1200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00B0F0"/>
                </a:solidFill>
              </a:rPr>
              <a:t>পূর্ব পাঠ যাচাই </a:t>
            </a:r>
            <a:endParaRPr lang="en-US" sz="7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61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658" y="1780639"/>
            <a:ext cx="5729288" cy="472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81400" y="457200"/>
            <a:ext cx="5486400" cy="13234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BD" sz="8000" i="1" dirty="0" smtClean="0">
                <a:solidFill>
                  <a:srgbClr val="00B0F0"/>
                </a:solidFill>
              </a:rPr>
              <a:t>দলগত কাজ </a:t>
            </a:r>
            <a:endParaRPr lang="en-US" sz="8000" i="1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1" y="533400"/>
            <a:ext cx="3102984" cy="15696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F0"/>
                </a:solidFill>
              </a:rPr>
              <a:t>সুরা সামস এর ১থেকে ৩ আয়াত অর্থ লিখ ? 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1" y="3886200"/>
            <a:ext cx="2808791" cy="19389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এইসুরার ৩ টি শিক্ষা লিখ?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4179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057401"/>
            <a:ext cx="5410200" cy="48005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86200" y="540143"/>
            <a:ext cx="4724400" cy="110799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00B0F0"/>
                </a:solidFill>
              </a:rPr>
              <a:t>একক কাজ </a:t>
            </a:r>
            <a:endParaRPr lang="en-US" sz="6600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219200"/>
            <a:ext cx="2738437" cy="452431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bn-BD" sz="2400" b="1" dirty="0" smtClean="0">
                <a:solidFill>
                  <a:srgbClr val="00B0F0"/>
                </a:solidFill>
              </a:rPr>
              <a:t> সামস অর্থ কি ?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2400" b="1" dirty="0">
                <a:solidFill>
                  <a:srgbClr val="00B0F0"/>
                </a:solidFill>
              </a:rPr>
              <a:t> </a:t>
            </a:r>
            <a:r>
              <a:rPr lang="bn-BD" sz="2400" b="1" dirty="0" smtClean="0">
                <a:solidFill>
                  <a:srgbClr val="00B0F0"/>
                </a:solidFill>
              </a:rPr>
              <a:t>এ সুরা কোথায় নাযিল হয় ।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2400" b="1" dirty="0">
                <a:solidFill>
                  <a:srgbClr val="00B0F0"/>
                </a:solidFill>
              </a:rPr>
              <a:t> </a:t>
            </a:r>
            <a:r>
              <a:rPr lang="bn-BD" sz="2400" b="1" dirty="0" smtClean="0">
                <a:solidFill>
                  <a:srgbClr val="00B0F0"/>
                </a:solidFill>
              </a:rPr>
              <a:t>এই সুরায় কোন জাতির কথা বলা হয়েছে ।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2400" b="1" dirty="0">
                <a:solidFill>
                  <a:srgbClr val="00B0F0"/>
                </a:solidFill>
              </a:rPr>
              <a:t> </a:t>
            </a:r>
            <a:r>
              <a:rPr lang="bn-BD" sz="2400" b="1" dirty="0" smtClean="0">
                <a:solidFill>
                  <a:srgbClr val="00B0F0"/>
                </a:solidFill>
              </a:rPr>
              <a:t>এই সুরার আয়াত কত ভাগে বিভক্ত ?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2400" b="1" dirty="0">
                <a:solidFill>
                  <a:srgbClr val="00B0F0"/>
                </a:solidFill>
              </a:rPr>
              <a:t> </a:t>
            </a:r>
            <a:r>
              <a:rPr lang="bn-BD" sz="2400" b="1" dirty="0" smtClean="0">
                <a:solidFill>
                  <a:srgbClr val="00B0F0"/>
                </a:solidFill>
              </a:rPr>
              <a:t>এই সুরায় কিসের শপথ করা হয়েছ ? </a:t>
            </a:r>
            <a:endParaRPr lang="en-US" sz="2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54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4994564" cy="14465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8800" b="1" dirty="0" smtClean="0">
                <a:solidFill>
                  <a:srgbClr val="00B0F0"/>
                </a:solidFill>
              </a:rPr>
              <a:t>  মুল্যায়ন </a:t>
            </a:r>
            <a:endParaRPr lang="en-US" sz="8800" b="1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2618" y="3780865"/>
            <a:ext cx="8478982" cy="286232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bn-BD" sz="3600" b="1" dirty="0" smtClean="0">
                <a:solidFill>
                  <a:srgbClr val="00B0F0"/>
                </a:solidFill>
              </a:rPr>
              <a:t> সামস অর্থ কি ? </a:t>
            </a:r>
          </a:p>
          <a:p>
            <a:pPr marL="342900" indent="-342900">
              <a:buFont typeface="+mj-lt"/>
              <a:buAutoNum type="alphaUcPeriod"/>
            </a:pPr>
            <a:r>
              <a:rPr lang="bn-BD" sz="3600" b="1" dirty="0">
                <a:solidFill>
                  <a:srgbClr val="00B0F0"/>
                </a:solidFill>
              </a:rPr>
              <a:t> </a:t>
            </a:r>
            <a:r>
              <a:rPr lang="bn-BD" sz="3600" b="1" dirty="0" smtClean="0">
                <a:solidFill>
                  <a:srgbClr val="00B0F0"/>
                </a:solidFill>
              </a:rPr>
              <a:t>এই সুরার আয়াত কত ? </a:t>
            </a:r>
          </a:p>
          <a:p>
            <a:pPr marL="342900" indent="-342900">
              <a:buFont typeface="+mj-lt"/>
              <a:buAutoNum type="alphaUcPeriod"/>
            </a:pPr>
            <a:r>
              <a:rPr lang="bn-BD" sz="3600" b="1" dirty="0">
                <a:solidFill>
                  <a:srgbClr val="00B0F0"/>
                </a:solidFill>
              </a:rPr>
              <a:t> </a:t>
            </a:r>
            <a:r>
              <a:rPr lang="bn-BD" sz="3600" b="1" dirty="0" smtClean="0">
                <a:solidFill>
                  <a:srgbClr val="00B0F0"/>
                </a:solidFill>
              </a:rPr>
              <a:t>এই সুরা কোথায় অবতিন হয় ।</a:t>
            </a:r>
          </a:p>
          <a:p>
            <a:pPr marL="342900" indent="-342900">
              <a:buFont typeface="+mj-lt"/>
              <a:buAutoNum type="alphaUcPeriod"/>
            </a:pPr>
            <a:r>
              <a:rPr lang="bn-BD" sz="3600" b="1" dirty="0">
                <a:solidFill>
                  <a:srgbClr val="00B0F0"/>
                </a:solidFill>
              </a:rPr>
              <a:t> </a:t>
            </a:r>
            <a:r>
              <a:rPr lang="bn-BD" sz="3600" b="1" dirty="0" smtClean="0">
                <a:solidFill>
                  <a:srgbClr val="00B0F0"/>
                </a:solidFill>
              </a:rPr>
              <a:t>আদ জাতির কি হয়েছিল । </a:t>
            </a:r>
          </a:p>
          <a:p>
            <a:pPr marL="342900" indent="-342900">
              <a:buFont typeface="+mj-lt"/>
              <a:buAutoNum type="alphaUcPeriod"/>
            </a:pPr>
            <a:r>
              <a:rPr lang="bn-BD" sz="3600" b="1" dirty="0">
                <a:solidFill>
                  <a:srgbClr val="00B0F0"/>
                </a:solidFill>
              </a:rPr>
              <a:t> </a:t>
            </a:r>
            <a:r>
              <a:rPr lang="bn-BD" sz="3600" b="1" dirty="0" smtClean="0">
                <a:solidFill>
                  <a:srgbClr val="00B0F0"/>
                </a:solidFill>
              </a:rPr>
              <a:t>মানুষ কেন কুলশিত হয় ? </a:t>
            </a:r>
            <a:endParaRPr lang="en-US" sz="3600" b="1" dirty="0">
              <a:solidFill>
                <a:srgbClr val="00B0F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964" y="95731"/>
            <a:ext cx="3983181" cy="3633853"/>
          </a:xfrm>
          <a:prstGeom prst="rect">
            <a:avLst/>
          </a:prstGeom>
        </p:spPr>
      </p:pic>
      <p:sp>
        <p:nvSpPr>
          <p:cNvPr id="8" name="Down Arrow 7"/>
          <p:cNvSpPr/>
          <p:nvPr/>
        </p:nvSpPr>
        <p:spPr>
          <a:xfrm>
            <a:off x="990600" y="1675149"/>
            <a:ext cx="2143714" cy="21057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01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9144000" cy="41481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0" y="76528"/>
            <a:ext cx="6019800" cy="13234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00B0F0"/>
                </a:solidFill>
              </a:rPr>
              <a:t> বাড়ির কাজ </a:t>
            </a:r>
            <a:endParaRPr lang="en-US" sz="8000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5791200"/>
            <a:ext cx="9144000" cy="76944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B0F0"/>
                </a:solidFill>
              </a:rPr>
              <a:t>সুরা সামস এর শিক্ষা লিখে আনবে । </a:t>
            </a:r>
            <a:endParaRPr lang="en-US" sz="4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78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174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</cp:revision>
  <dcterms:created xsi:type="dcterms:W3CDTF">2006-08-16T00:00:00Z</dcterms:created>
  <dcterms:modified xsi:type="dcterms:W3CDTF">2020-03-17T15:20:13Z</dcterms:modified>
</cp:coreProperties>
</file>