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7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8" y="0"/>
            <a:ext cx="8384146" cy="652958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58355" y="3850783"/>
            <a:ext cx="3876541" cy="26788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99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9854" y="850006"/>
            <a:ext cx="670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এসিড কাকে বলে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762" y="1996225"/>
            <a:ext cx="7997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সকল রাসায়নিক পর্দাথ যাদের এক বা একাধিক হাইড্রোজেন পরমানু থাকে এবং যারা পানিতে হাইড্রোজেন আয়ন (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H+)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উৎপন্ন করে তাকে এসিড বলে । যেমন –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750701"/>
              </p:ext>
            </p:extLst>
          </p:nvPr>
        </p:nvGraphicFramePr>
        <p:xfrm>
          <a:off x="1214409" y="2885177"/>
          <a:ext cx="923488" cy="405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Equation" r:id="rId3" imgW="317160" imgH="177480" progId="Equation.3">
                  <p:embed/>
                </p:oleObj>
              </mc:Choice>
              <mc:Fallback>
                <p:oleObj name="Equation" r:id="rId3" imgW="31716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4409" y="2885177"/>
                        <a:ext cx="923488" cy="405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663106"/>
              </p:ext>
            </p:extLst>
          </p:nvPr>
        </p:nvGraphicFramePr>
        <p:xfrm>
          <a:off x="2137897" y="2827222"/>
          <a:ext cx="3915174" cy="521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Equation" r:id="rId5" imgW="1676160" imgH="228600" progId="Equation.3">
                  <p:embed/>
                </p:oleObj>
              </mc:Choice>
              <mc:Fallback>
                <p:oleObj name="Equation" r:id="rId5" imgW="16761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7897" y="2827222"/>
                        <a:ext cx="3915174" cy="521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30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214" y="592428"/>
            <a:ext cx="405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214" y="1442433"/>
            <a:ext cx="797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ধাতুর অক্সাইড বা হাইড্রোক্সাডকে ক্ষারক বলে।যেমন 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79158"/>
              </p:ext>
            </p:extLst>
          </p:nvPr>
        </p:nvGraphicFramePr>
        <p:xfrm>
          <a:off x="206062" y="2027209"/>
          <a:ext cx="6709893" cy="419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" name="Equation" r:id="rId3" imgW="2844720" imgH="228600" progId="Equation.3">
                  <p:embed/>
                </p:oleObj>
              </mc:Choice>
              <mc:Fallback>
                <p:oleObj name="Equation" r:id="rId3" imgW="28447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062" y="2027209"/>
                        <a:ext cx="6709893" cy="419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6062" y="2853290"/>
            <a:ext cx="5602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 কাকে বলে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14" y="3850783"/>
            <a:ext cx="7559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সমস্ত ক্ষারক পানিতে দ্রবীভূত হয় তাকে ক্ষার বলে । যেমন 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656470"/>
              </p:ext>
            </p:extLst>
          </p:nvPr>
        </p:nvGraphicFramePr>
        <p:xfrm>
          <a:off x="296213" y="4487728"/>
          <a:ext cx="4327302" cy="457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" name="Equation" r:id="rId5" imgW="1866600" imgH="215640" progId="Equation.3">
                  <p:embed/>
                </p:oleObj>
              </mc:Choice>
              <mc:Fallback>
                <p:oleObj name="Equation" r:id="rId5" imgW="18666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6213" y="4487728"/>
                        <a:ext cx="4327302" cy="457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520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4340180" y="-1"/>
            <a:ext cx="1712890" cy="2202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2286"/>
            <a:ext cx="5074276" cy="3400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248" y="2202286"/>
            <a:ext cx="4803820" cy="3400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972" y="5782614"/>
            <a:ext cx="4430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2512" y="6435487"/>
            <a:ext cx="6832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লাইকেন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লালবর্ণের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লিটমাস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7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4974314" cy="4262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315" y="-1"/>
            <a:ext cx="4826508" cy="42629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367" y="4546243"/>
            <a:ext cx="647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কি ও কি হিসেবে ব্যবহার করা হয়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8192" y="5434885"/>
            <a:ext cx="7186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লিটমাস কাগজ এবং নির্দেশক হিসেবে ব্যবহার করা হয়।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59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546" y="4584879"/>
            <a:ext cx="293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নির্দেশক কাকে বলে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248" y="5318975"/>
            <a:ext cx="8628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সব পদার্থ নিজের রং পরিবর্তনের মাধ্যমে কোনো একটি বস্তু অম্ল না ক্ষার বা কোনোটিই নয় তা নির্দেশ করে তাদেরকে নির্দেশক বলে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2585" y="6149972"/>
            <a:ext cx="741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উদাহারণ - লিটমাস কাগজ, মিথাইল অরেঞ্জ, ফেনোফথ্যালিন,মিথাইল রেড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622738" y="323259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-92765"/>
            <a:ext cx="4778061" cy="4374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44" y="1"/>
            <a:ext cx="5138670" cy="437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81093" cy="3480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93" y="0"/>
            <a:ext cx="4482411" cy="3480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80838"/>
            <a:ext cx="4881093" cy="3219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8986" y="3647560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ফলগুলোতে কোন এসিড থাকে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971245" y="3902299"/>
            <a:ext cx="1339017" cy="268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435662" y="428866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53082" y="5434885"/>
            <a:ext cx="2021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সাইট্রিক এসিড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9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816699" cy="3387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87146"/>
            <a:ext cx="4816699" cy="3470854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4945487" y="940158"/>
            <a:ext cx="1184857" cy="193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23526" y="785611"/>
            <a:ext cx="300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তেঁতুলে কোন এসিড থাকে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7302321" y="1247276"/>
            <a:ext cx="231820" cy="568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323526" y="1996225"/>
            <a:ext cx="2382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টারটারিক এসিড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919729" y="4649273"/>
            <a:ext cx="1210615" cy="206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581104" y="4481848"/>
            <a:ext cx="320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টমেটোতে কোন এসিড থাকে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7778838" y="4984124"/>
            <a:ext cx="231821" cy="6053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812924" y="5795493"/>
            <a:ext cx="2511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অক্সালিক এসিড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2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69969" cy="4391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69" y="0"/>
            <a:ext cx="4921005" cy="4391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25" y="4612407"/>
            <a:ext cx="6078829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0489" y="5834130"/>
            <a:ext cx="3193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ম্যালিক এসিড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7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0473" y="0"/>
            <a:ext cx="4662153" cy="1081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854" y="1493949"/>
            <a:ext cx="64780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এসিড কাকে বলে 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২।ক্ষার কাকে বলে 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৩।আপেলে কোন এসিড থাকে 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৪।মিথাইল অরেঞ্জ কি 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৫।কয়েকটি ক্ষারকের নাম লিখ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70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043188" y="128788"/>
            <a:ext cx="8203844" cy="1661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এসিডের বৈশিষ্ট্য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3" y="2034862"/>
            <a:ext cx="7534140" cy="27045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5003" y="4945487"/>
            <a:ext cx="8371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এসিড জলীয় দ্রবনে হাইড্রোজেন আয়ন 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H+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দান করে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01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7334" y="0"/>
            <a:ext cx="8596668" cy="1700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66670" y="1790163"/>
            <a:ext cx="8707332" cy="4803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অনুপ কুমার পাল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কুমিরা পাইলট মাধ্যমিক বালিকা বিদ্যালয়।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পাটকেলঘাটা,তালা,সাতক্ষীরা।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5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350062" cy="37606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336" y="4275786"/>
            <a:ext cx="7044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এসিড ক্ষারকের সাথে বিক্রিয়া করে লবন ও পানি উৎপন্ন করে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2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90618" cy="3338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18" y="0"/>
            <a:ext cx="4742779" cy="3338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631842"/>
            <a:ext cx="8500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ফল গুলো খেতে কি স্বাদ যুক্ত এবং কি থাকে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336" y="4623515"/>
            <a:ext cx="374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এসিড টক স্বাদ যুক্ত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45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39"/>
            <a:ext cx="2991394" cy="362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17" y="186552"/>
            <a:ext cx="2682377" cy="3745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137" y="3931920"/>
            <a:ext cx="73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657601" y="2194560"/>
            <a:ext cx="2207622" cy="509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9897" y="5330403"/>
            <a:ext cx="6387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এসিড নীল লিটমাসকে লাল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06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34108" y="1"/>
            <a:ext cx="5653824" cy="1184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ক্ষারকের বৈশিষ্ট্য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1300768"/>
            <a:ext cx="9079605" cy="3090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549" y="4675031"/>
            <a:ext cx="7650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ক্ষারক বা ক্ষার জলীয় দ্রবনে হাইড্রোক্সাইড আয়ন (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OH-)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দান করে।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87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1" y="115910"/>
            <a:ext cx="9118243" cy="3979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366" y="4340180"/>
            <a:ext cx="9324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ক্ষারক বা ক্ষার এসিডের সাথে বিক্রিয়া করে লবণ ও পানি উৎপন্ন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3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149708"/>
            <a:ext cx="3498573" cy="3945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61" y="318052"/>
            <a:ext cx="2902226" cy="377687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882886" y="2650435"/>
            <a:ext cx="2305878" cy="38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130" y="4240696"/>
            <a:ext cx="1007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078" y="5261113"/>
            <a:ext cx="4969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ক্ষারক বা ক্ষার লাল লিটমাসকে নীল করে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1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68349" cy="3352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83" y="0"/>
            <a:ext cx="5190711" cy="3352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8103" y="4015409"/>
            <a:ext cx="848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ক্ষারক ও ক্ষার সাধারনত পিচ্ছিল এবং কটু স্বাদ যুক্ত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80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34" y="104503"/>
            <a:ext cx="7968343" cy="2508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7886" y="1031966"/>
            <a:ext cx="5029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6652" y="3474720"/>
            <a:ext cx="4415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১।আনারসে কোন এসিড থাকে ?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              ক্ষার না ক্ষারক ব্যাখ্যা কর ।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       কি এসিড ব্যাখ্যা কর।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৪।লিটমাস কাগজ কিভাবে তৈরি করা হয়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45675"/>
              </p:ext>
            </p:extLst>
          </p:nvPr>
        </p:nvGraphicFramePr>
        <p:xfrm>
          <a:off x="1254034" y="3882802"/>
          <a:ext cx="862149" cy="29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4" imgW="583920" imgH="228600" progId="Equation.3">
                  <p:embed/>
                </p:oleObj>
              </mc:Choice>
              <mc:Fallback>
                <p:oleObj name="Equation" r:id="rId4" imgW="5839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4034" y="3882802"/>
                        <a:ext cx="862149" cy="299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870590"/>
              </p:ext>
            </p:extLst>
          </p:nvPr>
        </p:nvGraphicFramePr>
        <p:xfrm>
          <a:off x="1254035" y="4182606"/>
          <a:ext cx="418012" cy="306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6" imgW="317160" imgH="215640" progId="Equation.3">
                  <p:embed/>
                </p:oleObj>
              </mc:Choice>
              <mc:Fallback>
                <p:oleObj name="Equation" r:id="rId6" imgW="3171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54035" y="4182606"/>
                        <a:ext cx="418012" cy="306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96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53005" cy="4545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5817" y="731520"/>
            <a:ext cx="5865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576" y="4821836"/>
            <a:ext cx="881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ক্ষারই ক্ষারক কিন্তু সকল ক্ষারকই ক্ষার নয় ব্যাখ্যা কর।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3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89544" cy="51598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3600" y="5159829"/>
            <a:ext cx="5682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4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0"/>
            <a:ext cx="9114335" cy="437881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03730" y="4378818"/>
            <a:ext cx="8615966" cy="2479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 -   ৮ম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বিজ্ঞান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- দশম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সয়ম - ৫৫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72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540034" y="0"/>
            <a:ext cx="3879669" cy="35792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3579224"/>
            <a:ext cx="4976949" cy="3278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67" y="3579223"/>
            <a:ext cx="6387736" cy="327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0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24939" cy="3949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940" y="0"/>
            <a:ext cx="6467060" cy="39491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530" y="4081669"/>
            <a:ext cx="5711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উক্ত ফল গুলোর স্বাদ টক লাগে কেন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7826" y="5512904"/>
            <a:ext cx="592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কারণ নানা রকম এসিড থাকে।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96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4056844" y="0"/>
            <a:ext cx="1777285" cy="2163651"/>
          </a:xfrm>
          <a:prstGeom prst="downArrow">
            <a:avLst>
              <a:gd name="adj1" fmla="val 50000"/>
              <a:gd name="adj2" fmla="val 23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3652"/>
            <a:ext cx="4872446" cy="3232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446" y="2163652"/>
            <a:ext cx="7319554" cy="3232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062" y="5447764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পিচ্ছিল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1842" y="6130343"/>
            <a:ext cx="5370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ক্ষারধর্মী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73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401577" cy="2562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9561" y="695459"/>
            <a:ext cx="4958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9414" y="3863662"/>
            <a:ext cx="6542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এসিড ও ক্ষারক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84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1239" y="0"/>
            <a:ext cx="3940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2135" y="1661375"/>
            <a:ext cx="5950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--------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6371" y="2446986"/>
            <a:ext cx="7443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১।এসিড ও ক্ষারক কাকে বলে ।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২।এসিড ও ক্ষারকের বৈশিষ্ট্য ব্যাখ্যা করতে পারবে।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৩।নির্দেশক কি ও এর ব্যবহার জানতে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18166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0468" y="412124"/>
            <a:ext cx="5615188" cy="991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লক্ষ্য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2" y="1609859"/>
            <a:ext cx="8577329" cy="506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4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503</TotalTime>
  <Words>450</Words>
  <Application>Microsoft Office PowerPoint</Application>
  <PresentationFormat>Widescreen</PresentationFormat>
  <Paragraphs>81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NikoshBAN</vt:lpstr>
      <vt:lpstr>Trebuchet MS</vt:lpstr>
      <vt:lpstr>Wingdings 3</vt:lpstr>
      <vt:lpstr>Facet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119</cp:revision>
  <dcterms:created xsi:type="dcterms:W3CDTF">2020-04-17T02:01:10Z</dcterms:created>
  <dcterms:modified xsi:type="dcterms:W3CDTF">2020-05-02T07:10:50Z</dcterms:modified>
</cp:coreProperties>
</file>