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7" r:id="rId3"/>
    <p:sldId id="257" r:id="rId4"/>
    <p:sldId id="279" r:id="rId5"/>
    <p:sldId id="259" r:id="rId6"/>
    <p:sldId id="261" r:id="rId7"/>
    <p:sldId id="260" r:id="rId8"/>
    <p:sldId id="263" r:id="rId9"/>
    <p:sldId id="264" r:id="rId10"/>
    <p:sldId id="274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85692" autoAdjust="0"/>
  </p:normalViewPr>
  <p:slideViewPr>
    <p:cSldViewPr snapToGrid="0">
      <p:cViewPr varScale="1">
        <p:scale>
          <a:sx n="70" d="100"/>
          <a:sy n="70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2B2A9-6798-43DE-9539-228252163F1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5069-C22C-4135-98D0-03E342A1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5069-C22C-4135-98D0-03E342A1D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2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2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3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7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6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49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016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5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22240A-4FDF-4817-A4F8-93CFA0CA969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24811D-E5E8-41A2-9C53-F62520CE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59" y="64085"/>
            <a:ext cx="9182637" cy="434153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76906" y="4971245"/>
            <a:ext cx="8448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302">
            <a:off x="7151761" y="1320762"/>
            <a:ext cx="963942" cy="963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768">
            <a:off x="2927490" y="1436672"/>
            <a:ext cx="963942" cy="9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375" y="1154060"/>
            <a:ext cx="306342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24" y="4990150"/>
            <a:ext cx="1205397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 পর্যবেক্ষণ করে পানি দূষণের ৫টি কারণ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0" y="155276"/>
            <a:ext cx="7257792" cy="36103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02791" y="1361315"/>
            <a:ext cx="412124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8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292097"/>
            <a:ext cx="8319751" cy="6001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6730" y="292097"/>
            <a:ext cx="1081829" cy="600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88" y="292097"/>
            <a:ext cx="1242815" cy="600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r="1799"/>
          <a:stretch/>
        </p:blipFill>
        <p:spPr>
          <a:xfrm>
            <a:off x="7804088" y="1439684"/>
            <a:ext cx="2635060" cy="2859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Vertical Scroll 5"/>
          <p:cNvSpPr/>
          <p:nvPr/>
        </p:nvSpPr>
        <p:spPr>
          <a:xfrm>
            <a:off x="-375139" y="281353"/>
            <a:ext cx="5943600" cy="6206083"/>
          </a:xfrm>
          <a:prstGeom prst="verticalScroll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7877" y="1325370"/>
            <a:ext cx="393895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877" y="2621436"/>
            <a:ext cx="39975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</a:p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 বি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মৌলভীবাজার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satyajtht1976@gmail.com</a:t>
            </a:r>
            <a:endParaRPr lang="bn-IN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9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-375139" y="281353"/>
            <a:ext cx="5943600" cy="6206083"/>
          </a:xfrm>
          <a:prstGeom prst="verticalScroll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শহশশশসসসসসসসসস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877" y="1325370"/>
            <a:ext cx="393895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76" y="2477353"/>
            <a:ext cx="3938953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অধ্যায়ঃ3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9" y="1325370"/>
            <a:ext cx="3124636" cy="463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63" y="1653249"/>
            <a:ext cx="2867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285" y="387673"/>
            <a:ext cx="4810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704" y="2849217"/>
            <a:ext cx="535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 . 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435" y="3644348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3.4.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পানি দূষণের কারণ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03" y="945975"/>
            <a:ext cx="8527342" cy="4138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90"/>
            <a:ext cx="484293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241543"/>
            <a:ext cx="499700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কাপড় ধোয়া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2773" y="5280021"/>
            <a:ext cx="546922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21484"/>
            <a:ext cx="12192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কাপড়  ধোলে পানি দূষিত হয়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59" y="764529"/>
            <a:ext cx="8567313" cy="4468123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50850"/>
            <a:ext cx="1219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গরু-বাছুর গোসল করাচ্ছে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15379"/>
            <a:ext cx="1219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গরু-বাছুর গোসল করালে পানি দূষিত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5465" y="953451"/>
            <a:ext cx="11835588" cy="3015053"/>
            <a:chOff x="343497" y="1466424"/>
            <a:chExt cx="11571112" cy="30150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497" y="1466424"/>
              <a:ext cx="5297582" cy="296291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8461" y="1518564"/>
              <a:ext cx="5556148" cy="296291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35467" y="128484"/>
            <a:ext cx="1183558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66" y="4428019"/>
            <a:ext cx="1183558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 রাসায়নিক দ্রব্য পানিতে মিশছে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465" y="5393425"/>
            <a:ext cx="1183558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 রাসায়নিক দ্রব্য পানিতে মিশলে পানি দূষিত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00889" y="2460978"/>
            <a:ext cx="462844" cy="29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0" y="1510698"/>
            <a:ext cx="5463345" cy="2961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6" y="1510699"/>
            <a:ext cx="6040032" cy="2961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67" y="128484"/>
            <a:ext cx="173848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3912" y="173733"/>
            <a:ext cx="173848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511" y="5163140"/>
            <a:ext cx="1067928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গুলোর আলোকে পানি দূষনের ২টি কারণ  লেখ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4309" y="173733"/>
            <a:ext cx="25625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4405483" y="65095"/>
            <a:ext cx="2891720" cy="8918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816"/>
            <a:ext cx="1219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২১ পৃষ্ঠা খোল এবং নিরবে পড়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2" y="1055823"/>
            <a:ext cx="3216229" cy="4181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21" y="1050908"/>
            <a:ext cx="3472651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27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143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NikoshBAN</vt:lpstr>
      <vt:lpstr>Times New Roman</vt:lpstr>
      <vt:lpstr>Wingdings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2020-05-17T06:59:52Z</dcterms:created>
  <dcterms:modified xsi:type="dcterms:W3CDTF">2020-05-25T05:33:32Z</dcterms:modified>
</cp:coreProperties>
</file>