
<file path=[Content_Types].xml><?xml version="1.0" encoding="utf-8"?>
<Types xmlns="http://schemas.openxmlformats.org/package/2006/content-types">
  <Default Extension="png" ContentType="image/png"/>
  <Default Extension="mp3" ContentType="audio/mpeg"/>
  <Default Extension="jpeg" ContentType="image/jpeg"/>
  <Default Extension="m4a" ContentType="audio/mp4"/>
  <Default Extension="3gp" ContentType="video/3gpp"/>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9" r:id="rId2"/>
    <p:sldId id="272" r:id="rId3"/>
    <p:sldId id="271" r:id="rId4"/>
    <p:sldId id="274" r:id="rId5"/>
    <p:sldId id="276" r:id="rId6"/>
    <p:sldId id="273" r:id="rId7"/>
    <p:sldId id="256" r:id="rId8"/>
    <p:sldId id="257" r:id="rId9"/>
    <p:sldId id="258" r:id="rId10"/>
    <p:sldId id="259" r:id="rId11"/>
    <p:sldId id="260" r:id="rId12"/>
    <p:sldId id="261" r:id="rId13"/>
    <p:sldId id="262" r:id="rId14"/>
    <p:sldId id="264" r:id="rId15"/>
    <p:sldId id="265" r:id="rId16"/>
    <p:sldId id="266" r:id="rId17"/>
    <p:sldId id="267"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5/24/2020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5/24/2020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5/24/2020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5/24/2020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5/24/2020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5/24/2020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5/24/2020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3gp"/><Relationship Id="rId1" Type="http://schemas.microsoft.com/office/2007/relationships/media" Target="../media/media3.3gp"/><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3gp"/><Relationship Id="rId1" Type="http://schemas.microsoft.com/office/2007/relationships/media" Target="../media/media3.3gp"/><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9.png"/><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hyperlink" Target="mailto:nooralam.na35@gmail.com"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media" Target="../media/media2.3gp"/><Relationship Id="rId7"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jpg"/><Relationship Id="rId5" Type="http://schemas.openxmlformats.org/officeDocument/2006/relationships/slideLayout" Target="../slideLayouts/slideLayout7.xml"/><Relationship Id="rId10" Type="http://schemas.openxmlformats.org/officeDocument/2006/relationships/image" Target="../media/image10.png"/><Relationship Id="rId4" Type="http://schemas.openxmlformats.org/officeDocument/2006/relationships/video" Target="../media/media2.3gp"/><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6545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1966" y="1640051"/>
            <a:ext cx="9488556" cy="523220"/>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There are some rules for active and passive voices. Look them…</a:t>
            </a:r>
            <a:endParaRPr lang="en-US" sz="2800" dirty="0">
              <a:latin typeface="Calibri" panose="020F0502020204030204" pitchFamily="34" charset="0"/>
              <a:cs typeface="Calibri" panose="020F0502020204030204" pitchFamily="34" charset="0"/>
            </a:endParaRPr>
          </a:p>
        </p:txBody>
      </p:sp>
      <p:sp>
        <p:nvSpPr>
          <p:cNvPr id="3" name="TextBox 2"/>
          <p:cNvSpPr txBox="1"/>
          <p:nvPr/>
        </p:nvSpPr>
        <p:spPr>
          <a:xfrm>
            <a:off x="1180008" y="3487829"/>
            <a:ext cx="10733696"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solidFill>
                  <a:srgbClr val="00B0F0"/>
                </a:solidFill>
                <a:latin typeface="Calibri" panose="020F0502020204030204" pitchFamily="34" charset="0"/>
                <a:cs typeface="Calibri" panose="020F0502020204030204" pitchFamily="34" charset="0"/>
              </a:rPr>
              <a:t>The subject of the verb in column A become the objects in column B.</a:t>
            </a:r>
            <a:endParaRPr lang="en-US" sz="2800" dirty="0">
              <a:solidFill>
                <a:srgbClr val="00B0F0"/>
              </a:solidFill>
              <a:latin typeface="Calibri" panose="020F0502020204030204" pitchFamily="34" charset="0"/>
              <a:cs typeface="Calibri" panose="020F0502020204030204" pitchFamily="34" charset="0"/>
            </a:endParaRPr>
          </a:p>
        </p:txBody>
      </p:sp>
      <p:sp>
        <p:nvSpPr>
          <p:cNvPr id="4" name="TextBox 3"/>
          <p:cNvSpPr txBox="1"/>
          <p:nvPr/>
        </p:nvSpPr>
        <p:spPr>
          <a:xfrm>
            <a:off x="1180009" y="5407975"/>
            <a:ext cx="1048719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solidFill>
                  <a:srgbClr val="7030A0"/>
                </a:solidFill>
                <a:latin typeface="Calibri" panose="020F0502020204030204" pitchFamily="34" charset="0"/>
                <a:cs typeface="Calibri" panose="020F0502020204030204" pitchFamily="34" charset="0"/>
              </a:rPr>
              <a:t>The main verb become past participle.</a:t>
            </a:r>
            <a:endParaRPr lang="en-US" sz="2800" dirty="0">
              <a:solidFill>
                <a:srgbClr val="7030A0"/>
              </a:solidFill>
              <a:latin typeface="Calibri" panose="020F0502020204030204" pitchFamily="34" charset="0"/>
              <a:cs typeface="Calibri" panose="020F0502020204030204" pitchFamily="34" charset="0"/>
            </a:endParaRPr>
          </a:p>
        </p:txBody>
      </p:sp>
      <p:sp>
        <p:nvSpPr>
          <p:cNvPr id="5" name="TextBox 4"/>
          <p:cNvSpPr txBox="1"/>
          <p:nvPr/>
        </p:nvSpPr>
        <p:spPr>
          <a:xfrm>
            <a:off x="1180008" y="4232458"/>
            <a:ext cx="10548165"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solidFill>
                  <a:srgbClr val="FF0000"/>
                </a:solidFill>
                <a:latin typeface="Calibri" panose="020F0502020204030204" pitchFamily="34" charset="0"/>
                <a:cs typeface="Calibri" panose="020F0502020204030204" pitchFamily="34" charset="0"/>
              </a:rPr>
              <a:t>Auxiliary verb ‘be’ ( am, is, are, was, were) is used before the past    			participle according to the tense of verbs.</a:t>
            </a:r>
            <a:endParaRPr lang="en-US" sz="2800" dirty="0">
              <a:solidFill>
                <a:srgbClr val="FF0000"/>
              </a:solidFill>
              <a:latin typeface="Calibri" panose="020F0502020204030204" pitchFamily="34" charset="0"/>
              <a:cs typeface="Calibri" panose="020F0502020204030204" pitchFamily="34" charset="0"/>
            </a:endParaRPr>
          </a:p>
        </p:txBody>
      </p:sp>
      <p:sp>
        <p:nvSpPr>
          <p:cNvPr id="6" name="TextBox 5"/>
          <p:cNvSpPr txBox="1"/>
          <p:nvPr/>
        </p:nvSpPr>
        <p:spPr>
          <a:xfrm>
            <a:off x="1180008" y="6152605"/>
            <a:ext cx="10548165"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solidFill>
                  <a:srgbClr val="00B050"/>
                </a:solidFill>
                <a:latin typeface="Calibri" panose="020F0502020204030204" pitchFamily="34" charset="0"/>
                <a:cs typeface="Calibri" panose="020F0502020204030204" pitchFamily="34" charset="0"/>
              </a:rPr>
              <a:t>Usually ‘by’ is used before the object in passive voice.</a:t>
            </a:r>
            <a:endParaRPr lang="en-US" sz="2800" dirty="0">
              <a:solidFill>
                <a:srgbClr val="00B050"/>
              </a:solidFill>
              <a:latin typeface="Calibri" panose="020F0502020204030204" pitchFamily="34" charset="0"/>
              <a:cs typeface="Calibri" panose="020F0502020204030204" pitchFamily="34" charset="0"/>
            </a:endParaRPr>
          </a:p>
        </p:txBody>
      </p:sp>
      <p:sp>
        <p:nvSpPr>
          <p:cNvPr id="7" name="TextBox 6"/>
          <p:cNvSpPr txBox="1"/>
          <p:nvPr/>
        </p:nvSpPr>
        <p:spPr>
          <a:xfrm>
            <a:off x="1180010" y="2743200"/>
            <a:ext cx="10624378"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solidFill>
                  <a:srgbClr val="0070C0"/>
                </a:solidFill>
                <a:latin typeface="Calibri" panose="020F0502020204030204" pitchFamily="34" charset="0"/>
                <a:cs typeface="Calibri" panose="020F0502020204030204" pitchFamily="34" charset="0"/>
              </a:rPr>
              <a:t>The object of the verb in column A become the subject in column B.</a:t>
            </a:r>
            <a:endParaRPr lang="en-US" sz="28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433090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downRight)">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6308" y="3313043"/>
            <a:ext cx="1640470" cy="523220"/>
          </a:xfrm>
          <a:prstGeom prst="rect">
            <a:avLst/>
          </a:prstGeom>
          <a:noFill/>
        </p:spPr>
        <p:txBody>
          <a:bodyPr wrap="square" rtlCol="0">
            <a:spAutoFit/>
          </a:bodyPr>
          <a:lstStyle/>
          <a:p>
            <a:r>
              <a:rPr lang="en-US" sz="2800" b="1" dirty="0" smtClean="0">
                <a:solidFill>
                  <a:srgbClr val="00B050"/>
                </a:solidFill>
                <a:latin typeface="Calibri" panose="020F0502020204030204" pitchFamily="34" charset="0"/>
                <a:cs typeface="Calibri" panose="020F0502020204030204" pitchFamily="34" charset="0"/>
              </a:rPr>
              <a:t>Subject</a:t>
            </a:r>
            <a:endParaRPr lang="en-US" sz="2800" b="1" dirty="0">
              <a:solidFill>
                <a:srgbClr val="00B050"/>
              </a:solidFill>
              <a:latin typeface="Calibri" panose="020F0502020204030204" pitchFamily="34" charset="0"/>
              <a:cs typeface="Calibri" panose="020F0502020204030204" pitchFamily="34" charset="0"/>
            </a:endParaRPr>
          </a:p>
        </p:txBody>
      </p:sp>
      <p:sp>
        <p:nvSpPr>
          <p:cNvPr id="3" name="TextBox 2"/>
          <p:cNvSpPr txBox="1"/>
          <p:nvPr/>
        </p:nvSpPr>
        <p:spPr>
          <a:xfrm>
            <a:off x="6116794" y="3313043"/>
            <a:ext cx="1062719" cy="523220"/>
          </a:xfrm>
          <a:prstGeom prst="rect">
            <a:avLst/>
          </a:prstGeom>
          <a:noFill/>
        </p:spPr>
        <p:txBody>
          <a:bodyPr wrap="square" rtlCol="0">
            <a:spAutoFit/>
          </a:bodyPr>
          <a:lstStyle/>
          <a:p>
            <a:r>
              <a:rPr lang="en-US" sz="2800" b="1" dirty="0" smtClean="0">
                <a:solidFill>
                  <a:srgbClr val="7030A0"/>
                </a:solidFill>
                <a:latin typeface="Calibri" panose="020F0502020204030204" pitchFamily="34" charset="0"/>
                <a:cs typeface="Calibri" panose="020F0502020204030204" pitchFamily="34" charset="0"/>
              </a:rPr>
              <a:t>verb</a:t>
            </a:r>
            <a:endParaRPr lang="en-US" sz="2800" b="1" dirty="0">
              <a:solidFill>
                <a:srgbClr val="7030A0"/>
              </a:solidFill>
              <a:latin typeface="Calibri" panose="020F0502020204030204" pitchFamily="34" charset="0"/>
              <a:cs typeface="Calibri" panose="020F0502020204030204" pitchFamily="34" charset="0"/>
            </a:endParaRPr>
          </a:p>
        </p:txBody>
      </p:sp>
      <p:sp>
        <p:nvSpPr>
          <p:cNvPr id="4" name="TextBox 3"/>
          <p:cNvSpPr txBox="1"/>
          <p:nvPr/>
        </p:nvSpPr>
        <p:spPr>
          <a:xfrm>
            <a:off x="9329529" y="3313043"/>
            <a:ext cx="1325218" cy="523220"/>
          </a:xfrm>
          <a:prstGeom prst="rect">
            <a:avLst/>
          </a:prstGeom>
          <a:noFill/>
        </p:spPr>
        <p:txBody>
          <a:bodyPr wrap="square" rtlCol="0">
            <a:spAutoFit/>
          </a:bodyPr>
          <a:lstStyle/>
          <a:p>
            <a:r>
              <a:rPr lang="en-US" sz="2800" b="1" dirty="0" smtClean="0">
                <a:solidFill>
                  <a:srgbClr val="00B0F0"/>
                </a:solidFill>
                <a:latin typeface="Calibri" panose="020F0502020204030204" pitchFamily="34" charset="0"/>
                <a:cs typeface="Calibri" panose="020F0502020204030204" pitchFamily="34" charset="0"/>
              </a:rPr>
              <a:t>Object</a:t>
            </a:r>
            <a:endParaRPr lang="en-US" sz="2800" b="1" dirty="0">
              <a:solidFill>
                <a:srgbClr val="00B0F0"/>
              </a:solidFill>
              <a:latin typeface="Calibri" panose="020F0502020204030204" pitchFamily="34" charset="0"/>
              <a:cs typeface="Calibri" panose="020F0502020204030204" pitchFamily="34" charset="0"/>
            </a:endParaRPr>
          </a:p>
        </p:txBody>
      </p:sp>
      <p:sp>
        <p:nvSpPr>
          <p:cNvPr id="5" name="Curved Down Arrow 4"/>
          <p:cNvSpPr/>
          <p:nvPr/>
        </p:nvSpPr>
        <p:spPr>
          <a:xfrm>
            <a:off x="2716695" y="1524001"/>
            <a:ext cx="7633252" cy="181554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Up Arrow 5"/>
          <p:cNvSpPr/>
          <p:nvPr/>
        </p:nvSpPr>
        <p:spPr>
          <a:xfrm flipH="1">
            <a:off x="2438398" y="3836263"/>
            <a:ext cx="7739269" cy="2021198"/>
          </a:xfrm>
          <a:prstGeom prst="curved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4343400" y="-523220"/>
            <a:ext cx="1410788"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Be verb</a:t>
            </a:r>
            <a:endParaRPr lang="en-US" sz="2800" b="1" dirty="0">
              <a:latin typeface="Calibri" panose="020F0502020204030204" pitchFamily="34" charset="0"/>
              <a:cs typeface="Calibri" panose="020F0502020204030204" pitchFamily="34" charset="0"/>
            </a:endParaRPr>
          </a:p>
        </p:txBody>
      </p:sp>
      <p:sp>
        <p:nvSpPr>
          <p:cNvPr id="8" name="TextBox 7"/>
          <p:cNvSpPr txBox="1"/>
          <p:nvPr/>
        </p:nvSpPr>
        <p:spPr>
          <a:xfrm>
            <a:off x="5638800" y="3289300"/>
            <a:ext cx="2286000" cy="523220"/>
          </a:xfrm>
          <a:prstGeom prst="rect">
            <a:avLst/>
          </a:prstGeom>
          <a:noFill/>
        </p:spPr>
        <p:txBody>
          <a:bodyPr wrap="square" rtlCol="0">
            <a:spAutoFit/>
          </a:bodyPr>
          <a:lstStyle/>
          <a:p>
            <a:r>
              <a:rPr lang="en-US" sz="2800" b="1" dirty="0" smtClean="0">
                <a:solidFill>
                  <a:srgbClr val="FF0000"/>
                </a:solidFill>
                <a:latin typeface="Calibri" panose="020F0502020204030204" pitchFamily="34" charset="0"/>
                <a:cs typeface="Calibri" panose="020F0502020204030204" pitchFamily="34" charset="0"/>
              </a:rPr>
              <a:t>Past participle</a:t>
            </a:r>
            <a:endParaRPr lang="en-US" sz="2800" b="1" dirty="0">
              <a:solidFill>
                <a:srgbClr val="FF0000"/>
              </a:solidFill>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0" b="100000" l="0" r="98182"/>
                    </a14:imgEffect>
                  </a14:imgLayer>
                </a14:imgProps>
              </a:ext>
              <a:ext uri="{28A0092B-C50C-407E-A947-70E740481C1C}">
                <a14:useLocalDpi xmlns:a14="http://schemas.microsoft.com/office/drawing/2010/main" val="0"/>
              </a:ext>
            </a:extLst>
          </a:blip>
          <a:stretch>
            <a:fillRect/>
          </a:stretch>
        </p:blipFill>
        <p:spPr>
          <a:xfrm>
            <a:off x="9925878" y="5152373"/>
            <a:ext cx="2226364" cy="1632914"/>
          </a:xfrm>
          <a:prstGeom prst="rect">
            <a:avLst/>
          </a:prstGeom>
        </p:spPr>
      </p:pic>
    </p:spTree>
    <p:extLst>
      <p:ext uri="{BB962C8B-B14F-4D97-AF65-F5344CB8AC3E}">
        <p14:creationId xmlns:p14="http://schemas.microsoft.com/office/powerpoint/2010/main" val="825720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grpId="0" nodeType="clickEffect">
                                  <p:stCondLst>
                                    <p:cond delay="0"/>
                                  </p:stCondLst>
                                  <p:childTnLst>
                                    <p:animMotion origin="layout" path="M -3.33333E-6 -1.11111E-6 L -0.01718 0.55856 " pathEditMode="relative" rAng="0" ptsTypes="AA">
                                      <p:cBhvr>
                                        <p:cTn id="11" dur="2000" fill="hold"/>
                                        <p:tgtEl>
                                          <p:spTgt spid="7"/>
                                        </p:tgtEl>
                                        <p:attrNameLst>
                                          <p:attrName>ppt_x</p:attrName>
                                          <p:attrName>ppt_y</p:attrName>
                                        </p:attrNameLst>
                                      </p:cBhvr>
                                      <p:rCtr x="-885" y="27963"/>
                                    </p:animMotion>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0" nodeType="clickEffect">
                                  <p:stCondLst>
                                    <p:cond delay="0"/>
                                  </p:stCondLst>
                                  <p:childTnLst>
                                    <p:animEffect transition="out" filter="dissolve">
                                      <p:cBhvr>
                                        <p:cTn id="15" dur="1000"/>
                                        <p:tgtEl>
                                          <p:spTgt spid="3"/>
                                        </p:tgtEl>
                                      </p:cBhvr>
                                    </p:animEffect>
                                    <p:set>
                                      <p:cBhvr>
                                        <p:cTn id="16" dur="1" fill="hold">
                                          <p:stCondLst>
                                            <p:cond delay="999"/>
                                          </p:stCondLst>
                                        </p:cTn>
                                        <p:tgtEl>
                                          <p:spTgt spid="3"/>
                                        </p:tgtEl>
                                        <p:attrNameLst>
                                          <p:attrName>style.visibility</p:attrName>
                                        </p:attrNameLst>
                                      </p:cBhvr>
                                      <p:to>
                                        <p:strVal val="hidden"/>
                                      </p:to>
                                    </p:se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3426" y="1775790"/>
            <a:ext cx="10694504" cy="2246769"/>
          </a:xfrm>
          <a:prstGeom prst="rect">
            <a:avLst/>
          </a:prstGeom>
          <a:noFill/>
        </p:spPr>
        <p:txBody>
          <a:bodyPr wrap="square" rtlCol="0">
            <a:spAutoFit/>
          </a:bodyPr>
          <a:lstStyle/>
          <a:p>
            <a:pPr algn="just"/>
            <a:r>
              <a:rPr lang="en-US" sz="2800" dirty="0" smtClean="0">
                <a:latin typeface="Calibri" panose="020F0502020204030204" pitchFamily="34" charset="0"/>
                <a:cs typeface="Calibri" panose="020F0502020204030204" pitchFamily="34" charset="0"/>
              </a:rPr>
              <a:t> Bangla is our mother tongue. We take pride in it. On 21</a:t>
            </a:r>
            <a:r>
              <a:rPr lang="en-US" sz="2800" baseline="30000" dirty="0" smtClean="0">
                <a:latin typeface="Calibri" panose="020F0502020204030204" pitchFamily="34" charset="0"/>
                <a:cs typeface="Calibri" panose="020F0502020204030204" pitchFamily="34" charset="0"/>
              </a:rPr>
              <a:t>st</a:t>
            </a:r>
            <a:r>
              <a:rPr lang="en-US" sz="2800" dirty="0" smtClean="0">
                <a:latin typeface="Calibri" panose="020F0502020204030204" pitchFamily="34" charset="0"/>
                <a:cs typeface="Calibri" panose="020F0502020204030204" pitchFamily="34" charset="0"/>
              </a:rPr>
              <a:t>  February, 1952 our valiant sons laid down their lives for the cause of establishing our mother tongue as state language. To commemorate their sacrifice, the day was declared as International Mother Language day in 1999 by UNESCO.</a:t>
            </a:r>
            <a:endParaRPr lang="en-US" sz="2800" dirty="0">
              <a:latin typeface="Calibri" panose="020F0502020204030204" pitchFamily="34" charset="0"/>
              <a:cs typeface="Calibri" panose="020F0502020204030204" pitchFamily="34" charset="0"/>
            </a:endParaRPr>
          </a:p>
        </p:txBody>
      </p:sp>
      <p:sp>
        <p:nvSpPr>
          <p:cNvPr id="3" name="TextBox 2"/>
          <p:cNvSpPr txBox="1"/>
          <p:nvPr/>
        </p:nvSpPr>
        <p:spPr>
          <a:xfrm>
            <a:off x="1073426" y="3909390"/>
            <a:ext cx="10707757" cy="1384995"/>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International Mother Language Day is celebrated worldwide every year of 21</a:t>
            </a:r>
            <a:r>
              <a:rPr lang="en-US" sz="2800" baseline="30000" dirty="0" smtClean="0">
                <a:latin typeface="Calibri" panose="020F0502020204030204" pitchFamily="34" charset="0"/>
                <a:cs typeface="Calibri" panose="020F0502020204030204" pitchFamily="34" charset="0"/>
              </a:rPr>
              <a:t>st</a:t>
            </a:r>
            <a:r>
              <a:rPr lang="en-US" sz="2800" dirty="0" smtClean="0">
                <a:latin typeface="Calibri" panose="020F0502020204030204" pitchFamily="34" charset="0"/>
                <a:cs typeface="Calibri" panose="020F0502020204030204" pitchFamily="34" charset="0"/>
              </a:rPr>
              <a:t> February. The main purpose of celebrating this day is to promote the awareness of language and cultural diversity all over the world.</a:t>
            </a:r>
            <a:endParaRPr lang="en-US" sz="2800" dirty="0">
              <a:latin typeface="Calibri" panose="020F0502020204030204" pitchFamily="34" charset="0"/>
              <a:cs typeface="Calibri" panose="020F0502020204030204" pitchFamily="34" charset="0"/>
            </a:endParaRPr>
          </a:p>
        </p:txBody>
      </p:sp>
      <p:sp>
        <p:nvSpPr>
          <p:cNvPr id="4" name="TextBox 3"/>
          <p:cNvSpPr txBox="1"/>
          <p:nvPr/>
        </p:nvSpPr>
        <p:spPr>
          <a:xfrm>
            <a:off x="1073426" y="5314121"/>
            <a:ext cx="10933044" cy="1384995"/>
          </a:xfrm>
          <a:prstGeom prst="rect">
            <a:avLst/>
          </a:prstGeom>
          <a:noFill/>
        </p:spPr>
        <p:txBody>
          <a:bodyPr wrap="square" rtlCol="0">
            <a:spAutoFit/>
          </a:bodyPr>
          <a:lstStyle/>
          <a:p>
            <a:pPr algn="just"/>
            <a:r>
              <a:rPr lang="en-US" sz="2800" dirty="0" smtClean="0">
                <a:latin typeface="Calibri" panose="020F0502020204030204" pitchFamily="34" charset="0"/>
                <a:cs typeface="Calibri" panose="020F0502020204030204" pitchFamily="34" charset="0"/>
              </a:rPr>
              <a:t>International Mother Language Day is celebrated to remember the martyrs who were killed for our mother language. The day is also celebrated to convey the message of their sacrifice to the next generation.</a:t>
            </a:r>
            <a:endParaRPr lang="en-US" sz="2800" dirty="0">
              <a:latin typeface="Calibri" panose="020F0502020204030204" pitchFamily="34" charset="0"/>
              <a:cs typeface="Calibri" panose="020F0502020204030204" pitchFamily="34" charset="0"/>
            </a:endParaRPr>
          </a:p>
        </p:txBody>
      </p:sp>
      <p:sp>
        <p:nvSpPr>
          <p:cNvPr id="5" name="TextBox 4"/>
          <p:cNvSpPr txBox="1"/>
          <p:nvPr/>
        </p:nvSpPr>
        <p:spPr>
          <a:xfrm>
            <a:off x="3167270" y="993913"/>
            <a:ext cx="6374295"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latin typeface="Calibri" panose="020F0502020204030204" pitchFamily="34" charset="0"/>
                <a:cs typeface="Calibri" panose="020F0502020204030204" pitchFamily="34" charset="0"/>
              </a:rPr>
              <a:t>Read the text and identify the passive voice…</a:t>
            </a:r>
            <a:endParaRPr lang="en-US" sz="2400" dirty="0">
              <a:latin typeface="Calibri" panose="020F0502020204030204" pitchFamily="34" charset="0"/>
              <a:cs typeface="Calibri" panose="020F0502020204030204" pitchFamily="34" charset="0"/>
            </a:endParaRPr>
          </a:p>
        </p:txBody>
      </p:sp>
      <p:cxnSp>
        <p:nvCxnSpPr>
          <p:cNvPr id="7" name="Straight Connector 6"/>
          <p:cNvCxnSpPr/>
          <p:nvPr/>
        </p:nvCxnSpPr>
        <p:spPr>
          <a:xfrm flipV="1">
            <a:off x="1152938" y="3498574"/>
            <a:ext cx="105487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59566" y="3916014"/>
            <a:ext cx="11887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133061" y="4393093"/>
            <a:ext cx="105487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159566" y="4777409"/>
            <a:ext cx="228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159565" y="5758072"/>
            <a:ext cx="107899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172818" y="6195392"/>
            <a:ext cx="80467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9481939" y="6195394"/>
            <a:ext cx="23774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72817" y="6619462"/>
            <a:ext cx="106984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541565" y="406400"/>
            <a:ext cx="2239618" cy="587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libri" panose="020F0502020204030204" pitchFamily="34" charset="0"/>
                <a:cs typeface="Calibri" panose="020F0502020204030204" pitchFamily="34" charset="0"/>
              </a:rPr>
              <a:t>Time-10 minutes</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034685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1000"/>
                                        <p:tgtEl>
                                          <p:spTgt spid="7"/>
                                        </p:tgtEl>
                                      </p:cBhvr>
                                    </p:animEffect>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1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1000"/>
                                        <p:tgtEl>
                                          <p:spTgt spid="10"/>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10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1000"/>
                                        <p:tgtEl>
                                          <p:spTgt spid="12"/>
                                        </p:tgtEl>
                                      </p:cBhvr>
                                    </p:animEffect>
                                  </p:childTnLst>
                                </p:cTn>
                              </p:par>
                            </p:childTnLst>
                          </p:cTn>
                        </p:par>
                        <p:par>
                          <p:cTn id="66" fill="hold">
                            <p:stCondLst>
                              <p:cond delay="1000"/>
                            </p:stCondLst>
                            <p:childTnLst>
                              <p:par>
                                <p:cTn id="67" presetID="22" presetClass="entr" presetSubtype="8"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10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left)">
                                      <p:cBhvr>
                                        <p:cTn id="74" dur="1000"/>
                                        <p:tgtEl>
                                          <p:spTgt spid="14"/>
                                        </p:tgtEl>
                                      </p:cBhvr>
                                    </p:animEffect>
                                  </p:childTnLst>
                                </p:cTn>
                              </p:par>
                            </p:childTnLst>
                          </p:cTn>
                        </p:par>
                        <p:par>
                          <p:cTn id="75" fill="hold">
                            <p:stCondLst>
                              <p:cond delay="1000"/>
                            </p:stCondLst>
                            <p:childTnLst>
                              <p:par>
                                <p:cTn id="76" presetID="22" presetClass="entr" presetSubtype="8" fill="hold"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left)">
                                      <p:cBhvr>
                                        <p:cTn id="7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207" y="2274838"/>
            <a:ext cx="11273244" cy="954107"/>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To commemorate their sacrifice, the day was declared as International Mother Language day in 1999 by UNESCO.</a:t>
            </a:r>
          </a:p>
        </p:txBody>
      </p:sp>
      <p:sp>
        <p:nvSpPr>
          <p:cNvPr id="3" name="TextBox 2"/>
          <p:cNvSpPr txBox="1"/>
          <p:nvPr/>
        </p:nvSpPr>
        <p:spPr>
          <a:xfrm>
            <a:off x="627017" y="5085443"/>
            <a:ext cx="11273246" cy="954107"/>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International Mother Language Day is celebrated worldwide every year of 21</a:t>
            </a:r>
            <a:r>
              <a:rPr lang="en-US" sz="2800" baseline="30000" dirty="0">
                <a:latin typeface="Calibri" panose="020F0502020204030204" pitchFamily="34" charset="0"/>
                <a:cs typeface="Calibri" panose="020F0502020204030204" pitchFamily="34" charset="0"/>
              </a:rPr>
              <a:t>st</a:t>
            </a:r>
            <a:r>
              <a:rPr lang="en-US" sz="2800" dirty="0">
                <a:latin typeface="Calibri" panose="020F0502020204030204" pitchFamily="34" charset="0"/>
                <a:cs typeface="Calibri" panose="020F0502020204030204" pitchFamily="34" charset="0"/>
              </a:rPr>
              <a:t> February. </a:t>
            </a:r>
          </a:p>
        </p:txBody>
      </p:sp>
      <p:sp>
        <p:nvSpPr>
          <p:cNvPr id="6" name="TextBox 5"/>
          <p:cNvSpPr txBox="1"/>
          <p:nvPr/>
        </p:nvSpPr>
        <p:spPr>
          <a:xfrm>
            <a:off x="620122" y="5079278"/>
            <a:ext cx="5384800" cy="52322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Calibri" panose="020F0502020204030204" pitchFamily="34" charset="0"/>
              </a:rPr>
              <a:t>International Mother Language Day</a:t>
            </a:r>
            <a:endParaRPr lang="en-US" sz="2800" dirty="0">
              <a:solidFill>
                <a:srgbClr val="FF0000"/>
              </a:solidFill>
            </a:endParaRPr>
          </a:p>
        </p:txBody>
      </p:sp>
      <p:sp>
        <p:nvSpPr>
          <p:cNvPr id="7" name="TextBox 6"/>
          <p:cNvSpPr txBox="1"/>
          <p:nvPr/>
        </p:nvSpPr>
        <p:spPr>
          <a:xfrm>
            <a:off x="6129017" y="5090522"/>
            <a:ext cx="1752601" cy="52322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Calibri" panose="020F0502020204030204" pitchFamily="34" charset="0"/>
              </a:rPr>
              <a:t>celebrated</a:t>
            </a:r>
            <a:endParaRPr lang="en-US" sz="2800" dirty="0">
              <a:solidFill>
                <a:srgbClr val="FF0000"/>
              </a:solidFill>
            </a:endParaRPr>
          </a:p>
        </p:txBody>
      </p:sp>
      <p:cxnSp>
        <p:nvCxnSpPr>
          <p:cNvPr id="5" name="Straight Arrow Connector 4"/>
          <p:cNvCxnSpPr>
            <a:stCxn id="2" idx="0"/>
          </p:cNvCxnSpPr>
          <p:nvPr/>
        </p:nvCxnSpPr>
        <p:spPr>
          <a:xfrm flipV="1">
            <a:off x="6302829" y="1130300"/>
            <a:ext cx="961571" cy="114453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454900" y="825500"/>
            <a:ext cx="2032000" cy="646331"/>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Object sits at place of subject</a:t>
            </a:r>
            <a:endParaRPr lang="en-US" dirty="0">
              <a:latin typeface="Calibri" panose="020F0502020204030204" pitchFamily="34" charset="0"/>
              <a:cs typeface="Calibri" panose="020F0502020204030204" pitchFamily="34" charset="0"/>
            </a:endParaRPr>
          </a:p>
        </p:txBody>
      </p:sp>
      <p:cxnSp>
        <p:nvCxnSpPr>
          <p:cNvPr id="9" name="Straight Arrow Connector 8"/>
          <p:cNvCxnSpPr/>
          <p:nvPr/>
        </p:nvCxnSpPr>
        <p:spPr>
          <a:xfrm flipV="1">
            <a:off x="9121140" y="1249283"/>
            <a:ext cx="961571" cy="114453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01300" y="1130300"/>
            <a:ext cx="1538151"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Past participle</a:t>
            </a:r>
            <a:endParaRPr lang="en-US" dirty="0">
              <a:latin typeface="Calibri" panose="020F0502020204030204" pitchFamily="34" charset="0"/>
              <a:cs typeface="Calibri" panose="020F0502020204030204" pitchFamily="34" charset="0"/>
            </a:endParaRPr>
          </a:p>
        </p:txBody>
      </p:sp>
      <p:sp>
        <p:nvSpPr>
          <p:cNvPr id="11" name="TextBox 10"/>
          <p:cNvSpPr txBox="1"/>
          <p:nvPr/>
        </p:nvSpPr>
        <p:spPr>
          <a:xfrm>
            <a:off x="5842000" y="2277983"/>
            <a:ext cx="1587500" cy="523220"/>
          </a:xfrm>
          <a:prstGeom prst="rect">
            <a:avLst/>
          </a:prstGeom>
          <a:noFill/>
        </p:spPr>
        <p:txBody>
          <a:bodyPr wrap="square" rtlCol="0">
            <a:spAutoFit/>
          </a:bodyPr>
          <a:lstStyle/>
          <a:p>
            <a:r>
              <a:rPr lang="en-US" sz="2800" b="1" dirty="0">
                <a:solidFill>
                  <a:srgbClr val="FF0000"/>
                </a:solidFill>
                <a:latin typeface="Calibri" panose="020F0502020204030204" pitchFamily="34" charset="0"/>
                <a:cs typeface="Calibri" panose="020F0502020204030204" pitchFamily="34" charset="0"/>
              </a:rPr>
              <a:t>t</a:t>
            </a:r>
            <a:r>
              <a:rPr lang="en-US" sz="2800" b="1" dirty="0" smtClean="0">
                <a:solidFill>
                  <a:srgbClr val="FF0000"/>
                </a:solidFill>
                <a:latin typeface="Calibri" panose="020F0502020204030204" pitchFamily="34" charset="0"/>
                <a:cs typeface="Calibri" panose="020F0502020204030204" pitchFamily="34" charset="0"/>
              </a:rPr>
              <a:t>he  day</a:t>
            </a:r>
            <a:endParaRPr lang="en-US" sz="2800" b="1" dirty="0">
              <a:solidFill>
                <a:srgbClr val="FF0000"/>
              </a:solidFill>
              <a:latin typeface="Calibri" panose="020F0502020204030204" pitchFamily="34" charset="0"/>
              <a:cs typeface="Calibri" panose="020F0502020204030204" pitchFamily="34" charset="0"/>
            </a:endParaRPr>
          </a:p>
        </p:txBody>
      </p:sp>
      <p:sp>
        <p:nvSpPr>
          <p:cNvPr id="12" name="TextBox 11"/>
          <p:cNvSpPr txBox="1"/>
          <p:nvPr/>
        </p:nvSpPr>
        <p:spPr>
          <a:xfrm>
            <a:off x="7947660" y="2273300"/>
            <a:ext cx="1666240" cy="523220"/>
          </a:xfrm>
          <a:prstGeom prst="rect">
            <a:avLst/>
          </a:prstGeom>
          <a:noFill/>
        </p:spPr>
        <p:txBody>
          <a:bodyPr wrap="square" rtlCol="0">
            <a:spAutoFit/>
          </a:bodyPr>
          <a:lstStyle/>
          <a:p>
            <a:r>
              <a:rPr lang="en-US" sz="2800" dirty="0" smtClean="0">
                <a:solidFill>
                  <a:srgbClr val="FF0000"/>
                </a:solidFill>
                <a:latin typeface="Calibri" panose="020F0502020204030204" pitchFamily="34" charset="0"/>
                <a:cs typeface="Calibri" panose="020F0502020204030204" pitchFamily="34" charset="0"/>
              </a:rPr>
              <a:t>declared</a:t>
            </a:r>
            <a:endParaRPr lang="en-US" sz="2800" dirty="0">
              <a:solidFill>
                <a:srgbClr val="FF0000"/>
              </a:solidFill>
              <a:latin typeface="Calibri" panose="020F0502020204030204" pitchFamily="34" charset="0"/>
              <a:cs typeface="Calibri" panose="020F0502020204030204" pitchFamily="34" charset="0"/>
            </a:endParaRPr>
          </a:p>
        </p:txBody>
      </p:sp>
      <p:sp>
        <p:nvSpPr>
          <p:cNvPr id="13" name="Rectangle 12"/>
          <p:cNvSpPr/>
          <p:nvPr/>
        </p:nvSpPr>
        <p:spPr>
          <a:xfrm>
            <a:off x="5039990" y="2710934"/>
            <a:ext cx="1840184" cy="523220"/>
          </a:xfrm>
          <a:prstGeom prst="rect">
            <a:avLst/>
          </a:prstGeom>
        </p:spPr>
        <p:txBody>
          <a:bodyPr wrap="none">
            <a:spAutoFit/>
          </a:bodyPr>
          <a:lstStyle/>
          <a:p>
            <a:r>
              <a:rPr lang="en-US" sz="2800" dirty="0">
                <a:solidFill>
                  <a:srgbClr val="FF0000"/>
                </a:solidFill>
                <a:latin typeface="Calibri" panose="020F0502020204030204" pitchFamily="34" charset="0"/>
                <a:cs typeface="Calibri" panose="020F0502020204030204" pitchFamily="34" charset="0"/>
              </a:rPr>
              <a:t>by UNESCO</a:t>
            </a:r>
            <a:endParaRPr lang="en-US" sz="2800" dirty="0">
              <a:solidFill>
                <a:srgbClr val="FF0000"/>
              </a:solidFill>
            </a:endParaRPr>
          </a:p>
        </p:txBody>
      </p:sp>
      <p:cxnSp>
        <p:nvCxnSpPr>
          <p:cNvPr id="14" name="Straight Arrow Connector 13"/>
          <p:cNvCxnSpPr/>
          <p:nvPr/>
        </p:nvCxnSpPr>
        <p:spPr>
          <a:xfrm>
            <a:off x="6880135" y="2993342"/>
            <a:ext cx="1774229"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961120" y="2972544"/>
            <a:ext cx="2795451" cy="646331"/>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Subject used at the place of object.</a:t>
            </a:r>
            <a:endParaRPr lang="en-US" dirty="0">
              <a:latin typeface="Calibri" panose="020F0502020204030204" pitchFamily="34" charset="0"/>
              <a:cs typeface="Calibri" panose="020F0502020204030204" pitchFamily="34" charset="0"/>
            </a:endParaRPr>
          </a:p>
        </p:txBody>
      </p:sp>
      <p:cxnSp>
        <p:nvCxnSpPr>
          <p:cNvPr id="17" name="Straight Arrow Connector 16"/>
          <p:cNvCxnSpPr/>
          <p:nvPr/>
        </p:nvCxnSpPr>
        <p:spPr>
          <a:xfrm flipV="1">
            <a:off x="3228700" y="3999780"/>
            <a:ext cx="961571" cy="114453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15247" y="4004151"/>
            <a:ext cx="1439774" cy="646331"/>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Object used as subject</a:t>
            </a:r>
            <a:endParaRPr lang="en-US" dirty="0">
              <a:latin typeface="Calibri" panose="020F0502020204030204" pitchFamily="34" charset="0"/>
              <a:cs typeface="Calibri" panose="020F0502020204030204" pitchFamily="34" charset="0"/>
            </a:endParaRPr>
          </a:p>
        </p:txBody>
      </p:sp>
      <p:cxnSp>
        <p:nvCxnSpPr>
          <p:cNvPr id="19" name="Straight Arrow Connector 18"/>
          <p:cNvCxnSpPr/>
          <p:nvPr/>
        </p:nvCxnSpPr>
        <p:spPr>
          <a:xfrm>
            <a:off x="7186757" y="5562496"/>
            <a:ext cx="838554" cy="47705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96007" y="5904411"/>
            <a:ext cx="2105294"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Verb past participle</a:t>
            </a:r>
            <a:endParaRPr lang="en-US" dirty="0">
              <a:latin typeface="Calibri" panose="020F0502020204030204" pitchFamily="34" charset="0"/>
              <a:cs typeface="Calibri" panose="020F0502020204030204" pitchFamily="34" charset="0"/>
            </a:endParaRPr>
          </a:p>
        </p:txBody>
      </p:sp>
      <p:sp>
        <p:nvSpPr>
          <p:cNvPr id="4" name="TextBox 3"/>
          <p:cNvSpPr txBox="1"/>
          <p:nvPr/>
        </p:nvSpPr>
        <p:spPr>
          <a:xfrm>
            <a:off x="7186757" y="2268190"/>
            <a:ext cx="768534" cy="523220"/>
          </a:xfrm>
          <a:prstGeom prst="rect">
            <a:avLst/>
          </a:prstGeom>
          <a:noFill/>
        </p:spPr>
        <p:txBody>
          <a:bodyPr wrap="square" rtlCol="0">
            <a:spAutoFit/>
          </a:bodyPr>
          <a:lstStyle/>
          <a:p>
            <a:r>
              <a:rPr lang="en-US" sz="2800" b="1" dirty="0">
                <a:solidFill>
                  <a:srgbClr val="FF0000"/>
                </a:solidFill>
                <a:latin typeface="Calibri" panose="020F0502020204030204" pitchFamily="34" charset="0"/>
                <a:cs typeface="Calibri" panose="020F0502020204030204" pitchFamily="34" charset="0"/>
              </a:rPr>
              <a:t>was</a:t>
            </a:r>
            <a:endParaRPr lang="en-US" sz="2800" b="1" dirty="0">
              <a:solidFill>
                <a:srgbClr val="FF0000"/>
              </a:solidFill>
            </a:endParaRPr>
          </a:p>
        </p:txBody>
      </p:sp>
      <p:cxnSp>
        <p:nvCxnSpPr>
          <p:cNvPr id="20" name="Straight Arrow Connector 19"/>
          <p:cNvCxnSpPr/>
          <p:nvPr/>
        </p:nvCxnSpPr>
        <p:spPr>
          <a:xfrm flipV="1">
            <a:off x="7539448" y="1961969"/>
            <a:ext cx="822960" cy="4572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470900" y="1849030"/>
            <a:ext cx="10160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Be verb</a:t>
            </a:r>
            <a:endParaRPr lang="en-US" dirty="0">
              <a:latin typeface="Calibri" panose="020F0502020204030204" pitchFamily="34" charset="0"/>
              <a:cs typeface="Calibri" panose="020F0502020204030204" pitchFamily="34" charset="0"/>
            </a:endParaRPr>
          </a:p>
        </p:txBody>
      </p:sp>
      <p:sp>
        <p:nvSpPr>
          <p:cNvPr id="21" name="TextBox 20"/>
          <p:cNvSpPr txBox="1"/>
          <p:nvPr/>
        </p:nvSpPr>
        <p:spPr>
          <a:xfrm>
            <a:off x="5812973" y="5068391"/>
            <a:ext cx="537757" cy="523220"/>
          </a:xfrm>
          <a:prstGeom prst="rect">
            <a:avLst/>
          </a:prstGeom>
          <a:noFill/>
        </p:spPr>
        <p:txBody>
          <a:bodyPr wrap="square" rtlCol="0">
            <a:spAutoFit/>
          </a:bodyPr>
          <a:lstStyle/>
          <a:p>
            <a:r>
              <a:rPr lang="en-US" sz="2800" b="1" dirty="0">
                <a:solidFill>
                  <a:srgbClr val="FF0000"/>
                </a:solidFill>
                <a:latin typeface="Calibri" panose="020F0502020204030204" pitchFamily="34" charset="0"/>
                <a:cs typeface="Calibri" panose="020F0502020204030204" pitchFamily="34" charset="0"/>
              </a:rPr>
              <a:t>is</a:t>
            </a:r>
            <a:endParaRPr lang="en-US" sz="2800" b="1" dirty="0">
              <a:solidFill>
                <a:srgbClr val="FF0000"/>
              </a:solidFill>
            </a:endParaRPr>
          </a:p>
        </p:txBody>
      </p:sp>
      <p:cxnSp>
        <p:nvCxnSpPr>
          <p:cNvPr id="23" name="Straight Arrow Connector 22"/>
          <p:cNvCxnSpPr>
            <a:endCxn id="24" idx="1"/>
          </p:cNvCxnSpPr>
          <p:nvPr/>
        </p:nvCxnSpPr>
        <p:spPr>
          <a:xfrm flipV="1">
            <a:off x="6098182" y="4511982"/>
            <a:ext cx="1166218" cy="78473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264400" y="4327316"/>
            <a:ext cx="1098008"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Be verb</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286309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par>
                          <p:cTn id="48" fill="hold">
                            <p:stCondLst>
                              <p:cond delay="500"/>
                            </p:stCondLst>
                            <p:childTnLst>
                              <p:par>
                                <p:cTn id="49" presetID="53" presetClass="entr" presetSubtype="16"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randombar(horizont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par>
                          <p:cTn id="64" fill="hold">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1000"/>
                                        <p:tgtEl>
                                          <p:spTgt spid="3"/>
                                        </p:tgtEl>
                                      </p:cBhvr>
                                    </p:animEffect>
                                    <p:anim calcmode="lin" valueType="num">
                                      <p:cBhvr>
                                        <p:cTn id="75" dur="1000" fill="hold"/>
                                        <p:tgtEl>
                                          <p:spTgt spid="3"/>
                                        </p:tgtEl>
                                        <p:attrNameLst>
                                          <p:attrName>ppt_x</p:attrName>
                                        </p:attrNameLst>
                                      </p:cBhvr>
                                      <p:tavLst>
                                        <p:tav tm="0">
                                          <p:val>
                                            <p:strVal val="#ppt_x"/>
                                          </p:val>
                                        </p:tav>
                                        <p:tav tm="100000">
                                          <p:val>
                                            <p:strVal val="#ppt_x"/>
                                          </p:val>
                                        </p:tav>
                                      </p:tavLst>
                                    </p:anim>
                                    <p:anim calcmode="lin" valueType="num">
                                      <p:cBhvr>
                                        <p:cTn id="7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wipe(down)">
                                      <p:cBhvr>
                                        <p:cTn id="86" dur="500"/>
                                        <p:tgtEl>
                                          <p:spTgt spid="17"/>
                                        </p:tgtEl>
                                      </p:cBhvr>
                                    </p:animEffect>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left)">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down)">
                                      <p:cBhvr>
                                        <p:cTn id="102" dur="500"/>
                                        <p:tgtEl>
                                          <p:spTgt spid="23"/>
                                        </p:tgtEl>
                                      </p:cBhvr>
                                    </p:animEffect>
                                  </p:childTnLst>
                                </p:cTn>
                              </p:par>
                            </p:childTnLst>
                          </p:cTn>
                        </p:par>
                        <p:par>
                          <p:cTn id="103" fill="hold">
                            <p:stCondLst>
                              <p:cond delay="500"/>
                            </p:stCondLst>
                            <p:childTnLst>
                              <p:par>
                                <p:cTn id="104" presetID="14" presetClass="entr" presetSubtype="10" fill="hold" grpId="0" nodeType="after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randombar(horizontal)">
                                      <p:cBhvr>
                                        <p:cTn id="106" dur="500"/>
                                        <p:tgtEl>
                                          <p:spTgt spid="24"/>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wipe(left)">
                                      <p:cBhvr>
                                        <p:cTn id="111" dur="500"/>
                                        <p:tgtEl>
                                          <p:spTgt spid="7"/>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wipe(down)">
                                      <p:cBhvr>
                                        <p:cTn id="116" dur="500"/>
                                        <p:tgtEl>
                                          <p:spTgt spid="19"/>
                                        </p:tgtEl>
                                      </p:cBhvr>
                                    </p:animEffect>
                                  </p:childTnLst>
                                </p:cTn>
                              </p:par>
                            </p:childTnLst>
                          </p:cTn>
                        </p:par>
                        <p:par>
                          <p:cTn id="117" fill="hold">
                            <p:stCondLst>
                              <p:cond delay="500"/>
                            </p:stCondLst>
                            <p:childTnLst>
                              <p:par>
                                <p:cTn id="118" presetID="53" presetClass="entr" presetSubtype="16" fill="hold" grpId="0" nodeType="afterEffect">
                                  <p:stCondLst>
                                    <p:cond delay="0"/>
                                  </p:stCondLst>
                                  <p:childTnLst>
                                    <p:set>
                                      <p:cBhvr>
                                        <p:cTn id="119" dur="1" fill="hold">
                                          <p:stCondLst>
                                            <p:cond delay="0"/>
                                          </p:stCondLst>
                                        </p:cTn>
                                        <p:tgtEl>
                                          <p:spTgt spid="22"/>
                                        </p:tgtEl>
                                        <p:attrNameLst>
                                          <p:attrName>style.visibility</p:attrName>
                                        </p:attrNameLst>
                                      </p:cBhvr>
                                      <p:to>
                                        <p:strVal val="visible"/>
                                      </p:to>
                                    </p:set>
                                    <p:anim calcmode="lin" valueType="num">
                                      <p:cBhvr>
                                        <p:cTn id="120" dur="500" fill="hold"/>
                                        <p:tgtEl>
                                          <p:spTgt spid="22"/>
                                        </p:tgtEl>
                                        <p:attrNameLst>
                                          <p:attrName>ppt_w</p:attrName>
                                        </p:attrNameLst>
                                      </p:cBhvr>
                                      <p:tavLst>
                                        <p:tav tm="0">
                                          <p:val>
                                            <p:fltVal val="0"/>
                                          </p:val>
                                        </p:tav>
                                        <p:tav tm="100000">
                                          <p:val>
                                            <p:strVal val="#ppt_w"/>
                                          </p:val>
                                        </p:tav>
                                      </p:tavLst>
                                    </p:anim>
                                    <p:anim calcmode="lin" valueType="num">
                                      <p:cBhvr>
                                        <p:cTn id="121" dur="500" fill="hold"/>
                                        <p:tgtEl>
                                          <p:spTgt spid="22"/>
                                        </p:tgtEl>
                                        <p:attrNameLst>
                                          <p:attrName>ppt_h</p:attrName>
                                        </p:attrNameLst>
                                      </p:cBhvr>
                                      <p:tavLst>
                                        <p:tav tm="0">
                                          <p:val>
                                            <p:fltVal val="0"/>
                                          </p:val>
                                        </p:tav>
                                        <p:tav tm="100000">
                                          <p:val>
                                            <p:strVal val="#ppt_h"/>
                                          </p:val>
                                        </p:tav>
                                      </p:tavLst>
                                    </p:anim>
                                    <p:animEffect transition="in" filter="fade">
                                      <p:cBhvr>
                                        <p:cTn id="1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10" grpId="0"/>
      <p:bldP spid="11" grpId="0"/>
      <p:bldP spid="12" grpId="0"/>
      <p:bldP spid="13" grpId="0"/>
      <p:bldP spid="16" grpId="0"/>
      <p:bldP spid="18" grpId="0"/>
      <p:bldP spid="22" grpId="0"/>
      <p:bldP spid="4" grpId="0"/>
      <p:bldP spid="15" grpId="0"/>
      <p:bldP spid="21"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8080" y="1231900"/>
            <a:ext cx="9585569" cy="461665"/>
          </a:xfrm>
          <a:prstGeom prst="rect">
            <a:avLst/>
          </a:prstGeom>
          <a:noFill/>
        </p:spPr>
        <p:txBody>
          <a:bodyPr wrap="square" rtlCol="0">
            <a:spAutoFit/>
          </a:bodyPr>
          <a:lstStyle/>
          <a:p>
            <a:pPr marL="457200" indent="-457200">
              <a:buFont typeface="Wingdings" panose="05000000000000000000" pitchFamily="2" charset="2"/>
              <a:buChar char="§"/>
            </a:pPr>
            <a:r>
              <a:rPr lang="en-US" sz="2400" dirty="0" smtClean="0">
                <a:latin typeface="Calibri" panose="020F0502020204030204" pitchFamily="34" charset="0"/>
                <a:cs typeface="Calibri" panose="020F0502020204030204" pitchFamily="34" charset="0"/>
              </a:rPr>
              <a:t>Change the following sentences into passive using following structures…</a:t>
            </a:r>
            <a:endParaRPr lang="en-US" sz="2400" dirty="0">
              <a:latin typeface="Calibri" panose="020F0502020204030204" pitchFamily="34" charset="0"/>
              <a:cs typeface="Calibri" panose="020F0502020204030204" pitchFamily="34" charset="0"/>
            </a:endParaRPr>
          </a:p>
        </p:txBody>
      </p:sp>
      <p:sp>
        <p:nvSpPr>
          <p:cNvPr id="3" name="TextBox 2"/>
          <p:cNvSpPr txBox="1"/>
          <p:nvPr/>
        </p:nvSpPr>
        <p:spPr>
          <a:xfrm>
            <a:off x="1282700" y="4076700"/>
            <a:ext cx="5016500" cy="2677656"/>
          </a:xfrm>
          <a:prstGeom prst="rect">
            <a:avLst/>
          </a:prstGeom>
          <a:noFill/>
        </p:spPr>
        <p:txBody>
          <a:bodyPr wrap="square" rtlCol="0">
            <a:spAutoFit/>
          </a:bodyPr>
          <a:lstStyle/>
          <a:p>
            <a:pPr marL="342900" indent="-342900">
              <a:buAutoNum type="arabicPeriod"/>
            </a:pPr>
            <a:r>
              <a:rPr lang="en-US" sz="2800" b="1" dirty="0" smtClean="0">
                <a:latin typeface="Calibri" panose="020F0502020204030204" pitchFamily="34" charset="0"/>
                <a:cs typeface="Calibri" panose="020F0502020204030204" pitchFamily="34" charset="0"/>
              </a:rPr>
              <a:t>I did the work.</a:t>
            </a:r>
          </a:p>
          <a:p>
            <a:pPr marL="342900" indent="-342900">
              <a:buAutoNum type="arabicPeriod"/>
            </a:pPr>
            <a:r>
              <a:rPr lang="en-US" sz="2800" b="1" dirty="0" smtClean="0">
                <a:latin typeface="Calibri" panose="020F0502020204030204" pitchFamily="34" charset="0"/>
                <a:cs typeface="Calibri" panose="020F0502020204030204" pitchFamily="34" charset="0"/>
              </a:rPr>
              <a:t>The girl is singing a song.</a:t>
            </a:r>
          </a:p>
          <a:p>
            <a:pPr marL="342900" indent="-342900">
              <a:buAutoNum type="arabicPeriod"/>
            </a:pPr>
            <a:r>
              <a:rPr lang="en-US" sz="2800" b="1" dirty="0" smtClean="0">
                <a:latin typeface="Calibri" panose="020F0502020204030204" pitchFamily="34" charset="0"/>
                <a:cs typeface="Calibri" panose="020F0502020204030204" pitchFamily="34" charset="0"/>
              </a:rPr>
              <a:t>We ate our meal.</a:t>
            </a:r>
          </a:p>
          <a:p>
            <a:pPr marL="342900" indent="-342900">
              <a:buAutoNum type="arabicPeriod"/>
            </a:pPr>
            <a:r>
              <a:rPr lang="en-US" sz="2800" b="1" dirty="0" smtClean="0">
                <a:latin typeface="Calibri" panose="020F0502020204030204" pitchFamily="34" charset="0"/>
                <a:cs typeface="Calibri" panose="020F0502020204030204" pitchFamily="34" charset="0"/>
              </a:rPr>
              <a:t>The boys are playing tennis.</a:t>
            </a:r>
          </a:p>
          <a:p>
            <a:pPr marL="342900" indent="-342900">
              <a:buAutoNum type="arabicPeriod"/>
            </a:pPr>
            <a:r>
              <a:rPr lang="en-US" sz="2800" b="1" dirty="0" smtClean="0">
                <a:latin typeface="Calibri" panose="020F0502020204030204" pitchFamily="34" charset="0"/>
                <a:cs typeface="Calibri" panose="020F0502020204030204" pitchFamily="34" charset="0"/>
              </a:rPr>
              <a:t>They draw pictures.</a:t>
            </a:r>
          </a:p>
          <a:p>
            <a:pPr marL="342900" indent="-342900">
              <a:buAutoNum type="arabicPeriod"/>
            </a:pPr>
            <a:endParaRPr lang="en-US" sz="2800" b="1" dirty="0">
              <a:latin typeface="Calibri" panose="020F0502020204030204" pitchFamily="34" charset="0"/>
              <a:cs typeface="Calibri" panose="020F0502020204030204" pitchFamily="34" charset="0"/>
            </a:endParaRPr>
          </a:p>
        </p:txBody>
      </p:sp>
      <p:sp>
        <p:nvSpPr>
          <p:cNvPr id="10" name="TextBox 9"/>
          <p:cNvSpPr txBox="1"/>
          <p:nvPr/>
        </p:nvSpPr>
        <p:spPr>
          <a:xfrm>
            <a:off x="1575582" y="2120900"/>
            <a:ext cx="8961120" cy="481231"/>
          </a:xfrm>
          <a:custGeom>
            <a:avLst/>
            <a:gdLst/>
            <a:ahLst/>
            <a:cxnLst/>
            <a:rect l="l" t="t" r="r" b="b"/>
            <a:pathLst>
              <a:path w="8961120" h="481231">
                <a:moveTo>
                  <a:pt x="8772956" y="319365"/>
                </a:moveTo>
                <a:cubicBezTo>
                  <a:pt x="8760306" y="319365"/>
                  <a:pt x="8751562" y="321747"/>
                  <a:pt x="8746725" y="326509"/>
                </a:cubicBezTo>
                <a:cubicBezTo>
                  <a:pt x="8741888" y="331272"/>
                  <a:pt x="8739470" y="340648"/>
                  <a:pt x="8739470" y="354638"/>
                </a:cubicBezTo>
                <a:cubicBezTo>
                  <a:pt x="8739470" y="367735"/>
                  <a:pt x="8741851" y="376627"/>
                  <a:pt x="8746614" y="381315"/>
                </a:cubicBezTo>
                <a:cubicBezTo>
                  <a:pt x="8751376" y="386003"/>
                  <a:pt x="8760008" y="388347"/>
                  <a:pt x="8772510" y="388347"/>
                </a:cubicBezTo>
                <a:cubicBezTo>
                  <a:pt x="8785011" y="388347"/>
                  <a:pt x="8793681" y="385966"/>
                  <a:pt x="8798518" y="381204"/>
                </a:cubicBezTo>
                <a:cubicBezTo>
                  <a:pt x="8803355" y="376441"/>
                  <a:pt x="8805773" y="367139"/>
                  <a:pt x="8805773" y="353298"/>
                </a:cubicBezTo>
                <a:cubicBezTo>
                  <a:pt x="8805773" y="340053"/>
                  <a:pt x="8803392" y="331086"/>
                  <a:pt x="8798629" y="326398"/>
                </a:cubicBezTo>
                <a:cubicBezTo>
                  <a:pt x="8793867" y="321709"/>
                  <a:pt x="8785309" y="319365"/>
                  <a:pt x="8772956" y="319365"/>
                </a:cubicBezTo>
                <a:close/>
                <a:moveTo>
                  <a:pt x="4870386" y="293246"/>
                </a:moveTo>
                <a:lnTo>
                  <a:pt x="4891817" y="293246"/>
                </a:lnTo>
                <a:lnTo>
                  <a:pt x="4891817" y="327179"/>
                </a:lnTo>
                <a:cubicBezTo>
                  <a:pt x="4884971" y="334918"/>
                  <a:pt x="4878236" y="340797"/>
                  <a:pt x="4871614" y="344815"/>
                </a:cubicBezTo>
                <a:cubicBezTo>
                  <a:pt x="4864991" y="348833"/>
                  <a:pt x="4857735" y="350843"/>
                  <a:pt x="4849848" y="350843"/>
                </a:cubicBezTo>
                <a:cubicBezTo>
                  <a:pt x="4840471" y="350843"/>
                  <a:pt x="4833142" y="348461"/>
                  <a:pt x="4827858" y="343699"/>
                </a:cubicBezTo>
                <a:cubicBezTo>
                  <a:pt x="4822575" y="338936"/>
                  <a:pt x="4819933" y="332388"/>
                  <a:pt x="4819933" y="324054"/>
                </a:cubicBezTo>
                <a:cubicBezTo>
                  <a:pt x="4819933" y="319142"/>
                  <a:pt x="4820863" y="314789"/>
                  <a:pt x="4822724" y="310994"/>
                </a:cubicBezTo>
                <a:cubicBezTo>
                  <a:pt x="4824584" y="307199"/>
                  <a:pt x="4827523" y="303962"/>
                  <a:pt x="4831542" y="301283"/>
                </a:cubicBezTo>
                <a:cubicBezTo>
                  <a:pt x="4835560" y="298604"/>
                  <a:pt x="4840769" y="296595"/>
                  <a:pt x="4847169" y="295255"/>
                </a:cubicBezTo>
                <a:cubicBezTo>
                  <a:pt x="4853568" y="293916"/>
                  <a:pt x="4861307" y="293246"/>
                  <a:pt x="4870386" y="293246"/>
                </a:cubicBezTo>
                <a:close/>
                <a:moveTo>
                  <a:pt x="3955986" y="293246"/>
                </a:moveTo>
                <a:lnTo>
                  <a:pt x="3977417" y="293246"/>
                </a:lnTo>
                <a:lnTo>
                  <a:pt x="3977417" y="327179"/>
                </a:lnTo>
                <a:cubicBezTo>
                  <a:pt x="3970571" y="334918"/>
                  <a:pt x="3963836" y="340797"/>
                  <a:pt x="3957214" y="344815"/>
                </a:cubicBezTo>
                <a:cubicBezTo>
                  <a:pt x="3950591" y="348833"/>
                  <a:pt x="3943335" y="350843"/>
                  <a:pt x="3935447" y="350843"/>
                </a:cubicBezTo>
                <a:cubicBezTo>
                  <a:pt x="3926071" y="350843"/>
                  <a:pt x="3918741" y="348461"/>
                  <a:pt x="3913458" y="343699"/>
                </a:cubicBezTo>
                <a:cubicBezTo>
                  <a:pt x="3908175" y="338936"/>
                  <a:pt x="3905533" y="332388"/>
                  <a:pt x="3905533" y="324054"/>
                </a:cubicBezTo>
                <a:cubicBezTo>
                  <a:pt x="3905533" y="319142"/>
                  <a:pt x="3906463" y="314789"/>
                  <a:pt x="3908323" y="310994"/>
                </a:cubicBezTo>
                <a:cubicBezTo>
                  <a:pt x="3910184" y="307199"/>
                  <a:pt x="3913123" y="303962"/>
                  <a:pt x="3917142" y="301283"/>
                </a:cubicBezTo>
                <a:cubicBezTo>
                  <a:pt x="3921160" y="298604"/>
                  <a:pt x="3926369" y="296595"/>
                  <a:pt x="3932769" y="295255"/>
                </a:cubicBezTo>
                <a:cubicBezTo>
                  <a:pt x="3939168" y="293916"/>
                  <a:pt x="3946907" y="293246"/>
                  <a:pt x="3955986" y="293246"/>
                </a:cubicBezTo>
                <a:close/>
                <a:moveTo>
                  <a:pt x="7899410" y="213995"/>
                </a:moveTo>
                <a:cubicBezTo>
                  <a:pt x="7907000" y="213995"/>
                  <a:pt x="7913288" y="215818"/>
                  <a:pt x="7918274" y="219465"/>
                </a:cubicBezTo>
                <a:cubicBezTo>
                  <a:pt x="7923260" y="223111"/>
                  <a:pt x="7927315" y="227985"/>
                  <a:pt x="7930440" y="234087"/>
                </a:cubicBezTo>
                <a:cubicBezTo>
                  <a:pt x="7933566" y="240189"/>
                  <a:pt x="7935761" y="247184"/>
                  <a:pt x="7937026" y="255072"/>
                </a:cubicBezTo>
                <a:cubicBezTo>
                  <a:pt x="7938291" y="262960"/>
                  <a:pt x="7938924" y="271145"/>
                  <a:pt x="7938924" y="279628"/>
                </a:cubicBezTo>
                <a:cubicBezTo>
                  <a:pt x="7938924" y="287219"/>
                  <a:pt x="7938180" y="294809"/>
                  <a:pt x="7936691" y="302399"/>
                </a:cubicBezTo>
                <a:cubicBezTo>
                  <a:pt x="7935203" y="309989"/>
                  <a:pt x="7932784" y="316761"/>
                  <a:pt x="7929436" y="322714"/>
                </a:cubicBezTo>
                <a:cubicBezTo>
                  <a:pt x="7926087" y="328667"/>
                  <a:pt x="7921882" y="333504"/>
                  <a:pt x="7916822" y="337225"/>
                </a:cubicBezTo>
                <a:cubicBezTo>
                  <a:pt x="7911762" y="340946"/>
                  <a:pt x="7905586" y="342806"/>
                  <a:pt x="7898294" y="342806"/>
                </a:cubicBezTo>
                <a:cubicBezTo>
                  <a:pt x="7890406" y="342806"/>
                  <a:pt x="7882852" y="340164"/>
                  <a:pt x="7875634" y="334881"/>
                </a:cubicBezTo>
                <a:cubicBezTo>
                  <a:pt x="7868416" y="329597"/>
                  <a:pt x="7860863" y="321896"/>
                  <a:pt x="7852976" y="311775"/>
                </a:cubicBezTo>
                <a:lnTo>
                  <a:pt x="7852976" y="245696"/>
                </a:lnTo>
                <a:cubicBezTo>
                  <a:pt x="7857440" y="239742"/>
                  <a:pt x="7861682" y="234757"/>
                  <a:pt x="7865700" y="230738"/>
                </a:cubicBezTo>
                <a:cubicBezTo>
                  <a:pt x="7869718" y="226720"/>
                  <a:pt x="7873625" y="223446"/>
                  <a:pt x="7877420" y="220916"/>
                </a:cubicBezTo>
                <a:cubicBezTo>
                  <a:pt x="7881216" y="218386"/>
                  <a:pt x="7884899" y="216600"/>
                  <a:pt x="7888471" y="215558"/>
                </a:cubicBezTo>
                <a:cubicBezTo>
                  <a:pt x="7892042" y="214516"/>
                  <a:pt x="7895689" y="213995"/>
                  <a:pt x="7899410" y="213995"/>
                </a:cubicBezTo>
                <a:close/>
                <a:moveTo>
                  <a:pt x="6756410" y="213995"/>
                </a:moveTo>
                <a:cubicBezTo>
                  <a:pt x="6764000" y="213995"/>
                  <a:pt x="6770288" y="215818"/>
                  <a:pt x="6775274" y="219465"/>
                </a:cubicBezTo>
                <a:cubicBezTo>
                  <a:pt x="6780260" y="223111"/>
                  <a:pt x="6784315" y="227985"/>
                  <a:pt x="6787441" y="234087"/>
                </a:cubicBezTo>
                <a:cubicBezTo>
                  <a:pt x="6790566" y="240189"/>
                  <a:pt x="6792761" y="247184"/>
                  <a:pt x="6794026" y="255072"/>
                </a:cubicBezTo>
                <a:cubicBezTo>
                  <a:pt x="6795291" y="262960"/>
                  <a:pt x="6795924" y="271145"/>
                  <a:pt x="6795924" y="279628"/>
                </a:cubicBezTo>
                <a:cubicBezTo>
                  <a:pt x="6795924" y="287219"/>
                  <a:pt x="6795180" y="294809"/>
                  <a:pt x="6793692" y="302399"/>
                </a:cubicBezTo>
                <a:cubicBezTo>
                  <a:pt x="6792203" y="309989"/>
                  <a:pt x="6789785" y="316761"/>
                  <a:pt x="6786436" y="322714"/>
                </a:cubicBezTo>
                <a:cubicBezTo>
                  <a:pt x="6783087" y="328667"/>
                  <a:pt x="6778883" y="333504"/>
                  <a:pt x="6773823" y="337225"/>
                </a:cubicBezTo>
                <a:cubicBezTo>
                  <a:pt x="6768763" y="340946"/>
                  <a:pt x="6762586" y="342806"/>
                  <a:pt x="6755294" y="342806"/>
                </a:cubicBezTo>
                <a:cubicBezTo>
                  <a:pt x="6747406" y="342806"/>
                  <a:pt x="6739853" y="340164"/>
                  <a:pt x="6732635" y="334881"/>
                </a:cubicBezTo>
                <a:cubicBezTo>
                  <a:pt x="6725416" y="329597"/>
                  <a:pt x="6717863" y="321896"/>
                  <a:pt x="6709976" y="311775"/>
                </a:cubicBezTo>
                <a:lnTo>
                  <a:pt x="6709976" y="245696"/>
                </a:lnTo>
                <a:cubicBezTo>
                  <a:pt x="6714441" y="239742"/>
                  <a:pt x="6718682" y="234757"/>
                  <a:pt x="6722700" y="230738"/>
                </a:cubicBezTo>
                <a:cubicBezTo>
                  <a:pt x="6726719" y="226720"/>
                  <a:pt x="6730625" y="223446"/>
                  <a:pt x="6734421" y="220916"/>
                </a:cubicBezTo>
                <a:cubicBezTo>
                  <a:pt x="6738216" y="218386"/>
                  <a:pt x="6741899" y="216600"/>
                  <a:pt x="6745471" y="215558"/>
                </a:cubicBezTo>
                <a:cubicBezTo>
                  <a:pt x="6749043" y="214516"/>
                  <a:pt x="6752689" y="213995"/>
                  <a:pt x="6756410" y="213995"/>
                </a:cubicBezTo>
                <a:close/>
                <a:moveTo>
                  <a:pt x="5851758" y="213995"/>
                </a:moveTo>
                <a:cubicBezTo>
                  <a:pt x="5859200" y="213995"/>
                  <a:pt x="5865413" y="215818"/>
                  <a:pt x="5870399" y="219465"/>
                </a:cubicBezTo>
                <a:cubicBezTo>
                  <a:pt x="5875385" y="223111"/>
                  <a:pt x="5879403" y="227985"/>
                  <a:pt x="5882454" y="234087"/>
                </a:cubicBezTo>
                <a:cubicBezTo>
                  <a:pt x="5885505" y="240189"/>
                  <a:pt x="5887663" y="247147"/>
                  <a:pt x="5888928" y="254960"/>
                </a:cubicBezTo>
                <a:cubicBezTo>
                  <a:pt x="5890193" y="262774"/>
                  <a:pt x="5890826" y="270922"/>
                  <a:pt x="5890826" y="279405"/>
                </a:cubicBezTo>
                <a:cubicBezTo>
                  <a:pt x="5890826" y="286995"/>
                  <a:pt x="5890044" y="294586"/>
                  <a:pt x="5888482" y="302176"/>
                </a:cubicBezTo>
                <a:cubicBezTo>
                  <a:pt x="5886919" y="309766"/>
                  <a:pt x="5884500" y="316575"/>
                  <a:pt x="5881226" y="322602"/>
                </a:cubicBezTo>
                <a:cubicBezTo>
                  <a:pt x="5877952" y="328630"/>
                  <a:pt x="5873748" y="333504"/>
                  <a:pt x="5868613" y="337225"/>
                </a:cubicBezTo>
                <a:cubicBezTo>
                  <a:pt x="5863478" y="340946"/>
                  <a:pt x="5857265" y="342806"/>
                  <a:pt x="5849972" y="342806"/>
                </a:cubicBezTo>
                <a:cubicBezTo>
                  <a:pt x="5842233" y="342806"/>
                  <a:pt x="5834792" y="340090"/>
                  <a:pt x="5827648" y="334658"/>
                </a:cubicBezTo>
                <a:cubicBezTo>
                  <a:pt x="5820504" y="329225"/>
                  <a:pt x="5812988" y="321523"/>
                  <a:pt x="5805101" y="311552"/>
                </a:cubicBezTo>
                <a:lnTo>
                  <a:pt x="5805101" y="245919"/>
                </a:lnTo>
                <a:cubicBezTo>
                  <a:pt x="5809565" y="239966"/>
                  <a:pt x="5813807" y="234980"/>
                  <a:pt x="5817825" y="230962"/>
                </a:cubicBezTo>
                <a:cubicBezTo>
                  <a:pt x="5821844" y="226943"/>
                  <a:pt x="5825750" y="223669"/>
                  <a:pt x="5829546" y="221139"/>
                </a:cubicBezTo>
                <a:cubicBezTo>
                  <a:pt x="5833341" y="218609"/>
                  <a:pt x="5837061" y="216786"/>
                  <a:pt x="5840708" y="215669"/>
                </a:cubicBezTo>
                <a:cubicBezTo>
                  <a:pt x="5844354" y="214553"/>
                  <a:pt x="5848037" y="213995"/>
                  <a:pt x="5851758" y="213995"/>
                </a:cubicBezTo>
                <a:close/>
                <a:moveTo>
                  <a:pt x="4632558" y="213995"/>
                </a:moveTo>
                <a:cubicBezTo>
                  <a:pt x="4640000" y="213995"/>
                  <a:pt x="4646213" y="215818"/>
                  <a:pt x="4651199" y="219465"/>
                </a:cubicBezTo>
                <a:cubicBezTo>
                  <a:pt x="4656185" y="223111"/>
                  <a:pt x="4660203" y="227985"/>
                  <a:pt x="4663254" y="234087"/>
                </a:cubicBezTo>
                <a:cubicBezTo>
                  <a:pt x="4666305" y="240189"/>
                  <a:pt x="4668463" y="247147"/>
                  <a:pt x="4669728" y="254960"/>
                </a:cubicBezTo>
                <a:cubicBezTo>
                  <a:pt x="4670993" y="262774"/>
                  <a:pt x="4671626" y="270922"/>
                  <a:pt x="4671626" y="279405"/>
                </a:cubicBezTo>
                <a:cubicBezTo>
                  <a:pt x="4671626" y="286995"/>
                  <a:pt x="4670845" y="294586"/>
                  <a:pt x="4669282" y="302176"/>
                </a:cubicBezTo>
                <a:cubicBezTo>
                  <a:pt x="4667719" y="309766"/>
                  <a:pt x="4665301" y="316575"/>
                  <a:pt x="4662026" y="322602"/>
                </a:cubicBezTo>
                <a:cubicBezTo>
                  <a:pt x="4658752" y="328630"/>
                  <a:pt x="4654548" y="333504"/>
                  <a:pt x="4649413" y="337225"/>
                </a:cubicBezTo>
                <a:cubicBezTo>
                  <a:pt x="4644279" y="340946"/>
                  <a:pt x="4638065" y="342806"/>
                  <a:pt x="4630773" y="342806"/>
                </a:cubicBezTo>
                <a:cubicBezTo>
                  <a:pt x="4623033" y="342806"/>
                  <a:pt x="4615592" y="340090"/>
                  <a:pt x="4608448" y="334658"/>
                </a:cubicBezTo>
                <a:cubicBezTo>
                  <a:pt x="4601305" y="329225"/>
                  <a:pt x="4593789" y="321523"/>
                  <a:pt x="4585901" y="311552"/>
                </a:cubicBezTo>
                <a:lnTo>
                  <a:pt x="4585901" y="245919"/>
                </a:lnTo>
                <a:cubicBezTo>
                  <a:pt x="4590366" y="239966"/>
                  <a:pt x="4594607" y="234980"/>
                  <a:pt x="4598626" y="230962"/>
                </a:cubicBezTo>
                <a:cubicBezTo>
                  <a:pt x="4602644" y="226943"/>
                  <a:pt x="4606551" y="223669"/>
                  <a:pt x="4610346" y="221139"/>
                </a:cubicBezTo>
                <a:cubicBezTo>
                  <a:pt x="4614141" y="218609"/>
                  <a:pt x="4617862" y="216786"/>
                  <a:pt x="4621508" y="215669"/>
                </a:cubicBezTo>
                <a:cubicBezTo>
                  <a:pt x="4625154" y="214553"/>
                  <a:pt x="4628838" y="213995"/>
                  <a:pt x="4632558" y="213995"/>
                </a:cubicBezTo>
                <a:close/>
                <a:moveTo>
                  <a:pt x="3718158" y="213995"/>
                </a:moveTo>
                <a:cubicBezTo>
                  <a:pt x="3725600" y="213995"/>
                  <a:pt x="3731813" y="215818"/>
                  <a:pt x="3736799" y="219465"/>
                </a:cubicBezTo>
                <a:cubicBezTo>
                  <a:pt x="3741785" y="223111"/>
                  <a:pt x="3745803" y="227985"/>
                  <a:pt x="3748854" y="234087"/>
                </a:cubicBezTo>
                <a:cubicBezTo>
                  <a:pt x="3751905" y="240189"/>
                  <a:pt x="3754063" y="247147"/>
                  <a:pt x="3755328" y="254960"/>
                </a:cubicBezTo>
                <a:cubicBezTo>
                  <a:pt x="3756593" y="262774"/>
                  <a:pt x="3757226" y="270922"/>
                  <a:pt x="3757226" y="279405"/>
                </a:cubicBezTo>
                <a:cubicBezTo>
                  <a:pt x="3757226" y="286995"/>
                  <a:pt x="3756444" y="294586"/>
                  <a:pt x="3754882" y="302176"/>
                </a:cubicBezTo>
                <a:cubicBezTo>
                  <a:pt x="3753319" y="309766"/>
                  <a:pt x="3750901" y="316575"/>
                  <a:pt x="3747626" y="322602"/>
                </a:cubicBezTo>
                <a:cubicBezTo>
                  <a:pt x="3744352" y="328630"/>
                  <a:pt x="3740148" y="333504"/>
                  <a:pt x="3735013" y="337225"/>
                </a:cubicBezTo>
                <a:cubicBezTo>
                  <a:pt x="3729879" y="340946"/>
                  <a:pt x="3723665" y="342806"/>
                  <a:pt x="3716372" y="342806"/>
                </a:cubicBezTo>
                <a:cubicBezTo>
                  <a:pt x="3708633" y="342806"/>
                  <a:pt x="3701192" y="340090"/>
                  <a:pt x="3694048" y="334658"/>
                </a:cubicBezTo>
                <a:cubicBezTo>
                  <a:pt x="3686904" y="329225"/>
                  <a:pt x="3679389" y="321523"/>
                  <a:pt x="3671501" y="311552"/>
                </a:cubicBezTo>
                <a:lnTo>
                  <a:pt x="3671501" y="245919"/>
                </a:lnTo>
                <a:cubicBezTo>
                  <a:pt x="3675966" y="239966"/>
                  <a:pt x="3680207" y="234980"/>
                  <a:pt x="3684226" y="230962"/>
                </a:cubicBezTo>
                <a:cubicBezTo>
                  <a:pt x="3688244" y="226943"/>
                  <a:pt x="3692151" y="223669"/>
                  <a:pt x="3695946" y="221139"/>
                </a:cubicBezTo>
                <a:cubicBezTo>
                  <a:pt x="3699741" y="218609"/>
                  <a:pt x="3703462" y="216786"/>
                  <a:pt x="3707108" y="215669"/>
                </a:cubicBezTo>
                <a:cubicBezTo>
                  <a:pt x="3710754" y="214553"/>
                  <a:pt x="3714438" y="213995"/>
                  <a:pt x="3718158" y="213995"/>
                </a:cubicBezTo>
                <a:close/>
                <a:moveTo>
                  <a:pt x="3146435" y="213995"/>
                </a:moveTo>
                <a:cubicBezTo>
                  <a:pt x="3154025" y="213995"/>
                  <a:pt x="3160313" y="215818"/>
                  <a:pt x="3165299" y="219465"/>
                </a:cubicBezTo>
                <a:cubicBezTo>
                  <a:pt x="3170285" y="223111"/>
                  <a:pt x="3174340" y="227985"/>
                  <a:pt x="3177466" y="234087"/>
                </a:cubicBezTo>
                <a:cubicBezTo>
                  <a:pt x="3180591" y="240189"/>
                  <a:pt x="3182786" y="247184"/>
                  <a:pt x="3184051" y="255072"/>
                </a:cubicBezTo>
                <a:cubicBezTo>
                  <a:pt x="3185316" y="262960"/>
                  <a:pt x="3185949" y="271145"/>
                  <a:pt x="3185949" y="279628"/>
                </a:cubicBezTo>
                <a:cubicBezTo>
                  <a:pt x="3185949" y="287219"/>
                  <a:pt x="3185205" y="294809"/>
                  <a:pt x="3183717" y="302399"/>
                </a:cubicBezTo>
                <a:cubicBezTo>
                  <a:pt x="3182228" y="309989"/>
                  <a:pt x="3179810" y="316761"/>
                  <a:pt x="3176461" y="322714"/>
                </a:cubicBezTo>
                <a:cubicBezTo>
                  <a:pt x="3173113" y="328667"/>
                  <a:pt x="3168908" y="333504"/>
                  <a:pt x="3163848" y="337225"/>
                </a:cubicBezTo>
                <a:cubicBezTo>
                  <a:pt x="3158788" y="340946"/>
                  <a:pt x="3152611" y="342806"/>
                  <a:pt x="3145319" y="342806"/>
                </a:cubicBezTo>
                <a:cubicBezTo>
                  <a:pt x="3137431" y="342806"/>
                  <a:pt x="3129878" y="340164"/>
                  <a:pt x="3122660" y="334881"/>
                </a:cubicBezTo>
                <a:cubicBezTo>
                  <a:pt x="3115442" y="329597"/>
                  <a:pt x="3107889" y="321896"/>
                  <a:pt x="3100001" y="311775"/>
                </a:cubicBezTo>
                <a:lnTo>
                  <a:pt x="3100001" y="245696"/>
                </a:lnTo>
                <a:cubicBezTo>
                  <a:pt x="3104466" y="239742"/>
                  <a:pt x="3108707" y="234757"/>
                  <a:pt x="3112726" y="230738"/>
                </a:cubicBezTo>
                <a:cubicBezTo>
                  <a:pt x="3116744" y="226720"/>
                  <a:pt x="3120651" y="223446"/>
                  <a:pt x="3124446" y="220916"/>
                </a:cubicBezTo>
                <a:cubicBezTo>
                  <a:pt x="3128241" y="218386"/>
                  <a:pt x="3131924" y="216600"/>
                  <a:pt x="3135496" y="215558"/>
                </a:cubicBezTo>
                <a:cubicBezTo>
                  <a:pt x="3139068" y="214516"/>
                  <a:pt x="3142714" y="213995"/>
                  <a:pt x="3146435" y="213995"/>
                </a:cubicBezTo>
                <a:close/>
                <a:moveTo>
                  <a:pt x="1955810" y="213995"/>
                </a:moveTo>
                <a:cubicBezTo>
                  <a:pt x="1963401" y="213995"/>
                  <a:pt x="1969689" y="215818"/>
                  <a:pt x="1974674" y="219465"/>
                </a:cubicBezTo>
                <a:cubicBezTo>
                  <a:pt x="1979660" y="223111"/>
                  <a:pt x="1983715" y="227985"/>
                  <a:pt x="1986841" y="234087"/>
                </a:cubicBezTo>
                <a:cubicBezTo>
                  <a:pt x="1989967" y="240189"/>
                  <a:pt x="1992162" y="247184"/>
                  <a:pt x="1993427" y="255072"/>
                </a:cubicBezTo>
                <a:cubicBezTo>
                  <a:pt x="1994692" y="262960"/>
                  <a:pt x="1995324" y="271145"/>
                  <a:pt x="1995324" y="279628"/>
                </a:cubicBezTo>
                <a:cubicBezTo>
                  <a:pt x="1995324" y="287219"/>
                  <a:pt x="1994580" y="294809"/>
                  <a:pt x="1993092" y="302399"/>
                </a:cubicBezTo>
                <a:cubicBezTo>
                  <a:pt x="1991604" y="309989"/>
                  <a:pt x="1989185" y="316761"/>
                  <a:pt x="1985836" y="322714"/>
                </a:cubicBezTo>
                <a:cubicBezTo>
                  <a:pt x="1982488" y="328667"/>
                  <a:pt x="1978284" y="333504"/>
                  <a:pt x="1973224" y="337225"/>
                </a:cubicBezTo>
                <a:cubicBezTo>
                  <a:pt x="1968163" y="340946"/>
                  <a:pt x="1961987" y="342806"/>
                  <a:pt x="1954694" y="342806"/>
                </a:cubicBezTo>
                <a:cubicBezTo>
                  <a:pt x="1946806" y="342806"/>
                  <a:pt x="1939253" y="340164"/>
                  <a:pt x="1932035" y="334881"/>
                </a:cubicBezTo>
                <a:cubicBezTo>
                  <a:pt x="1924817" y="329597"/>
                  <a:pt x="1917264" y="321896"/>
                  <a:pt x="1909376" y="311775"/>
                </a:cubicBezTo>
                <a:lnTo>
                  <a:pt x="1909376" y="245696"/>
                </a:lnTo>
                <a:cubicBezTo>
                  <a:pt x="1913841" y="239742"/>
                  <a:pt x="1918083" y="234757"/>
                  <a:pt x="1922101" y="230738"/>
                </a:cubicBezTo>
                <a:cubicBezTo>
                  <a:pt x="1926119" y="226720"/>
                  <a:pt x="1930026" y="223446"/>
                  <a:pt x="1933821" y="220916"/>
                </a:cubicBezTo>
                <a:cubicBezTo>
                  <a:pt x="1937616" y="218386"/>
                  <a:pt x="1941300" y="216600"/>
                  <a:pt x="1944872" y="215558"/>
                </a:cubicBezTo>
                <a:cubicBezTo>
                  <a:pt x="1948443" y="214516"/>
                  <a:pt x="1952090" y="213995"/>
                  <a:pt x="1955810" y="213995"/>
                </a:cubicBezTo>
                <a:close/>
                <a:moveTo>
                  <a:pt x="688985" y="213995"/>
                </a:moveTo>
                <a:cubicBezTo>
                  <a:pt x="696575" y="213995"/>
                  <a:pt x="702863" y="215818"/>
                  <a:pt x="707849" y="219465"/>
                </a:cubicBezTo>
                <a:cubicBezTo>
                  <a:pt x="712835" y="223111"/>
                  <a:pt x="716890" y="227985"/>
                  <a:pt x="720016" y="234087"/>
                </a:cubicBezTo>
                <a:cubicBezTo>
                  <a:pt x="723141" y="240189"/>
                  <a:pt x="725337" y="247184"/>
                  <a:pt x="726602" y="255072"/>
                </a:cubicBezTo>
                <a:cubicBezTo>
                  <a:pt x="727867" y="262960"/>
                  <a:pt x="728499" y="271145"/>
                  <a:pt x="728499" y="279628"/>
                </a:cubicBezTo>
                <a:cubicBezTo>
                  <a:pt x="728499" y="287219"/>
                  <a:pt x="727755" y="294809"/>
                  <a:pt x="726267" y="302399"/>
                </a:cubicBezTo>
                <a:cubicBezTo>
                  <a:pt x="724779" y="309989"/>
                  <a:pt x="722360" y="316761"/>
                  <a:pt x="719011" y="322714"/>
                </a:cubicBezTo>
                <a:cubicBezTo>
                  <a:pt x="715663" y="328667"/>
                  <a:pt x="711458" y="333504"/>
                  <a:pt x="706398" y="337225"/>
                </a:cubicBezTo>
                <a:cubicBezTo>
                  <a:pt x="701338" y="340946"/>
                  <a:pt x="695162" y="342806"/>
                  <a:pt x="687869" y="342806"/>
                </a:cubicBezTo>
                <a:cubicBezTo>
                  <a:pt x="679982" y="342806"/>
                  <a:pt x="672429" y="340164"/>
                  <a:pt x="665210" y="334881"/>
                </a:cubicBezTo>
                <a:cubicBezTo>
                  <a:pt x="657992" y="329597"/>
                  <a:pt x="650439" y="321896"/>
                  <a:pt x="642551" y="311775"/>
                </a:cubicBezTo>
                <a:lnTo>
                  <a:pt x="642551" y="245696"/>
                </a:lnTo>
                <a:cubicBezTo>
                  <a:pt x="647016" y="239742"/>
                  <a:pt x="651257" y="234757"/>
                  <a:pt x="655276" y="230738"/>
                </a:cubicBezTo>
                <a:cubicBezTo>
                  <a:pt x="659294" y="226720"/>
                  <a:pt x="663201" y="223446"/>
                  <a:pt x="666996" y="220916"/>
                </a:cubicBezTo>
                <a:cubicBezTo>
                  <a:pt x="670791" y="218386"/>
                  <a:pt x="674475" y="216600"/>
                  <a:pt x="678047" y="215558"/>
                </a:cubicBezTo>
                <a:cubicBezTo>
                  <a:pt x="681618" y="214516"/>
                  <a:pt x="685265" y="213995"/>
                  <a:pt x="688985" y="213995"/>
                </a:cubicBezTo>
                <a:close/>
                <a:moveTo>
                  <a:pt x="7644170" y="210423"/>
                </a:moveTo>
                <a:cubicBezTo>
                  <a:pt x="7653546" y="210423"/>
                  <a:pt x="7661322" y="212135"/>
                  <a:pt x="7667498" y="215558"/>
                </a:cubicBezTo>
                <a:cubicBezTo>
                  <a:pt x="7673674" y="218981"/>
                  <a:pt x="7678623" y="223743"/>
                  <a:pt x="7682344" y="229845"/>
                </a:cubicBezTo>
                <a:cubicBezTo>
                  <a:pt x="7686064" y="235947"/>
                  <a:pt x="7688706" y="243128"/>
                  <a:pt x="7690269" y="251388"/>
                </a:cubicBezTo>
                <a:cubicBezTo>
                  <a:pt x="7691832" y="259648"/>
                  <a:pt x="7692613" y="268689"/>
                  <a:pt x="7692613" y="278512"/>
                </a:cubicBezTo>
                <a:cubicBezTo>
                  <a:pt x="7692613" y="289079"/>
                  <a:pt x="7691646" y="298492"/>
                  <a:pt x="7689711" y="306752"/>
                </a:cubicBezTo>
                <a:cubicBezTo>
                  <a:pt x="7687776" y="315012"/>
                  <a:pt x="7684800" y="322044"/>
                  <a:pt x="7680781" y="327849"/>
                </a:cubicBezTo>
                <a:cubicBezTo>
                  <a:pt x="7676763" y="333653"/>
                  <a:pt x="7671628" y="338081"/>
                  <a:pt x="7665378" y="341132"/>
                </a:cubicBezTo>
                <a:cubicBezTo>
                  <a:pt x="7659126" y="344183"/>
                  <a:pt x="7651760" y="345708"/>
                  <a:pt x="7643276" y="345708"/>
                </a:cubicBezTo>
                <a:cubicBezTo>
                  <a:pt x="7634049" y="345708"/>
                  <a:pt x="7626310" y="344034"/>
                  <a:pt x="7620060" y="340685"/>
                </a:cubicBezTo>
                <a:cubicBezTo>
                  <a:pt x="7613808" y="337336"/>
                  <a:pt x="7608860" y="332611"/>
                  <a:pt x="7605214" y="326509"/>
                </a:cubicBezTo>
                <a:cubicBezTo>
                  <a:pt x="7601568" y="320407"/>
                  <a:pt x="7598926" y="313226"/>
                  <a:pt x="7597288" y="304966"/>
                </a:cubicBezTo>
                <a:cubicBezTo>
                  <a:pt x="7595652" y="296706"/>
                  <a:pt x="7594833" y="287665"/>
                  <a:pt x="7594833" y="277842"/>
                </a:cubicBezTo>
                <a:cubicBezTo>
                  <a:pt x="7594833" y="267276"/>
                  <a:pt x="7595838" y="257862"/>
                  <a:pt x="7597846" y="249602"/>
                </a:cubicBezTo>
                <a:cubicBezTo>
                  <a:pt x="7599856" y="241342"/>
                  <a:pt x="7602870" y="234273"/>
                  <a:pt x="7606888" y="228394"/>
                </a:cubicBezTo>
                <a:cubicBezTo>
                  <a:pt x="7610906" y="222516"/>
                  <a:pt x="7616041" y="218051"/>
                  <a:pt x="7622292" y="215000"/>
                </a:cubicBezTo>
                <a:cubicBezTo>
                  <a:pt x="7628542" y="211949"/>
                  <a:pt x="7635835" y="210423"/>
                  <a:pt x="7644170" y="210423"/>
                </a:cubicBezTo>
                <a:close/>
                <a:moveTo>
                  <a:pt x="8247296" y="205735"/>
                </a:moveTo>
                <a:cubicBezTo>
                  <a:pt x="8261434" y="205735"/>
                  <a:pt x="8271890" y="210237"/>
                  <a:pt x="8278661" y="219241"/>
                </a:cubicBezTo>
                <a:cubicBezTo>
                  <a:pt x="8285432" y="228245"/>
                  <a:pt x="8288595" y="240635"/>
                  <a:pt x="8288149" y="256411"/>
                </a:cubicBezTo>
                <a:lnTo>
                  <a:pt x="8204210" y="256411"/>
                </a:lnTo>
                <a:cubicBezTo>
                  <a:pt x="8204508" y="249416"/>
                  <a:pt x="8205586" y="242831"/>
                  <a:pt x="8207446" y="236654"/>
                </a:cubicBezTo>
                <a:cubicBezTo>
                  <a:pt x="8209307" y="230478"/>
                  <a:pt x="8211986" y="225120"/>
                  <a:pt x="8215484" y="220581"/>
                </a:cubicBezTo>
                <a:cubicBezTo>
                  <a:pt x="8218981" y="216042"/>
                  <a:pt x="8223372" y="212432"/>
                  <a:pt x="8228654" y="209754"/>
                </a:cubicBezTo>
                <a:cubicBezTo>
                  <a:pt x="8233938" y="207075"/>
                  <a:pt x="8240152" y="205735"/>
                  <a:pt x="8247296" y="205735"/>
                </a:cubicBezTo>
                <a:close/>
                <a:moveTo>
                  <a:pt x="6199421" y="205735"/>
                </a:moveTo>
                <a:cubicBezTo>
                  <a:pt x="6213559" y="205735"/>
                  <a:pt x="6224015" y="210237"/>
                  <a:pt x="6230786" y="219241"/>
                </a:cubicBezTo>
                <a:cubicBezTo>
                  <a:pt x="6237558" y="228245"/>
                  <a:pt x="6240720" y="240635"/>
                  <a:pt x="6240274" y="256411"/>
                </a:cubicBezTo>
                <a:lnTo>
                  <a:pt x="6156335" y="256411"/>
                </a:lnTo>
                <a:cubicBezTo>
                  <a:pt x="6156633" y="249416"/>
                  <a:pt x="6157712" y="242831"/>
                  <a:pt x="6159572" y="236654"/>
                </a:cubicBezTo>
                <a:cubicBezTo>
                  <a:pt x="6161432" y="230478"/>
                  <a:pt x="6164111" y="225120"/>
                  <a:pt x="6167609" y="220581"/>
                </a:cubicBezTo>
                <a:cubicBezTo>
                  <a:pt x="6171106" y="216042"/>
                  <a:pt x="6175497" y="212432"/>
                  <a:pt x="6180780" y="209754"/>
                </a:cubicBezTo>
                <a:cubicBezTo>
                  <a:pt x="6186063" y="207075"/>
                  <a:pt x="6192277" y="205735"/>
                  <a:pt x="6199421" y="205735"/>
                </a:cubicBezTo>
                <a:close/>
                <a:moveTo>
                  <a:pt x="2741846" y="205735"/>
                </a:moveTo>
                <a:cubicBezTo>
                  <a:pt x="2755985" y="205735"/>
                  <a:pt x="2766440" y="210237"/>
                  <a:pt x="2773211" y="219241"/>
                </a:cubicBezTo>
                <a:cubicBezTo>
                  <a:pt x="2779983" y="228245"/>
                  <a:pt x="2783146" y="240635"/>
                  <a:pt x="2782699" y="256411"/>
                </a:cubicBezTo>
                <a:lnTo>
                  <a:pt x="2698760" y="256411"/>
                </a:lnTo>
                <a:cubicBezTo>
                  <a:pt x="2699058" y="249416"/>
                  <a:pt x="2700137" y="242831"/>
                  <a:pt x="2701997" y="236654"/>
                </a:cubicBezTo>
                <a:cubicBezTo>
                  <a:pt x="2703857" y="230478"/>
                  <a:pt x="2706536" y="225120"/>
                  <a:pt x="2710034" y="220581"/>
                </a:cubicBezTo>
                <a:cubicBezTo>
                  <a:pt x="2713531" y="216042"/>
                  <a:pt x="2717922" y="212432"/>
                  <a:pt x="2723205" y="209754"/>
                </a:cubicBezTo>
                <a:cubicBezTo>
                  <a:pt x="2728489" y="207075"/>
                  <a:pt x="2734702" y="205735"/>
                  <a:pt x="2741846" y="205735"/>
                </a:cubicBezTo>
                <a:close/>
                <a:moveTo>
                  <a:pt x="2189396" y="205735"/>
                </a:moveTo>
                <a:cubicBezTo>
                  <a:pt x="2203535" y="205735"/>
                  <a:pt x="2213990" y="210237"/>
                  <a:pt x="2220762" y="219241"/>
                </a:cubicBezTo>
                <a:cubicBezTo>
                  <a:pt x="2227533" y="228245"/>
                  <a:pt x="2230696" y="240635"/>
                  <a:pt x="2230250" y="256411"/>
                </a:cubicBezTo>
                <a:lnTo>
                  <a:pt x="2146310" y="256411"/>
                </a:lnTo>
                <a:cubicBezTo>
                  <a:pt x="2146608" y="249416"/>
                  <a:pt x="2147687" y="242831"/>
                  <a:pt x="2149547" y="236654"/>
                </a:cubicBezTo>
                <a:cubicBezTo>
                  <a:pt x="2151408" y="230478"/>
                  <a:pt x="2154087" y="225120"/>
                  <a:pt x="2157584" y="220581"/>
                </a:cubicBezTo>
                <a:cubicBezTo>
                  <a:pt x="2161082" y="216042"/>
                  <a:pt x="2165472" y="212432"/>
                  <a:pt x="2170755" y="209754"/>
                </a:cubicBezTo>
                <a:cubicBezTo>
                  <a:pt x="2176039" y="207075"/>
                  <a:pt x="2182252" y="205735"/>
                  <a:pt x="2189396" y="205735"/>
                </a:cubicBezTo>
                <a:close/>
                <a:moveTo>
                  <a:pt x="1036871" y="205735"/>
                </a:moveTo>
                <a:cubicBezTo>
                  <a:pt x="1051010" y="205735"/>
                  <a:pt x="1061465" y="210237"/>
                  <a:pt x="1068236" y="219241"/>
                </a:cubicBezTo>
                <a:cubicBezTo>
                  <a:pt x="1075008" y="228245"/>
                  <a:pt x="1078171" y="240635"/>
                  <a:pt x="1077724" y="256411"/>
                </a:cubicBezTo>
                <a:lnTo>
                  <a:pt x="993786" y="256411"/>
                </a:lnTo>
                <a:cubicBezTo>
                  <a:pt x="994083" y="249416"/>
                  <a:pt x="995162" y="242831"/>
                  <a:pt x="997022" y="236654"/>
                </a:cubicBezTo>
                <a:cubicBezTo>
                  <a:pt x="998883" y="230478"/>
                  <a:pt x="1001562" y="225120"/>
                  <a:pt x="1005059" y="220581"/>
                </a:cubicBezTo>
                <a:cubicBezTo>
                  <a:pt x="1008556" y="216042"/>
                  <a:pt x="1012947" y="212432"/>
                  <a:pt x="1018231" y="209754"/>
                </a:cubicBezTo>
                <a:cubicBezTo>
                  <a:pt x="1023514" y="207075"/>
                  <a:pt x="1029728" y="205735"/>
                  <a:pt x="1036871" y="205735"/>
                </a:cubicBezTo>
                <a:close/>
                <a:moveTo>
                  <a:pt x="8076738" y="169793"/>
                </a:moveTo>
                <a:cubicBezTo>
                  <a:pt x="8071232" y="169793"/>
                  <a:pt x="8066692" y="170016"/>
                  <a:pt x="8063120" y="170463"/>
                </a:cubicBezTo>
                <a:cubicBezTo>
                  <a:pt x="8059549" y="170909"/>
                  <a:pt x="8056721" y="171542"/>
                  <a:pt x="8054638" y="172360"/>
                </a:cubicBezTo>
                <a:cubicBezTo>
                  <a:pt x="8052554" y="173179"/>
                  <a:pt x="8051066" y="174146"/>
                  <a:pt x="8050172" y="175263"/>
                </a:cubicBezTo>
                <a:cubicBezTo>
                  <a:pt x="8049280" y="176379"/>
                  <a:pt x="8048833" y="177681"/>
                  <a:pt x="8048833" y="179169"/>
                </a:cubicBezTo>
                <a:lnTo>
                  <a:pt x="8048833" y="383436"/>
                </a:lnTo>
                <a:cubicBezTo>
                  <a:pt x="8048833" y="392366"/>
                  <a:pt x="8048386" y="398877"/>
                  <a:pt x="8047494" y="402970"/>
                </a:cubicBezTo>
                <a:cubicBezTo>
                  <a:pt x="8046600" y="407062"/>
                  <a:pt x="8045262" y="410411"/>
                  <a:pt x="8043476" y="413016"/>
                </a:cubicBezTo>
                <a:cubicBezTo>
                  <a:pt x="8041690" y="415620"/>
                  <a:pt x="8039382" y="417518"/>
                  <a:pt x="8036555" y="418708"/>
                </a:cubicBezTo>
                <a:cubicBezTo>
                  <a:pt x="8033727" y="419899"/>
                  <a:pt x="8030378" y="420494"/>
                  <a:pt x="8026509" y="420494"/>
                </a:cubicBezTo>
                <a:cubicBezTo>
                  <a:pt x="8023830" y="420494"/>
                  <a:pt x="8021337" y="420308"/>
                  <a:pt x="8019030" y="419936"/>
                </a:cubicBezTo>
                <a:cubicBezTo>
                  <a:pt x="8016724" y="419564"/>
                  <a:pt x="8015198" y="419378"/>
                  <a:pt x="8014454" y="419378"/>
                </a:cubicBezTo>
                <a:cubicBezTo>
                  <a:pt x="8013263" y="419378"/>
                  <a:pt x="8012296" y="419750"/>
                  <a:pt x="8011552" y="420494"/>
                </a:cubicBezTo>
                <a:cubicBezTo>
                  <a:pt x="8010808" y="421238"/>
                  <a:pt x="8010138" y="422429"/>
                  <a:pt x="8009542" y="424066"/>
                </a:cubicBezTo>
                <a:cubicBezTo>
                  <a:pt x="8008947" y="425703"/>
                  <a:pt x="8008538" y="427898"/>
                  <a:pt x="8008314" y="430652"/>
                </a:cubicBezTo>
                <a:cubicBezTo>
                  <a:pt x="8008092" y="433405"/>
                  <a:pt x="8007980" y="436865"/>
                  <a:pt x="8007980" y="441032"/>
                </a:cubicBezTo>
                <a:cubicBezTo>
                  <a:pt x="8007980" y="444456"/>
                  <a:pt x="8008054" y="447246"/>
                  <a:pt x="8008203" y="449404"/>
                </a:cubicBezTo>
                <a:cubicBezTo>
                  <a:pt x="8008352" y="451562"/>
                  <a:pt x="8008575" y="453497"/>
                  <a:pt x="8008873" y="455208"/>
                </a:cubicBezTo>
                <a:cubicBezTo>
                  <a:pt x="8009170" y="456920"/>
                  <a:pt x="8009692" y="458445"/>
                  <a:pt x="8010436" y="459785"/>
                </a:cubicBezTo>
                <a:cubicBezTo>
                  <a:pt x="8011180" y="461124"/>
                  <a:pt x="8012519" y="462240"/>
                  <a:pt x="8014454" y="463133"/>
                </a:cubicBezTo>
                <a:cubicBezTo>
                  <a:pt x="8016388" y="464026"/>
                  <a:pt x="8019514" y="464882"/>
                  <a:pt x="8023830" y="465701"/>
                </a:cubicBezTo>
                <a:cubicBezTo>
                  <a:pt x="8028146" y="466519"/>
                  <a:pt x="8033355" y="466929"/>
                  <a:pt x="8039457" y="466929"/>
                </a:cubicBezTo>
                <a:cubicBezTo>
                  <a:pt x="8050470" y="466929"/>
                  <a:pt x="8060070" y="465254"/>
                  <a:pt x="8068255" y="461906"/>
                </a:cubicBezTo>
                <a:cubicBezTo>
                  <a:pt x="8076440" y="458557"/>
                  <a:pt x="8083250" y="453571"/>
                  <a:pt x="8088682" y="446948"/>
                </a:cubicBezTo>
                <a:cubicBezTo>
                  <a:pt x="8094114" y="440326"/>
                  <a:pt x="8098170" y="432177"/>
                  <a:pt x="8100848" y="422503"/>
                </a:cubicBezTo>
                <a:cubicBezTo>
                  <a:pt x="8103528" y="412830"/>
                  <a:pt x="8104867" y="400179"/>
                  <a:pt x="8104867" y="384552"/>
                </a:cubicBezTo>
                <a:lnTo>
                  <a:pt x="8104867" y="179169"/>
                </a:lnTo>
                <a:cubicBezTo>
                  <a:pt x="8104867" y="177681"/>
                  <a:pt x="8104420" y="176379"/>
                  <a:pt x="8103528" y="175263"/>
                </a:cubicBezTo>
                <a:cubicBezTo>
                  <a:pt x="8102634" y="174146"/>
                  <a:pt x="8101109" y="173179"/>
                  <a:pt x="8098951" y="172360"/>
                </a:cubicBezTo>
                <a:cubicBezTo>
                  <a:pt x="8096793" y="171542"/>
                  <a:pt x="8093928" y="170909"/>
                  <a:pt x="8090356" y="170463"/>
                </a:cubicBezTo>
                <a:cubicBezTo>
                  <a:pt x="8086784" y="170016"/>
                  <a:pt x="8082245" y="169793"/>
                  <a:pt x="8076738" y="169793"/>
                </a:cubicBezTo>
                <a:close/>
                <a:moveTo>
                  <a:pt x="6906726" y="169793"/>
                </a:moveTo>
                <a:cubicBezTo>
                  <a:pt x="6899731" y="169793"/>
                  <a:pt x="6894113" y="170091"/>
                  <a:pt x="6889872" y="170686"/>
                </a:cubicBezTo>
                <a:cubicBezTo>
                  <a:pt x="6885630" y="171281"/>
                  <a:pt x="6882616" y="172360"/>
                  <a:pt x="6880830" y="173923"/>
                </a:cubicBezTo>
                <a:cubicBezTo>
                  <a:pt x="6879044" y="175486"/>
                  <a:pt x="6878151" y="177644"/>
                  <a:pt x="6878151" y="180397"/>
                </a:cubicBezTo>
                <a:cubicBezTo>
                  <a:pt x="6878151" y="183151"/>
                  <a:pt x="6879118" y="187132"/>
                  <a:pt x="6881053" y="192341"/>
                </a:cubicBezTo>
                <a:lnTo>
                  <a:pt x="6949588" y="375399"/>
                </a:lnTo>
                <a:cubicBezTo>
                  <a:pt x="6950332" y="377483"/>
                  <a:pt x="6951486" y="379455"/>
                  <a:pt x="6953049" y="381315"/>
                </a:cubicBezTo>
                <a:cubicBezTo>
                  <a:pt x="6954612" y="383176"/>
                  <a:pt x="6956360" y="384552"/>
                  <a:pt x="6958296" y="385445"/>
                </a:cubicBezTo>
                <a:lnTo>
                  <a:pt x="6931729" y="452195"/>
                </a:lnTo>
                <a:cubicBezTo>
                  <a:pt x="6930688" y="454725"/>
                  <a:pt x="6930242" y="456883"/>
                  <a:pt x="6930390" y="458669"/>
                </a:cubicBezTo>
                <a:cubicBezTo>
                  <a:pt x="6930539" y="460455"/>
                  <a:pt x="6931506" y="461943"/>
                  <a:pt x="6933292" y="463133"/>
                </a:cubicBezTo>
                <a:cubicBezTo>
                  <a:pt x="6935078" y="464324"/>
                  <a:pt x="6937757" y="465180"/>
                  <a:pt x="6941329" y="465701"/>
                </a:cubicBezTo>
                <a:cubicBezTo>
                  <a:pt x="6944901" y="466222"/>
                  <a:pt x="6949664" y="466482"/>
                  <a:pt x="6955616" y="466482"/>
                </a:cubicBezTo>
                <a:cubicBezTo>
                  <a:pt x="6967076" y="466482"/>
                  <a:pt x="6975782" y="465664"/>
                  <a:pt x="6981736" y="464026"/>
                </a:cubicBezTo>
                <a:cubicBezTo>
                  <a:pt x="6987688" y="462389"/>
                  <a:pt x="6991336" y="459710"/>
                  <a:pt x="6992675" y="455990"/>
                </a:cubicBezTo>
                <a:lnTo>
                  <a:pt x="7016784" y="385445"/>
                </a:lnTo>
                <a:lnTo>
                  <a:pt x="7083088" y="190331"/>
                </a:lnTo>
                <a:cubicBezTo>
                  <a:pt x="7084278" y="186611"/>
                  <a:pt x="7084874" y="183374"/>
                  <a:pt x="7084874" y="180620"/>
                </a:cubicBezTo>
                <a:cubicBezTo>
                  <a:pt x="7084874" y="177867"/>
                  <a:pt x="7083870" y="175672"/>
                  <a:pt x="7081860" y="174035"/>
                </a:cubicBezTo>
                <a:cubicBezTo>
                  <a:pt x="7079851" y="172398"/>
                  <a:pt x="7076725" y="171281"/>
                  <a:pt x="7072484" y="170686"/>
                </a:cubicBezTo>
                <a:cubicBezTo>
                  <a:pt x="7068242" y="170091"/>
                  <a:pt x="7062921" y="169793"/>
                  <a:pt x="7056522" y="169793"/>
                </a:cubicBezTo>
                <a:cubicBezTo>
                  <a:pt x="7048336" y="169793"/>
                  <a:pt x="7042607" y="170091"/>
                  <a:pt x="7039332" y="170686"/>
                </a:cubicBezTo>
                <a:cubicBezTo>
                  <a:pt x="7036058" y="171281"/>
                  <a:pt x="7033714" y="172212"/>
                  <a:pt x="7032300" y="173477"/>
                </a:cubicBezTo>
                <a:cubicBezTo>
                  <a:pt x="7030886" y="174742"/>
                  <a:pt x="7029733" y="177309"/>
                  <a:pt x="7028840" y="181179"/>
                </a:cubicBezTo>
                <a:lnTo>
                  <a:pt x="6985977" y="317133"/>
                </a:lnTo>
                <a:lnTo>
                  <a:pt x="6985308" y="317133"/>
                </a:lnTo>
                <a:lnTo>
                  <a:pt x="6938427" y="183857"/>
                </a:lnTo>
                <a:cubicBezTo>
                  <a:pt x="6937386" y="180434"/>
                  <a:pt x="6936344" y="177793"/>
                  <a:pt x="6935302" y="175932"/>
                </a:cubicBezTo>
                <a:cubicBezTo>
                  <a:pt x="6934260" y="174072"/>
                  <a:pt x="6932696" y="172695"/>
                  <a:pt x="6930613" y="171802"/>
                </a:cubicBezTo>
                <a:cubicBezTo>
                  <a:pt x="6928530" y="170909"/>
                  <a:pt x="6925628" y="170351"/>
                  <a:pt x="6921907" y="170128"/>
                </a:cubicBezTo>
                <a:cubicBezTo>
                  <a:pt x="6918186" y="169905"/>
                  <a:pt x="6913126" y="169793"/>
                  <a:pt x="6906726" y="169793"/>
                </a:cubicBezTo>
                <a:close/>
                <a:moveTo>
                  <a:pt x="5662672" y="169793"/>
                </a:moveTo>
                <a:cubicBezTo>
                  <a:pt x="5657165" y="169793"/>
                  <a:pt x="5652626" y="170016"/>
                  <a:pt x="5649054" y="170463"/>
                </a:cubicBezTo>
                <a:cubicBezTo>
                  <a:pt x="5645482" y="170909"/>
                  <a:pt x="5642617" y="171542"/>
                  <a:pt x="5640459" y="172360"/>
                </a:cubicBezTo>
                <a:cubicBezTo>
                  <a:pt x="5638301" y="173179"/>
                  <a:pt x="5636776" y="174146"/>
                  <a:pt x="5635883" y="175263"/>
                </a:cubicBezTo>
                <a:cubicBezTo>
                  <a:pt x="5634990" y="176379"/>
                  <a:pt x="5634544" y="177681"/>
                  <a:pt x="5634544" y="179169"/>
                </a:cubicBezTo>
                <a:lnTo>
                  <a:pt x="5634544" y="377855"/>
                </a:lnTo>
                <a:cubicBezTo>
                  <a:pt x="5634544" y="379343"/>
                  <a:pt x="5634990" y="380645"/>
                  <a:pt x="5635883" y="381762"/>
                </a:cubicBezTo>
                <a:cubicBezTo>
                  <a:pt x="5636776" y="382878"/>
                  <a:pt x="5638301" y="383808"/>
                  <a:pt x="5640459" y="384552"/>
                </a:cubicBezTo>
                <a:cubicBezTo>
                  <a:pt x="5642617" y="385296"/>
                  <a:pt x="5645482" y="385854"/>
                  <a:pt x="5649054" y="386226"/>
                </a:cubicBezTo>
                <a:cubicBezTo>
                  <a:pt x="5652626" y="386599"/>
                  <a:pt x="5657165" y="386785"/>
                  <a:pt x="5662672" y="386785"/>
                </a:cubicBezTo>
                <a:cubicBezTo>
                  <a:pt x="5668179" y="386785"/>
                  <a:pt x="5672718" y="386599"/>
                  <a:pt x="5676290" y="386226"/>
                </a:cubicBezTo>
                <a:cubicBezTo>
                  <a:pt x="5679862" y="385854"/>
                  <a:pt x="5682727" y="385296"/>
                  <a:pt x="5684885" y="384552"/>
                </a:cubicBezTo>
                <a:cubicBezTo>
                  <a:pt x="5687043" y="383808"/>
                  <a:pt x="5688568" y="382878"/>
                  <a:pt x="5689461" y="381762"/>
                </a:cubicBezTo>
                <a:cubicBezTo>
                  <a:pt x="5690354" y="380645"/>
                  <a:pt x="5690801" y="379343"/>
                  <a:pt x="5690801" y="377855"/>
                </a:cubicBezTo>
                <a:lnTo>
                  <a:pt x="5690801" y="179169"/>
                </a:lnTo>
                <a:cubicBezTo>
                  <a:pt x="5690801" y="177681"/>
                  <a:pt x="5690354" y="176379"/>
                  <a:pt x="5689461" y="175263"/>
                </a:cubicBezTo>
                <a:cubicBezTo>
                  <a:pt x="5688568" y="174146"/>
                  <a:pt x="5687043" y="173179"/>
                  <a:pt x="5684885" y="172360"/>
                </a:cubicBezTo>
                <a:cubicBezTo>
                  <a:pt x="5682727" y="171542"/>
                  <a:pt x="5679862" y="170909"/>
                  <a:pt x="5676290" y="170463"/>
                </a:cubicBezTo>
                <a:cubicBezTo>
                  <a:pt x="5672718" y="170016"/>
                  <a:pt x="5668179" y="169793"/>
                  <a:pt x="5662672" y="169793"/>
                </a:cubicBezTo>
                <a:close/>
                <a:moveTo>
                  <a:pt x="5357872" y="169793"/>
                </a:moveTo>
                <a:cubicBezTo>
                  <a:pt x="5352365" y="169793"/>
                  <a:pt x="5347826" y="170016"/>
                  <a:pt x="5344254" y="170463"/>
                </a:cubicBezTo>
                <a:cubicBezTo>
                  <a:pt x="5340682" y="170909"/>
                  <a:pt x="5337817" y="171542"/>
                  <a:pt x="5335659" y="172360"/>
                </a:cubicBezTo>
                <a:cubicBezTo>
                  <a:pt x="5333501" y="173179"/>
                  <a:pt x="5331976" y="174146"/>
                  <a:pt x="5331083" y="175263"/>
                </a:cubicBezTo>
                <a:cubicBezTo>
                  <a:pt x="5330190" y="176379"/>
                  <a:pt x="5329744" y="177681"/>
                  <a:pt x="5329744" y="179169"/>
                </a:cubicBezTo>
                <a:lnTo>
                  <a:pt x="5329744" y="377855"/>
                </a:lnTo>
                <a:cubicBezTo>
                  <a:pt x="5329744" y="379343"/>
                  <a:pt x="5330190" y="380645"/>
                  <a:pt x="5331083" y="381762"/>
                </a:cubicBezTo>
                <a:cubicBezTo>
                  <a:pt x="5331976" y="382878"/>
                  <a:pt x="5333501" y="383808"/>
                  <a:pt x="5335659" y="384552"/>
                </a:cubicBezTo>
                <a:cubicBezTo>
                  <a:pt x="5337817" y="385296"/>
                  <a:pt x="5340682" y="385854"/>
                  <a:pt x="5344254" y="386226"/>
                </a:cubicBezTo>
                <a:cubicBezTo>
                  <a:pt x="5347826" y="386599"/>
                  <a:pt x="5352365" y="386785"/>
                  <a:pt x="5357872" y="386785"/>
                </a:cubicBezTo>
                <a:cubicBezTo>
                  <a:pt x="5363379" y="386785"/>
                  <a:pt x="5367918" y="386599"/>
                  <a:pt x="5371490" y="386226"/>
                </a:cubicBezTo>
                <a:cubicBezTo>
                  <a:pt x="5375062" y="385854"/>
                  <a:pt x="5377927" y="385296"/>
                  <a:pt x="5380085" y="384552"/>
                </a:cubicBezTo>
                <a:cubicBezTo>
                  <a:pt x="5382243" y="383808"/>
                  <a:pt x="5383768" y="382878"/>
                  <a:pt x="5384661" y="381762"/>
                </a:cubicBezTo>
                <a:cubicBezTo>
                  <a:pt x="5385554" y="380645"/>
                  <a:pt x="5386001" y="379343"/>
                  <a:pt x="5386001" y="377855"/>
                </a:cubicBezTo>
                <a:lnTo>
                  <a:pt x="5386001" y="179169"/>
                </a:lnTo>
                <a:cubicBezTo>
                  <a:pt x="5386001" y="177681"/>
                  <a:pt x="5385554" y="176379"/>
                  <a:pt x="5384661" y="175263"/>
                </a:cubicBezTo>
                <a:cubicBezTo>
                  <a:pt x="5383768" y="174146"/>
                  <a:pt x="5382243" y="173179"/>
                  <a:pt x="5380085" y="172360"/>
                </a:cubicBezTo>
                <a:cubicBezTo>
                  <a:pt x="5377927" y="171542"/>
                  <a:pt x="5375062" y="170909"/>
                  <a:pt x="5371490" y="170463"/>
                </a:cubicBezTo>
                <a:cubicBezTo>
                  <a:pt x="5367918" y="170016"/>
                  <a:pt x="5363379" y="169793"/>
                  <a:pt x="5357872" y="169793"/>
                </a:cubicBezTo>
                <a:close/>
                <a:moveTo>
                  <a:pt x="2438832" y="169793"/>
                </a:moveTo>
                <a:cubicBezTo>
                  <a:pt x="2433325" y="169793"/>
                  <a:pt x="2428749" y="169942"/>
                  <a:pt x="2425102" y="170240"/>
                </a:cubicBezTo>
                <a:cubicBezTo>
                  <a:pt x="2421456" y="170537"/>
                  <a:pt x="2418591" y="171058"/>
                  <a:pt x="2416508" y="171802"/>
                </a:cubicBezTo>
                <a:cubicBezTo>
                  <a:pt x="2414424" y="172546"/>
                  <a:pt x="2412973" y="173477"/>
                  <a:pt x="2412155" y="174593"/>
                </a:cubicBezTo>
                <a:cubicBezTo>
                  <a:pt x="2411336" y="175709"/>
                  <a:pt x="2410927" y="177011"/>
                  <a:pt x="2410927" y="178500"/>
                </a:cubicBezTo>
                <a:cubicBezTo>
                  <a:pt x="2410927" y="179393"/>
                  <a:pt x="2410964" y="180360"/>
                  <a:pt x="2411038" y="181402"/>
                </a:cubicBezTo>
                <a:cubicBezTo>
                  <a:pt x="2411113" y="182444"/>
                  <a:pt x="2411410" y="184155"/>
                  <a:pt x="2411932" y="186536"/>
                </a:cubicBezTo>
                <a:cubicBezTo>
                  <a:pt x="2412452" y="188918"/>
                  <a:pt x="2413159" y="191597"/>
                  <a:pt x="2414052" y="194573"/>
                </a:cubicBezTo>
                <a:lnTo>
                  <a:pt x="2473881" y="374730"/>
                </a:lnTo>
                <a:cubicBezTo>
                  <a:pt x="2474625" y="377111"/>
                  <a:pt x="2475630" y="379083"/>
                  <a:pt x="2476895" y="380645"/>
                </a:cubicBezTo>
                <a:cubicBezTo>
                  <a:pt x="2478160" y="382208"/>
                  <a:pt x="2480207" y="383436"/>
                  <a:pt x="2483034" y="384329"/>
                </a:cubicBezTo>
                <a:cubicBezTo>
                  <a:pt x="2485862" y="385222"/>
                  <a:pt x="2489769" y="385854"/>
                  <a:pt x="2494754" y="386226"/>
                </a:cubicBezTo>
                <a:cubicBezTo>
                  <a:pt x="2499740" y="386599"/>
                  <a:pt x="2506177" y="386785"/>
                  <a:pt x="2514065" y="386785"/>
                </a:cubicBezTo>
                <a:cubicBezTo>
                  <a:pt x="2522101" y="386785"/>
                  <a:pt x="2528613" y="386636"/>
                  <a:pt x="2533598" y="386338"/>
                </a:cubicBezTo>
                <a:cubicBezTo>
                  <a:pt x="2538584" y="386040"/>
                  <a:pt x="2542528" y="385445"/>
                  <a:pt x="2545430" y="384552"/>
                </a:cubicBezTo>
                <a:cubicBezTo>
                  <a:pt x="2548332" y="383659"/>
                  <a:pt x="2550416" y="382431"/>
                  <a:pt x="2551681" y="380869"/>
                </a:cubicBezTo>
                <a:cubicBezTo>
                  <a:pt x="2552946" y="379306"/>
                  <a:pt x="2553951" y="377260"/>
                  <a:pt x="2554695" y="374730"/>
                </a:cubicBezTo>
                <a:lnTo>
                  <a:pt x="2614524" y="194573"/>
                </a:lnTo>
                <a:cubicBezTo>
                  <a:pt x="2615119" y="192489"/>
                  <a:pt x="2615603" y="190629"/>
                  <a:pt x="2615975" y="188992"/>
                </a:cubicBezTo>
                <a:cubicBezTo>
                  <a:pt x="2616347" y="187355"/>
                  <a:pt x="2616644" y="185904"/>
                  <a:pt x="2616868" y="184639"/>
                </a:cubicBezTo>
                <a:cubicBezTo>
                  <a:pt x="2617091" y="183374"/>
                  <a:pt x="2617240" y="182220"/>
                  <a:pt x="2617314" y="181179"/>
                </a:cubicBezTo>
                <a:cubicBezTo>
                  <a:pt x="2617389" y="180137"/>
                  <a:pt x="2617426" y="179244"/>
                  <a:pt x="2617426" y="178500"/>
                </a:cubicBezTo>
                <a:cubicBezTo>
                  <a:pt x="2617426" y="177011"/>
                  <a:pt x="2617054" y="175709"/>
                  <a:pt x="2616310" y="174593"/>
                </a:cubicBezTo>
                <a:cubicBezTo>
                  <a:pt x="2615565" y="173477"/>
                  <a:pt x="2614226" y="172546"/>
                  <a:pt x="2612291" y="171802"/>
                </a:cubicBezTo>
                <a:cubicBezTo>
                  <a:pt x="2610356" y="171058"/>
                  <a:pt x="2607641" y="170537"/>
                  <a:pt x="2604143" y="170240"/>
                </a:cubicBezTo>
                <a:cubicBezTo>
                  <a:pt x="2600645" y="169942"/>
                  <a:pt x="2596144" y="169793"/>
                  <a:pt x="2590636" y="169793"/>
                </a:cubicBezTo>
                <a:cubicBezTo>
                  <a:pt x="2584982" y="169793"/>
                  <a:pt x="2580405" y="169979"/>
                  <a:pt x="2576907" y="170351"/>
                </a:cubicBezTo>
                <a:cubicBezTo>
                  <a:pt x="2573410" y="170723"/>
                  <a:pt x="2570619" y="171244"/>
                  <a:pt x="2568536" y="171914"/>
                </a:cubicBezTo>
                <a:cubicBezTo>
                  <a:pt x="2566453" y="172584"/>
                  <a:pt x="2564927" y="173551"/>
                  <a:pt x="2563959" y="174816"/>
                </a:cubicBezTo>
                <a:cubicBezTo>
                  <a:pt x="2562992" y="176081"/>
                  <a:pt x="2562285" y="177607"/>
                  <a:pt x="2561838" y="179393"/>
                </a:cubicBezTo>
                <a:lnTo>
                  <a:pt x="2517190" y="325616"/>
                </a:lnTo>
                <a:lnTo>
                  <a:pt x="2515850" y="331197"/>
                </a:lnTo>
                <a:lnTo>
                  <a:pt x="2514511" y="325616"/>
                </a:lnTo>
                <a:lnTo>
                  <a:pt x="2469193" y="179393"/>
                </a:lnTo>
                <a:cubicBezTo>
                  <a:pt x="2468598" y="177607"/>
                  <a:pt x="2467854" y="176081"/>
                  <a:pt x="2466961" y="174816"/>
                </a:cubicBezTo>
                <a:cubicBezTo>
                  <a:pt x="2466068" y="173551"/>
                  <a:pt x="2464542" y="172584"/>
                  <a:pt x="2462384" y="171914"/>
                </a:cubicBezTo>
                <a:cubicBezTo>
                  <a:pt x="2460226" y="171244"/>
                  <a:pt x="2457287" y="170723"/>
                  <a:pt x="2453566" y="170351"/>
                </a:cubicBezTo>
                <a:cubicBezTo>
                  <a:pt x="2449846" y="169979"/>
                  <a:pt x="2444934" y="169793"/>
                  <a:pt x="2438832" y="169793"/>
                </a:cubicBezTo>
                <a:close/>
                <a:moveTo>
                  <a:pt x="866314" y="169793"/>
                </a:moveTo>
                <a:cubicBezTo>
                  <a:pt x="860807" y="169793"/>
                  <a:pt x="856268" y="170016"/>
                  <a:pt x="852697" y="170463"/>
                </a:cubicBezTo>
                <a:cubicBezTo>
                  <a:pt x="849124" y="170909"/>
                  <a:pt x="846297" y="171542"/>
                  <a:pt x="844213" y="172360"/>
                </a:cubicBezTo>
                <a:cubicBezTo>
                  <a:pt x="842130" y="173179"/>
                  <a:pt x="840641" y="174146"/>
                  <a:pt x="839748" y="175263"/>
                </a:cubicBezTo>
                <a:cubicBezTo>
                  <a:pt x="838855" y="176379"/>
                  <a:pt x="838409" y="177681"/>
                  <a:pt x="838409" y="179169"/>
                </a:cubicBezTo>
                <a:lnTo>
                  <a:pt x="838409" y="383436"/>
                </a:lnTo>
                <a:cubicBezTo>
                  <a:pt x="838409" y="392366"/>
                  <a:pt x="837962" y="398877"/>
                  <a:pt x="837070" y="402970"/>
                </a:cubicBezTo>
                <a:cubicBezTo>
                  <a:pt x="836176" y="407062"/>
                  <a:pt x="834837" y="410411"/>
                  <a:pt x="833051" y="413016"/>
                </a:cubicBezTo>
                <a:cubicBezTo>
                  <a:pt x="831265" y="415620"/>
                  <a:pt x="828958" y="417518"/>
                  <a:pt x="826131" y="418708"/>
                </a:cubicBezTo>
                <a:cubicBezTo>
                  <a:pt x="823302" y="419899"/>
                  <a:pt x="819954" y="420494"/>
                  <a:pt x="816085" y="420494"/>
                </a:cubicBezTo>
                <a:cubicBezTo>
                  <a:pt x="813406" y="420494"/>
                  <a:pt x="810913" y="420308"/>
                  <a:pt x="808606" y="419936"/>
                </a:cubicBezTo>
                <a:cubicBezTo>
                  <a:pt x="806299" y="419564"/>
                  <a:pt x="804773" y="419378"/>
                  <a:pt x="804029" y="419378"/>
                </a:cubicBezTo>
                <a:cubicBezTo>
                  <a:pt x="802839" y="419378"/>
                  <a:pt x="801872" y="419750"/>
                  <a:pt x="801127" y="420494"/>
                </a:cubicBezTo>
                <a:cubicBezTo>
                  <a:pt x="800383" y="421238"/>
                  <a:pt x="799713" y="422429"/>
                  <a:pt x="799119" y="424066"/>
                </a:cubicBezTo>
                <a:cubicBezTo>
                  <a:pt x="798523" y="425703"/>
                  <a:pt x="798113" y="427898"/>
                  <a:pt x="797890" y="430652"/>
                </a:cubicBezTo>
                <a:cubicBezTo>
                  <a:pt x="797667" y="433405"/>
                  <a:pt x="797556" y="436865"/>
                  <a:pt x="797556" y="441032"/>
                </a:cubicBezTo>
                <a:cubicBezTo>
                  <a:pt x="797556" y="444456"/>
                  <a:pt x="797630" y="447246"/>
                  <a:pt x="797779" y="449404"/>
                </a:cubicBezTo>
                <a:cubicBezTo>
                  <a:pt x="797927" y="451562"/>
                  <a:pt x="798151" y="453497"/>
                  <a:pt x="798449" y="455208"/>
                </a:cubicBezTo>
                <a:cubicBezTo>
                  <a:pt x="798746" y="456920"/>
                  <a:pt x="799267" y="458445"/>
                  <a:pt x="800011" y="459785"/>
                </a:cubicBezTo>
                <a:cubicBezTo>
                  <a:pt x="800755" y="461124"/>
                  <a:pt x="802095" y="462240"/>
                  <a:pt x="804029" y="463133"/>
                </a:cubicBezTo>
                <a:cubicBezTo>
                  <a:pt x="805965" y="464026"/>
                  <a:pt x="809090" y="464882"/>
                  <a:pt x="813406" y="465701"/>
                </a:cubicBezTo>
                <a:cubicBezTo>
                  <a:pt x="817722" y="466519"/>
                  <a:pt x="822931" y="466929"/>
                  <a:pt x="829033" y="466929"/>
                </a:cubicBezTo>
                <a:cubicBezTo>
                  <a:pt x="840046" y="466929"/>
                  <a:pt x="849645" y="465254"/>
                  <a:pt x="857831" y="461906"/>
                </a:cubicBezTo>
                <a:cubicBezTo>
                  <a:pt x="866017" y="458557"/>
                  <a:pt x="872825" y="453571"/>
                  <a:pt x="878257" y="446948"/>
                </a:cubicBezTo>
                <a:cubicBezTo>
                  <a:pt x="883690" y="440326"/>
                  <a:pt x="887746" y="432177"/>
                  <a:pt x="890424" y="422503"/>
                </a:cubicBezTo>
                <a:cubicBezTo>
                  <a:pt x="893103" y="412830"/>
                  <a:pt x="894442" y="400179"/>
                  <a:pt x="894442" y="384552"/>
                </a:cubicBezTo>
                <a:lnTo>
                  <a:pt x="894442" y="179169"/>
                </a:lnTo>
                <a:cubicBezTo>
                  <a:pt x="894442" y="177681"/>
                  <a:pt x="893996" y="176379"/>
                  <a:pt x="893103" y="175263"/>
                </a:cubicBezTo>
                <a:cubicBezTo>
                  <a:pt x="892210" y="174146"/>
                  <a:pt x="890685" y="173179"/>
                  <a:pt x="888527" y="172360"/>
                </a:cubicBezTo>
                <a:cubicBezTo>
                  <a:pt x="886369" y="171542"/>
                  <a:pt x="883504" y="170909"/>
                  <a:pt x="879932" y="170463"/>
                </a:cubicBezTo>
                <a:cubicBezTo>
                  <a:pt x="876360" y="170016"/>
                  <a:pt x="871820" y="169793"/>
                  <a:pt x="866314" y="169793"/>
                </a:cubicBezTo>
                <a:close/>
                <a:moveTo>
                  <a:pt x="365433" y="169793"/>
                </a:moveTo>
                <a:cubicBezTo>
                  <a:pt x="360075" y="169793"/>
                  <a:pt x="355573" y="169979"/>
                  <a:pt x="351927" y="170351"/>
                </a:cubicBezTo>
                <a:cubicBezTo>
                  <a:pt x="348280" y="170723"/>
                  <a:pt x="345378" y="171281"/>
                  <a:pt x="343220" y="172026"/>
                </a:cubicBezTo>
                <a:cubicBezTo>
                  <a:pt x="341062" y="172770"/>
                  <a:pt x="339574" y="173700"/>
                  <a:pt x="338756" y="174816"/>
                </a:cubicBezTo>
                <a:cubicBezTo>
                  <a:pt x="337937" y="175932"/>
                  <a:pt x="337528" y="177235"/>
                  <a:pt x="337528" y="178723"/>
                </a:cubicBezTo>
                <a:lnTo>
                  <a:pt x="337528" y="300613"/>
                </a:lnTo>
                <a:cubicBezTo>
                  <a:pt x="337528" y="315794"/>
                  <a:pt x="338756" y="328481"/>
                  <a:pt x="341211" y="338676"/>
                </a:cubicBezTo>
                <a:cubicBezTo>
                  <a:pt x="343667" y="348871"/>
                  <a:pt x="347760" y="357838"/>
                  <a:pt x="353490" y="365577"/>
                </a:cubicBezTo>
                <a:cubicBezTo>
                  <a:pt x="359220" y="373316"/>
                  <a:pt x="366735" y="379418"/>
                  <a:pt x="376037" y="383882"/>
                </a:cubicBezTo>
                <a:cubicBezTo>
                  <a:pt x="385339" y="388347"/>
                  <a:pt x="396836" y="390580"/>
                  <a:pt x="410528" y="390580"/>
                </a:cubicBezTo>
                <a:cubicBezTo>
                  <a:pt x="422732" y="390580"/>
                  <a:pt x="434526" y="387603"/>
                  <a:pt x="445912" y="381650"/>
                </a:cubicBezTo>
                <a:cubicBezTo>
                  <a:pt x="457297" y="375697"/>
                  <a:pt x="468496" y="366767"/>
                  <a:pt x="479510" y="354861"/>
                </a:cubicBezTo>
                <a:lnTo>
                  <a:pt x="479510" y="377855"/>
                </a:lnTo>
                <a:cubicBezTo>
                  <a:pt x="479510" y="379343"/>
                  <a:pt x="479882" y="380645"/>
                  <a:pt x="480626" y="381762"/>
                </a:cubicBezTo>
                <a:cubicBezTo>
                  <a:pt x="481370" y="382878"/>
                  <a:pt x="482635" y="383808"/>
                  <a:pt x="484421" y="384552"/>
                </a:cubicBezTo>
                <a:cubicBezTo>
                  <a:pt x="486207" y="385296"/>
                  <a:pt x="488626" y="385854"/>
                  <a:pt x="491676" y="386226"/>
                </a:cubicBezTo>
                <a:cubicBezTo>
                  <a:pt x="494727" y="386599"/>
                  <a:pt x="498709" y="386785"/>
                  <a:pt x="503620" y="386785"/>
                </a:cubicBezTo>
                <a:cubicBezTo>
                  <a:pt x="508234" y="386785"/>
                  <a:pt x="512066" y="386599"/>
                  <a:pt x="515117" y="386226"/>
                </a:cubicBezTo>
                <a:cubicBezTo>
                  <a:pt x="518168" y="385854"/>
                  <a:pt x="520624" y="385296"/>
                  <a:pt x="522484" y="384552"/>
                </a:cubicBezTo>
                <a:cubicBezTo>
                  <a:pt x="524344" y="383808"/>
                  <a:pt x="525646" y="382878"/>
                  <a:pt x="526391" y="381762"/>
                </a:cubicBezTo>
                <a:cubicBezTo>
                  <a:pt x="527135" y="380645"/>
                  <a:pt x="527507" y="379343"/>
                  <a:pt x="527507" y="377855"/>
                </a:cubicBezTo>
                <a:lnTo>
                  <a:pt x="527507" y="178723"/>
                </a:lnTo>
                <a:cubicBezTo>
                  <a:pt x="527507" y="177235"/>
                  <a:pt x="527061" y="175932"/>
                  <a:pt x="526167" y="174816"/>
                </a:cubicBezTo>
                <a:cubicBezTo>
                  <a:pt x="525275" y="173700"/>
                  <a:pt x="523786" y="172770"/>
                  <a:pt x="521702" y="172026"/>
                </a:cubicBezTo>
                <a:cubicBezTo>
                  <a:pt x="519619" y="171281"/>
                  <a:pt x="516791" y="170723"/>
                  <a:pt x="513220" y="170351"/>
                </a:cubicBezTo>
                <a:cubicBezTo>
                  <a:pt x="509648" y="169979"/>
                  <a:pt x="505108" y="169793"/>
                  <a:pt x="499602" y="169793"/>
                </a:cubicBezTo>
                <a:cubicBezTo>
                  <a:pt x="494095" y="169793"/>
                  <a:pt x="489556" y="169979"/>
                  <a:pt x="485984" y="170351"/>
                </a:cubicBezTo>
                <a:cubicBezTo>
                  <a:pt x="482412" y="170723"/>
                  <a:pt x="479547" y="171281"/>
                  <a:pt x="477389" y="172026"/>
                </a:cubicBezTo>
                <a:cubicBezTo>
                  <a:pt x="475231" y="172770"/>
                  <a:pt x="473743" y="173700"/>
                  <a:pt x="472924" y="174816"/>
                </a:cubicBezTo>
                <a:cubicBezTo>
                  <a:pt x="472105" y="175932"/>
                  <a:pt x="471697" y="177235"/>
                  <a:pt x="471697" y="178723"/>
                </a:cubicBezTo>
                <a:lnTo>
                  <a:pt x="471697" y="311105"/>
                </a:lnTo>
                <a:cubicBezTo>
                  <a:pt x="463511" y="321077"/>
                  <a:pt x="455809" y="328667"/>
                  <a:pt x="448591" y="333876"/>
                </a:cubicBezTo>
                <a:cubicBezTo>
                  <a:pt x="441373" y="339085"/>
                  <a:pt x="434192" y="341690"/>
                  <a:pt x="427048" y="341690"/>
                </a:cubicBezTo>
                <a:cubicBezTo>
                  <a:pt x="421392" y="341690"/>
                  <a:pt x="416444" y="340611"/>
                  <a:pt x="412202" y="338453"/>
                </a:cubicBezTo>
                <a:cubicBezTo>
                  <a:pt x="407961" y="336295"/>
                  <a:pt x="404463" y="333244"/>
                  <a:pt x="401710" y="329300"/>
                </a:cubicBezTo>
                <a:cubicBezTo>
                  <a:pt x="398956" y="325356"/>
                  <a:pt x="396910" y="320630"/>
                  <a:pt x="395571" y="315124"/>
                </a:cubicBezTo>
                <a:cubicBezTo>
                  <a:pt x="394231" y="309617"/>
                  <a:pt x="393561" y="301655"/>
                  <a:pt x="393561" y="291237"/>
                </a:cubicBezTo>
                <a:lnTo>
                  <a:pt x="393561" y="178723"/>
                </a:lnTo>
                <a:cubicBezTo>
                  <a:pt x="393561" y="177235"/>
                  <a:pt x="393115" y="175932"/>
                  <a:pt x="392222" y="174816"/>
                </a:cubicBezTo>
                <a:cubicBezTo>
                  <a:pt x="391329" y="173700"/>
                  <a:pt x="389804" y="172770"/>
                  <a:pt x="387646" y="172026"/>
                </a:cubicBezTo>
                <a:cubicBezTo>
                  <a:pt x="385488" y="171281"/>
                  <a:pt x="382623" y="170723"/>
                  <a:pt x="379051" y="170351"/>
                </a:cubicBezTo>
                <a:cubicBezTo>
                  <a:pt x="375479" y="169979"/>
                  <a:pt x="370940" y="169793"/>
                  <a:pt x="365433" y="169793"/>
                </a:cubicBezTo>
                <a:close/>
                <a:moveTo>
                  <a:pt x="8475449" y="166221"/>
                </a:moveTo>
                <a:cubicBezTo>
                  <a:pt x="8460864" y="166221"/>
                  <a:pt x="8447469" y="168528"/>
                  <a:pt x="8435265" y="173142"/>
                </a:cubicBezTo>
                <a:cubicBezTo>
                  <a:pt x="8423061" y="177755"/>
                  <a:pt x="8412495" y="184825"/>
                  <a:pt x="8403565" y="194350"/>
                </a:cubicBezTo>
                <a:cubicBezTo>
                  <a:pt x="8394635" y="203875"/>
                  <a:pt x="8387678" y="215893"/>
                  <a:pt x="8382692" y="230403"/>
                </a:cubicBezTo>
                <a:cubicBezTo>
                  <a:pt x="8377706" y="244914"/>
                  <a:pt x="8375213" y="262141"/>
                  <a:pt x="8375213" y="282084"/>
                </a:cubicBezTo>
                <a:cubicBezTo>
                  <a:pt x="8375213" y="299348"/>
                  <a:pt x="8377260" y="314677"/>
                  <a:pt x="8381352" y="328072"/>
                </a:cubicBezTo>
                <a:cubicBezTo>
                  <a:pt x="8385445" y="341466"/>
                  <a:pt x="8391510" y="352815"/>
                  <a:pt x="8399547" y="362116"/>
                </a:cubicBezTo>
                <a:cubicBezTo>
                  <a:pt x="8407583" y="371418"/>
                  <a:pt x="8417518" y="378450"/>
                  <a:pt x="8429349" y="383213"/>
                </a:cubicBezTo>
                <a:cubicBezTo>
                  <a:pt x="8441181" y="387975"/>
                  <a:pt x="8454762" y="390356"/>
                  <a:pt x="8470091" y="390356"/>
                </a:cubicBezTo>
                <a:cubicBezTo>
                  <a:pt x="8476937" y="390356"/>
                  <a:pt x="8483597" y="389761"/>
                  <a:pt x="8490071" y="388571"/>
                </a:cubicBezTo>
                <a:cubicBezTo>
                  <a:pt x="8496545" y="387380"/>
                  <a:pt x="8502536" y="385817"/>
                  <a:pt x="8508042" y="383882"/>
                </a:cubicBezTo>
                <a:cubicBezTo>
                  <a:pt x="8513549" y="381948"/>
                  <a:pt x="8518460" y="379752"/>
                  <a:pt x="8522776" y="377297"/>
                </a:cubicBezTo>
                <a:cubicBezTo>
                  <a:pt x="8527092" y="374841"/>
                  <a:pt x="8530143" y="372758"/>
                  <a:pt x="8531929" y="371046"/>
                </a:cubicBezTo>
                <a:cubicBezTo>
                  <a:pt x="8533715" y="369334"/>
                  <a:pt x="8534869" y="367921"/>
                  <a:pt x="8535389" y="366804"/>
                </a:cubicBezTo>
                <a:cubicBezTo>
                  <a:pt x="8535910" y="365688"/>
                  <a:pt x="8536357" y="364237"/>
                  <a:pt x="8536729" y="362451"/>
                </a:cubicBezTo>
                <a:cubicBezTo>
                  <a:pt x="8537101" y="360665"/>
                  <a:pt x="8537399" y="358470"/>
                  <a:pt x="8537622" y="355866"/>
                </a:cubicBezTo>
                <a:cubicBezTo>
                  <a:pt x="8537845" y="353261"/>
                  <a:pt x="8537957" y="350024"/>
                  <a:pt x="8537957" y="346155"/>
                </a:cubicBezTo>
                <a:cubicBezTo>
                  <a:pt x="8537957" y="341243"/>
                  <a:pt x="8537808" y="337225"/>
                  <a:pt x="8537510" y="334099"/>
                </a:cubicBezTo>
                <a:cubicBezTo>
                  <a:pt x="8537213" y="330974"/>
                  <a:pt x="8536803" y="328407"/>
                  <a:pt x="8536282" y="326398"/>
                </a:cubicBezTo>
                <a:cubicBezTo>
                  <a:pt x="8535762" y="324388"/>
                  <a:pt x="8535055" y="323012"/>
                  <a:pt x="8534162" y="322268"/>
                </a:cubicBezTo>
                <a:cubicBezTo>
                  <a:pt x="8533269" y="321523"/>
                  <a:pt x="8532152" y="321151"/>
                  <a:pt x="8530813" y="321151"/>
                </a:cubicBezTo>
                <a:cubicBezTo>
                  <a:pt x="8528878" y="321151"/>
                  <a:pt x="8526497" y="322305"/>
                  <a:pt x="8523669" y="324612"/>
                </a:cubicBezTo>
                <a:cubicBezTo>
                  <a:pt x="8520842" y="326918"/>
                  <a:pt x="8517344" y="329486"/>
                  <a:pt x="8513177" y="332313"/>
                </a:cubicBezTo>
                <a:cubicBezTo>
                  <a:pt x="8509010" y="335141"/>
                  <a:pt x="8504136" y="337709"/>
                  <a:pt x="8498555" y="340015"/>
                </a:cubicBezTo>
                <a:cubicBezTo>
                  <a:pt x="8492973" y="342322"/>
                  <a:pt x="8486313" y="343476"/>
                  <a:pt x="8478574" y="343476"/>
                </a:cubicBezTo>
                <a:cubicBezTo>
                  <a:pt x="8470984" y="343476"/>
                  <a:pt x="8464324" y="342099"/>
                  <a:pt x="8458594" y="339346"/>
                </a:cubicBezTo>
                <a:cubicBezTo>
                  <a:pt x="8452864" y="336592"/>
                  <a:pt x="8448102" y="332462"/>
                  <a:pt x="8444307" y="326956"/>
                </a:cubicBezTo>
                <a:cubicBezTo>
                  <a:pt x="8440512" y="321449"/>
                  <a:pt x="8437647" y="314603"/>
                  <a:pt x="8435712" y="306417"/>
                </a:cubicBezTo>
                <a:cubicBezTo>
                  <a:pt x="8433777" y="298232"/>
                  <a:pt x="8432810" y="288781"/>
                  <a:pt x="8432810" y="278066"/>
                </a:cubicBezTo>
                <a:cubicBezTo>
                  <a:pt x="8432810" y="256337"/>
                  <a:pt x="8436679" y="239854"/>
                  <a:pt x="8444418" y="228617"/>
                </a:cubicBezTo>
                <a:cubicBezTo>
                  <a:pt x="8452157" y="217381"/>
                  <a:pt x="8463319" y="211763"/>
                  <a:pt x="8477905" y="211763"/>
                </a:cubicBezTo>
                <a:cubicBezTo>
                  <a:pt x="8485346" y="211763"/>
                  <a:pt x="8491746" y="212805"/>
                  <a:pt x="8497103" y="214888"/>
                </a:cubicBezTo>
                <a:cubicBezTo>
                  <a:pt x="8502461" y="216972"/>
                  <a:pt x="8507075" y="219279"/>
                  <a:pt x="8510944" y="221809"/>
                </a:cubicBezTo>
                <a:cubicBezTo>
                  <a:pt x="8514814" y="224339"/>
                  <a:pt x="8518163" y="226646"/>
                  <a:pt x="8520990" y="228729"/>
                </a:cubicBezTo>
                <a:cubicBezTo>
                  <a:pt x="8523818" y="230813"/>
                  <a:pt x="8526497" y="231855"/>
                  <a:pt x="8529027" y="231855"/>
                </a:cubicBezTo>
                <a:cubicBezTo>
                  <a:pt x="8531408" y="231855"/>
                  <a:pt x="8533343" y="230106"/>
                  <a:pt x="8534831" y="226608"/>
                </a:cubicBezTo>
                <a:cubicBezTo>
                  <a:pt x="8536320" y="223111"/>
                  <a:pt x="8537064" y="217046"/>
                  <a:pt x="8537064" y="208414"/>
                </a:cubicBezTo>
                <a:cubicBezTo>
                  <a:pt x="8537064" y="204693"/>
                  <a:pt x="8536952" y="201531"/>
                  <a:pt x="8536729" y="198926"/>
                </a:cubicBezTo>
                <a:cubicBezTo>
                  <a:pt x="8536506" y="196322"/>
                  <a:pt x="8536208" y="194127"/>
                  <a:pt x="8535836" y="192341"/>
                </a:cubicBezTo>
                <a:cubicBezTo>
                  <a:pt x="8535464" y="190555"/>
                  <a:pt x="8534943" y="189104"/>
                  <a:pt x="8534273" y="187987"/>
                </a:cubicBezTo>
                <a:cubicBezTo>
                  <a:pt x="8533604" y="186871"/>
                  <a:pt x="8532450" y="185495"/>
                  <a:pt x="8530813" y="183857"/>
                </a:cubicBezTo>
                <a:cubicBezTo>
                  <a:pt x="8529176" y="182220"/>
                  <a:pt x="8526385" y="180286"/>
                  <a:pt x="8522441" y="178053"/>
                </a:cubicBezTo>
                <a:cubicBezTo>
                  <a:pt x="8518497" y="175821"/>
                  <a:pt x="8514033" y="173812"/>
                  <a:pt x="8509047" y="172026"/>
                </a:cubicBezTo>
                <a:cubicBezTo>
                  <a:pt x="8504061" y="170240"/>
                  <a:pt x="8498703" y="168826"/>
                  <a:pt x="8492973" y="167784"/>
                </a:cubicBezTo>
                <a:cubicBezTo>
                  <a:pt x="8487244" y="166742"/>
                  <a:pt x="8481402" y="166221"/>
                  <a:pt x="8475449" y="166221"/>
                </a:cubicBezTo>
                <a:close/>
                <a:moveTo>
                  <a:pt x="5532224" y="166221"/>
                </a:moveTo>
                <a:cubicBezTo>
                  <a:pt x="5517639" y="166221"/>
                  <a:pt x="5504245" y="168528"/>
                  <a:pt x="5492041" y="173142"/>
                </a:cubicBezTo>
                <a:cubicBezTo>
                  <a:pt x="5479837" y="177755"/>
                  <a:pt x="5469270" y="184825"/>
                  <a:pt x="5460340" y="194350"/>
                </a:cubicBezTo>
                <a:cubicBezTo>
                  <a:pt x="5451411" y="203875"/>
                  <a:pt x="5444453" y="215893"/>
                  <a:pt x="5439467" y="230403"/>
                </a:cubicBezTo>
                <a:cubicBezTo>
                  <a:pt x="5434481" y="244914"/>
                  <a:pt x="5431988" y="262141"/>
                  <a:pt x="5431988" y="282084"/>
                </a:cubicBezTo>
                <a:cubicBezTo>
                  <a:pt x="5431988" y="299348"/>
                  <a:pt x="5434035" y="314677"/>
                  <a:pt x="5438128" y="328072"/>
                </a:cubicBezTo>
                <a:cubicBezTo>
                  <a:pt x="5442220" y="341466"/>
                  <a:pt x="5448285" y="352815"/>
                  <a:pt x="5456322" y="362116"/>
                </a:cubicBezTo>
                <a:cubicBezTo>
                  <a:pt x="5464359" y="371418"/>
                  <a:pt x="5474293" y="378450"/>
                  <a:pt x="5486125" y="383213"/>
                </a:cubicBezTo>
                <a:cubicBezTo>
                  <a:pt x="5497957" y="387975"/>
                  <a:pt x="5511537" y="390356"/>
                  <a:pt x="5526866" y="390356"/>
                </a:cubicBezTo>
                <a:cubicBezTo>
                  <a:pt x="5533712" y="390356"/>
                  <a:pt x="5540373" y="389761"/>
                  <a:pt x="5546847" y="388571"/>
                </a:cubicBezTo>
                <a:cubicBezTo>
                  <a:pt x="5553321" y="387380"/>
                  <a:pt x="5559311" y="385817"/>
                  <a:pt x="5564818" y="383882"/>
                </a:cubicBezTo>
                <a:cubicBezTo>
                  <a:pt x="5570324" y="381948"/>
                  <a:pt x="5575236" y="379752"/>
                  <a:pt x="5579552" y="377297"/>
                </a:cubicBezTo>
                <a:cubicBezTo>
                  <a:pt x="5583868" y="374841"/>
                  <a:pt x="5586919" y="372758"/>
                  <a:pt x="5588704" y="371046"/>
                </a:cubicBezTo>
                <a:cubicBezTo>
                  <a:pt x="5590490" y="369334"/>
                  <a:pt x="5591644" y="367921"/>
                  <a:pt x="5592165" y="366804"/>
                </a:cubicBezTo>
                <a:cubicBezTo>
                  <a:pt x="5592686" y="365688"/>
                  <a:pt x="5593132" y="364237"/>
                  <a:pt x="5593504" y="362451"/>
                </a:cubicBezTo>
                <a:cubicBezTo>
                  <a:pt x="5593876" y="360665"/>
                  <a:pt x="5594174" y="358470"/>
                  <a:pt x="5594397" y="355866"/>
                </a:cubicBezTo>
                <a:cubicBezTo>
                  <a:pt x="5594620" y="353261"/>
                  <a:pt x="5594732" y="350024"/>
                  <a:pt x="5594732" y="346155"/>
                </a:cubicBezTo>
                <a:cubicBezTo>
                  <a:pt x="5594732" y="341243"/>
                  <a:pt x="5594583" y="337225"/>
                  <a:pt x="5594286" y="334099"/>
                </a:cubicBezTo>
                <a:cubicBezTo>
                  <a:pt x="5593988" y="330974"/>
                  <a:pt x="5593579" y="328407"/>
                  <a:pt x="5593058" y="326398"/>
                </a:cubicBezTo>
                <a:cubicBezTo>
                  <a:pt x="5592537" y="324388"/>
                  <a:pt x="5591830" y="323012"/>
                  <a:pt x="5590937" y="322268"/>
                </a:cubicBezTo>
                <a:cubicBezTo>
                  <a:pt x="5590044" y="321523"/>
                  <a:pt x="5588928" y="321151"/>
                  <a:pt x="5587588" y="321151"/>
                </a:cubicBezTo>
                <a:cubicBezTo>
                  <a:pt x="5585653" y="321151"/>
                  <a:pt x="5583272" y="322305"/>
                  <a:pt x="5580445" y="324612"/>
                </a:cubicBezTo>
                <a:cubicBezTo>
                  <a:pt x="5577617" y="326918"/>
                  <a:pt x="5574119" y="329486"/>
                  <a:pt x="5569952" y="332313"/>
                </a:cubicBezTo>
                <a:cubicBezTo>
                  <a:pt x="5565785" y="335141"/>
                  <a:pt x="5560911" y="337709"/>
                  <a:pt x="5555330" y="340015"/>
                </a:cubicBezTo>
                <a:cubicBezTo>
                  <a:pt x="5549749" y="342322"/>
                  <a:pt x="5543089" y="343476"/>
                  <a:pt x="5535350" y="343476"/>
                </a:cubicBezTo>
                <a:cubicBezTo>
                  <a:pt x="5527759" y="343476"/>
                  <a:pt x="5521099" y="342099"/>
                  <a:pt x="5515369" y="339346"/>
                </a:cubicBezTo>
                <a:cubicBezTo>
                  <a:pt x="5509640" y="336592"/>
                  <a:pt x="5504877" y="332462"/>
                  <a:pt x="5501082" y="326956"/>
                </a:cubicBezTo>
                <a:cubicBezTo>
                  <a:pt x="5497287" y="321449"/>
                  <a:pt x="5494422" y="314603"/>
                  <a:pt x="5492487" y="306417"/>
                </a:cubicBezTo>
                <a:cubicBezTo>
                  <a:pt x="5490552" y="298232"/>
                  <a:pt x="5489585" y="288781"/>
                  <a:pt x="5489585" y="278066"/>
                </a:cubicBezTo>
                <a:cubicBezTo>
                  <a:pt x="5489585" y="256337"/>
                  <a:pt x="5493454" y="239854"/>
                  <a:pt x="5501194" y="228617"/>
                </a:cubicBezTo>
                <a:cubicBezTo>
                  <a:pt x="5508933" y="217381"/>
                  <a:pt x="5520095" y="211763"/>
                  <a:pt x="5534680" y="211763"/>
                </a:cubicBezTo>
                <a:cubicBezTo>
                  <a:pt x="5542121" y="211763"/>
                  <a:pt x="5548521" y="212805"/>
                  <a:pt x="5553879" y="214888"/>
                </a:cubicBezTo>
                <a:cubicBezTo>
                  <a:pt x="5559237" y="216972"/>
                  <a:pt x="5563850" y="219279"/>
                  <a:pt x="5567720" y="221809"/>
                </a:cubicBezTo>
                <a:cubicBezTo>
                  <a:pt x="5571589" y="224339"/>
                  <a:pt x="5574938" y="226646"/>
                  <a:pt x="5577766" y="228729"/>
                </a:cubicBezTo>
                <a:cubicBezTo>
                  <a:pt x="5580593" y="230813"/>
                  <a:pt x="5583272" y="231855"/>
                  <a:pt x="5585802" y="231855"/>
                </a:cubicBezTo>
                <a:cubicBezTo>
                  <a:pt x="5588184" y="231855"/>
                  <a:pt x="5590118" y="230106"/>
                  <a:pt x="5591607" y="226608"/>
                </a:cubicBezTo>
                <a:cubicBezTo>
                  <a:pt x="5593095" y="223111"/>
                  <a:pt x="5593839" y="217046"/>
                  <a:pt x="5593839" y="208414"/>
                </a:cubicBezTo>
                <a:cubicBezTo>
                  <a:pt x="5593839" y="204693"/>
                  <a:pt x="5593727" y="201531"/>
                  <a:pt x="5593504" y="198926"/>
                </a:cubicBezTo>
                <a:cubicBezTo>
                  <a:pt x="5593281" y="196322"/>
                  <a:pt x="5592983" y="194127"/>
                  <a:pt x="5592611" y="192341"/>
                </a:cubicBezTo>
                <a:cubicBezTo>
                  <a:pt x="5592239" y="190555"/>
                  <a:pt x="5591718" y="189104"/>
                  <a:pt x="5591049" y="187987"/>
                </a:cubicBezTo>
                <a:cubicBezTo>
                  <a:pt x="5590379" y="186871"/>
                  <a:pt x="5589225" y="185495"/>
                  <a:pt x="5587588" y="183857"/>
                </a:cubicBezTo>
                <a:cubicBezTo>
                  <a:pt x="5585951" y="182220"/>
                  <a:pt x="5583161" y="180286"/>
                  <a:pt x="5579217" y="178053"/>
                </a:cubicBezTo>
                <a:cubicBezTo>
                  <a:pt x="5575273" y="175821"/>
                  <a:pt x="5570808" y="173812"/>
                  <a:pt x="5565822" y="172026"/>
                </a:cubicBezTo>
                <a:cubicBezTo>
                  <a:pt x="5560836" y="170240"/>
                  <a:pt x="5555479" y="168826"/>
                  <a:pt x="5549749" y="167784"/>
                </a:cubicBezTo>
                <a:cubicBezTo>
                  <a:pt x="5544019" y="166742"/>
                  <a:pt x="5538177" y="166221"/>
                  <a:pt x="5532224" y="166221"/>
                </a:cubicBezTo>
                <a:close/>
                <a:moveTo>
                  <a:pt x="1265025" y="166221"/>
                </a:moveTo>
                <a:cubicBezTo>
                  <a:pt x="1250439" y="166221"/>
                  <a:pt x="1237045" y="168528"/>
                  <a:pt x="1224841" y="173142"/>
                </a:cubicBezTo>
                <a:cubicBezTo>
                  <a:pt x="1212637" y="177755"/>
                  <a:pt x="1202071" y="184825"/>
                  <a:pt x="1193140" y="194350"/>
                </a:cubicBezTo>
                <a:cubicBezTo>
                  <a:pt x="1184211" y="203875"/>
                  <a:pt x="1177253" y="215893"/>
                  <a:pt x="1172267" y="230403"/>
                </a:cubicBezTo>
                <a:cubicBezTo>
                  <a:pt x="1167282" y="244914"/>
                  <a:pt x="1164789" y="262141"/>
                  <a:pt x="1164789" y="282084"/>
                </a:cubicBezTo>
                <a:cubicBezTo>
                  <a:pt x="1164789" y="299348"/>
                  <a:pt x="1166835" y="314677"/>
                  <a:pt x="1170928" y="328072"/>
                </a:cubicBezTo>
                <a:cubicBezTo>
                  <a:pt x="1175021" y="341466"/>
                  <a:pt x="1181085" y="352815"/>
                  <a:pt x="1189122" y="362116"/>
                </a:cubicBezTo>
                <a:cubicBezTo>
                  <a:pt x="1197159" y="371418"/>
                  <a:pt x="1207093" y="378450"/>
                  <a:pt x="1218925" y="383213"/>
                </a:cubicBezTo>
                <a:cubicBezTo>
                  <a:pt x="1230757" y="387975"/>
                  <a:pt x="1244338" y="390356"/>
                  <a:pt x="1259667" y="390356"/>
                </a:cubicBezTo>
                <a:cubicBezTo>
                  <a:pt x="1266513" y="390356"/>
                  <a:pt x="1273173" y="389761"/>
                  <a:pt x="1279647" y="388571"/>
                </a:cubicBezTo>
                <a:cubicBezTo>
                  <a:pt x="1286121" y="387380"/>
                  <a:pt x="1292111" y="385817"/>
                  <a:pt x="1297618" y="383882"/>
                </a:cubicBezTo>
                <a:cubicBezTo>
                  <a:pt x="1303125" y="381948"/>
                  <a:pt x="1308036" y="379752"/>
                  <a:pt x="1312352" y="377297"/>
                </a:cubicBezTo>
                <a:cubicBezTo>
                  <a:pt x="1316668" y="374841"/>
                  <a:pt x="1319719" y="372758"/>
                  <a:pt x="1321505" y="371046"/>
                </a:cubicBezTo>
                <a:cubicBezTo>
                  <a:pt x="1323291" y="369334"/>
                  <a:pt x="1324444" y="367921"/>
                  <a:pt x="1324965" y="366804"/>
                </a:cubicBezTo>
                <a:cubicBezTo>
                  <a:pt x="1325486" y="365688"/>
                  <a:pt x="1325932" y="364237"/>
                  <a:pt x="1326305" y="362451"/>
                </a:cubicBezTo>
                <a:cubicBezTo>
                  <a:pt x="1326677" y="360665"/>
                  <a:pt x="1326974" y="358470"/>
                  <a:pt x="1327197" y="355866"/>
                </a:cubicBezTo>
                <a:cubicBezTo>
                  <a:pt x="1327421" y="353261"/>
                  <a:pt x="1327532" y="350024"/>
                  <a:pt x="1327532" y="346155"/>
                </a:cubicBezTo>
                <a:cubicBezTo>
                  <a:pt x="1327532" y="341243"/>
                  <a:pt x="1327384" y="337225"/>
                  <a:pt x="1327086" y="334099"/>
                </a:cubicBezTo>
                <a:cubicBezTo>
                  <a:pt x="1326789" y="330974"/>
                  <a:pt x="1326379" y="328407"/>
                  <a:pt x="1325858" y="326398"/>
                </a:cubicBezTo>
                <a:cubicBezTo>
                  <a:pt x="1325337" y="324388"/>
                  <a:pt x="1324631" y="323012"/>
                  <a:pt x="1323737" y="322268"/>
                </a:cubicBezTo>
                <a:cubicBezTo>
                  <a:pt x="1322844" y="321523"/>
                  <a:pt x="1321728" y="321151"/>
                  <a:pt x="1320389" y="321151"/>
                </a:cubicBezTo>
                <a:cubicBezTo>
                  <a:pt x="1318454" y="321151"/>
                  <a:pt x="1316073" y="322305"/>
                  <a:pt x="1313245" y="324612"/>
                </a:cubicBezTo>
                <a:cubicBezTo>
                  <a:pt x="1310418" y="326918"/>
                  <a:pt x="1306920" y="329486"/>
                  <a:pt x="1302753" y="332313"/>
                </a:cubicBezTo>
                <a:cubicBezTo>
                  <a:pt x="1298585" y="335141"/>
                  <a:pt x="1293712" y="337709"/>
                  <a:pt x="1288130" y="340015"/>
                </a:cubicBezTo>
                <a:cubicBezTo>
                  <a:pt x="1282549" y="342322"/>
                  <a:pt x="1275889" y="343476"/>
                  <a:pt x="1268150" y="343476"/>
                </a:cubicBezTo>
                <a:cubicBezTo>
                  <a:pt x="1260560" y="343476"/>
                  <a:pt x="1253900" y="342099"/>
                  <a:pt x="1248170" y="339346"/>
                </a:cubicBezTo>
                <a:cubicBezTo>
                  <a:pt x="1242440" y="336592"/>
                  <a:pt x="1237678" y="332462"/>
                  <a:pt x="1233882" y="326956"/>
                </a:cubicBezTo>
                <a:cubicBezTo>
                  <a:pt x="1230087" y="321449"/>
                  <a:pt x="1227223" y="314603"/>
                  <a:pt x="1225287" y="306417"/>
                </a:cubicBezTo>
                <a:cubicBezTo>
                  <a:pt x="1223353" y="298232"/>
                  <a:pt x="1222386" y="288781"/>
                  <a:pt x="1222386" y="278066"/>
                </a:cubicBezTo>
                <a:cubicBezTo>
                  <a:pt x="1222386" y="256337"/>
                  <a:pt x="1226255" y="239854"/>
                  <a:pt x="1233994" y="228617"/>
                </a:cubicBezTo>
                <a:cubicBezTo>
                  <a:pt x="1241733" y="217381"/>
                  <a:pt x="1252895" y="211763"/>
                  <a:pt x="1267480" y="211763"/>
                </a:cubicBezTo>
                <a:cubicBezTo>
                  <a:pt x="1274921" y="211763"/>
                  <a:pt x="1281321" y="212805"/>
                  <a:pt x="1286679" y="214888"/>
                </a:cubicBezTo>
                <a:cubicBezTo>
                  <a:pt x="1292037" y="216972"/>
                  <a:pt x="1296650" y="219279"/>
                  <a:pt x="1300520" y="221809"/>
                </a:cubicBezTo>
                <a:cubicBezTo>
                  <a:pt x="1304390" y="224339"/>
                  <a:pt x="1307738" y="226646"/>
                  <a:pt x="1310566" y="228729"/>
                </a:cubicBezTo>
                <a:cubicBezTo>
                  <a:pt x="1313394" y="230813"/>
                  <a:pt x="1316073" y="231855"/>
                  <a:pt x="1318603" y="231855"/>
                </a:cubicBezTo>
                <a:cubicBezTo>
                  <a:pt x="1320984" y="231855"/>
                  <a:pt x="1322919" y="230106"/>
                  <a:pt x="1324407" y="226608"/>
                </a:cubicBezTo>
                <a:cubicBezTo>
                  <a:pt x="1325895" y="223111"/>
                  <a:pt x="1326639" y="217046"/>
                  <a:pt x="1326639" y="208414"/>
                </a:cubicBezTo>
                <a:cubicBezTo>
                  <a:pt x="1326639" y="204693"/>
                  <a:pt x="1326528" y="201531"/>
                  <a:pt x="1326305" y="198926"/>
                </a:cubicBezTo>
                <a:cubicBezTo>
                  <a:pt x="1326081" y="196322"/>
                  <a:pt x="1325784" y="194127"/>
                  <a:pt x="1325412" y="192341"/>
                </a:cubicBezTo>
                <a:cubicBezTo>
                  <a:pt x="1325040" y="190555"/>
                  <a:pt x="1324519" y="189104"/>
                  <a:pt x="1323849" y="187987"/>
                </a:cubicBezTo>
                <a:cubicBezTo>
                  <a:pt x="1323179" y="186871"/>
                  <a:pt x="1322026" y="185495"/>
                  <a:pt x="1320389" y="183857"/>
                </a:cubicBezTo>
                <a:cubicBezTo>
                  <a:pt x="1318752" y="182220"/>
                  <a:pt x="1315961" y="180286"/>
                  <a:pt x="1312017" y="178053"/>
                </a:cubicBezTo>
                <a:cubicBezTo>
                  <a:pt x="1308073" y="175821"/>
                  <a:pt x="1303608" y="173812"/>
                  <a:pt x="1298622" y="172026"/>
                </a:cubicBezTo>
                <a:cubicBezTo>
                  <a:pt x="1293637" y="170240"/>
                  <a:pt x="1288279" y="168826"/>
                  <a:pt x="1282549" y="167784"/>
                </a:cubicBezTo>
                <a:cubicBezTo>
                  <a:pt x="1276819" y="166742"/>
                  <a:pt x="1270978" y="166221"/>
                  <a:pt x="1265025" y="166221"/>
                </a:cubicBezTo>
                <a:close/>
                <a:moveTo>
                  <a:pt x="8248635" y="165998"/>
                </a:moveTo>
                <a:cubicBezTo>
                  <a:pt x="8232859" y="165998"/>
                  <a:pt x="8218683" y="168603"/>
                  <a:pt x="8206107" y="173812"/>
                </a:cubicBezTo>
                <a:cubicBezTo>
                  <a:pt x="8193532" y="179021"/>
                  <a:pt x="8182853" y="186574"/>
                  <a:pt x="8174072" y="196471"/>
                </a:cubicBezTo>
                <a:cubicBezTo>
                  <a:pt x="8165291" y="206368"/>
                  <a:pt x="8158594" y="218423"/>
                  <a:pt x="8153980" y="232636"/>
                </a:cubicBezTo>
                <a:cubicBezTo>
                  <a:pt x="8149366" y="246849"/>
                  <a:pt x="8147060" y="262811"/>
                  <a:pt x="8147060" y="280521"/>
                </a:cubicBezTo>
                <a:cubicBezTo>
                  <a:pt x="8147060" y="299125"/>
                  <a:pt x="8149255" y="315347"/>
                  <a:pt x="8153646" y="329188"/>
                </a:cubicBezTo>
                <a:cubicBezTo>
                  <a:pt x="8158036" y="343029"/>
                  <a:pt x="8164696" y="354489"/>
                  <a:pt x="8173626" y="363567"/>
                </a:cubicBezTo>
                <a:cubicBezTo>
                  <a:pt x="8182555" y="372646"/>
                  <a:pt x="8193680" y="379418"/>
                  <a:pt x="8207000" y="383882"/>
                </a:cubicBezTo>
                <a:cubicBezTo>
                  <a:pt x="8220320" y="388347"/>
                  <a:pt x="8235836" y="390580"/>
                  <a:pt x="8253546" y="390580"/>
                </a:cubicBezTo>
                <a:cubicBezTo>
                  <a:pt x="8263369" y="390580"/>
                  <a:pt x="8272596" y="389947"/>
                  <a:pt x="8281228" y="388682"/>
                </a:cubicBezTo>
                <a:cubicBezTo>
                  <a:pt x="8289860" y="387417"/>
                  <a:pt x="8297525" y="385929"/>
                  <a:pt x="8304222" y="384217"/>
                </a:cubicBezTo>
                <a:cubicBezTo>
                  <a:pt x="8310920" y="382506"/>
                  <a:pt x="8316426" y="380757"/>
                  <a:pt x="8320742" y="378971"/>
                </a:cubicBezTo>
                <a:cubicBezTo>
                  <a:pt x="8325058" y="377185"/>
                  <a:pt x="8327700" y="375771"/>
                  <a:pt x="8328667" y="374730"/>
                </a:cubicBezTo>
                <a:cubicBezTo>
                  <a:pt x="8329634" y="373688"/>
                  <a:pt x="8330416" y="372609"/>
                  <a:pt x="8331012" y="371492"/>
                </a:cubicBezTo>
                <a:cubicBezTo>
                  <a:pt x="8331606" y="370376"/>
                  <a:pt x="8332053" y="369000"/>
                  <a:pt x="8332350" y="367363"/>
                </a:cubicBezTo>
                <a:cubicBezTo>
                  <a:pt x="8332648" y="365725"/>
                  <a:pt x="8332872" y="363753"/>
                  <a:pt x="8333020" y="361447"/>
                </a:cubicBezTo>
                <a:cubicBezTo>
                  <a:pt x="8333170" y="359140"/>
                  <a:pt x="8333244" y="356349"/>
                  <a:pt x="8333244" y="353075"/>
                </a:cubicBezTo>
                <a:cubicBezTo>
                  <a:pt x="8333244" y="349354"/>
                  <a:pt x="8333132" y="346266"/>
                  <a:pt x="8332909" y="343810"/>
                </a:cubicBezTo>
                <a:cubicBezTo>
                  <a:pt x="8332686" y="341355"/>
                  <a:pt x="8332276" y="339457"/>
                  <a:pt x="8331681" y="338118"/>
                </a:cubicBezTo>
                <a:cubicBezTo>
                  <a:pt x="8331086" y="336778"/>
                  <a:pt x="8330342" y="335848"/>
                  <a:pt x="8329448" y="335327"/>
                </a:cubicBezTo>
                <a:cubicBezTo>
                  <a:pt x="8328556" y="334806"/>
                  <a:pt x="8327440" y="334546"/>
                  <a:pt x="8326100" y="334546"/>
                </a:cubicBezTo>
                <a:cubicBezTo>
                  <a:pt x="8323868" y="334546"/>
                  <a:pt x="8320966" y="335253"/>
                  <a:pt x="8317394" y="336667"/>
                </a:cubicBezTo>
                <a:cubicBezTo>
                  <a:pt x="8313822" y="338081"/>
                  <a:pt x="8309320" y="339643"/>
                  <a:pt x="8303888" y="341355"/>
                </a:cubicBezTo>
                <a:cubicBezTo>
                  <a:pt x="8298455" y="343066"/>
                  <a:pt x="8292018" y="344629"/>
                  <a:pt x="8284577" y="346043"/>
                </a:cubicBezTo>
                <a:cubicBezTo>
                  <a:pt x="8277136" y="347457"/>
                  <a:pt x="8268504" y="348164"/>
                  <a:pt x="8258681" y="348164"/>
                </a:cubicBezTo>
                <a:cubicBezTo>
                  <a:pt x="8249007" y="348164"/>
                  <a:pt x="8240710" y="346899"/>
                  <a:pt x="8233790" y="344369"/>
                </a:cubicBezTo>
                <a:cubicBezTo>
                  <a:pt x="8226869" y="341838"/>
                  <a:pt x="8221214" y="338155"/>
                  <a:pt x="8216823" y="333318"/>
                </a:cubicBezTo>
                <a:cubicBezTo>
                  <a:pt x="8212432" y="328481"/>
                  <a:pt x="8209232" y="322602"/>
                  <a:pt x="8207224" y="315682"/>
                </a:cubicBezTo>
                <a:cubicBezTo>
                  <a:pt x="8205214" y="308761"/>
                  <a:pt x="8204210" y="301060"/>
                  <a:pt x="8204210" y="292576"/>
                </a:cubicBezTo>
                <a:lnTo>
                  <a:pt x="8325430" y="292576"/>
                </a:lnTo>
                <a:cubicBezTo>
                  <a:pt x="8330788" y="292576"/>
                  <a:pt x="8334992" y="290939"/>
                  <a:pt x="8338044" y="287665"/>
                </a:cubicBezTo>
                <a:cubicBezTo>
                  <a:pt x="8341094" y="284391"/>
                  <a:pt x="8342620" y="279331"/>
                  <a:pt x="8342620" y="272485"/>
                </a:cubicBezTo>
                <a:lnTo>
                  <a:pt x="8342620" y="263555"/>
                </a:lnTo>
                <a:cubicBezTo>
                  <a:pt x="8342620" y="249565"/>
                  <a:pt x="8340834" y="236617"/>
                  <a:pt x="8337262" y="224711"/>
                </a:cubicBezTo>
                <a:cubicBezTo>
                  <a:pt x="8333690" y="212805"/>
                  <a:pt x="8328109" y="202498"/>
                  <a:pt x="8320519" y="193792"/>
                </a:cubicBezTo>
                <a:cubicBezTo>
                  <a:pt x="8312928" y="185085"/>
                  <a:pt x="8303218" y="178276"/>
                  <a:pt x="8291386" y="173365"/>
                </a:cubicBezTo>
                <a:cubicBezTo>
                  <a:pt x="8279554" y="168454"/>
                  <a:pt x="8265304" y="165998"/>
                  <a:pt x="8248635" y="165998"/>
                </a:cubicBezTo>
                <a:close/>
                <a:moveTo>
                  <a:pt x="7646178" y="165998"/>
                </a:moveTo>
                <a:cubicBezTo>
                  <a:pt x="7627873" y="165998"/>
                  <a:pt x="7611911" y="168751"/>
                  <a:pt x="7598293" y="174258"/>
                </a:cubicBezTo>
                <a:cubicBezTo>
                  <a:pt x="7584676" y="179765"/>
                  <a:pt x="7573328" y="187541"/>
                  <a:pt x="7564249" y="197587"/>
                </a:cubicBezTo>
                <a:cubicBezTo>
                  <a:pt x="7555170" y="207633"/>
                  <a:pt x="7548362" y="219688"/>
                  <a:pt x="7543822" y="233752"/>
                </a:cubicBezTo>
                <a:cubicBezTo>
                  <a:pt x="7539283" y="247816"/>
                  <a:pt x="7537013" y="263332"/>
                  <a:pt x="7537013" y="280298"/>
                </a:cubicBezTo>
                <a:cubicBezTo>
                  <a:pt x="7537013" y="297860"/>
                  <a:pt x="7539097" y="313487"/>
                  <a:pt x="7543264" y="327179"/>
                </a:cubicBezTo>
                <a:cubicBezTo>
                  <a:pt x="7547431" y="340871"/>
                  <a:pt x="7553831" y="352405"/>
                  <a:pt x="7562463" y="361781"/>
                </a:cubicBezTo>
                <a:cubicBezTo>
                  <a:pt x="7571095" y="371158"/>
                  <a:pt x="7581960" y="378301"/>
                  <a:pt x="7595056" y="383213"/>
                </a:cubicBezTo>
                <a:cubicBezTo>
                  <a:pt x="7608153" y="388124"/>
                  <a:pt x="7623557" y="390580"/>
                  <a:pt x="7641268" y="390580"/>
                </a:cubicBezTo>
                <a:cubicBezTo>
                  <a:pt x="7659573" y="390580"/>
                  <a:pt x="7675572" y="387826"/>
                  <a:pt x="7689264" y="382320"/>
                </a:cubicBezTo>
                <a:cubicBezTo>
                  <a:pt x="7702956" y="376813"/>
                  <a:pt x="7714342" y="369000"/>
                  <a:pt x="7723420" y="358879"/>
                </a:cubicBezTo>
                <a:cubicBezTo>
                  <a:pt x="7732499" y="348759"/>
                  <a:pt x="7739270" y="336704"/>
                  <a:pt x="7743736" y="322714"/>
                </a:cubicBezTo>
                <a:cubicBezTo>
                  <a:pt x="7748200" y="308724"/>
                  <a:pt x="7750432" y="293246"/>
                  <a:pt x="7750432" y="276280"/>
                </a:cubicBezTo>
                <a:cubicBezTo>
                  <a:pt x="7750432" y="258569"/>
                  <a:pt x="7748349" y="242868"/>
                  <a:pt x="7744182" y="229176"/>
                </a:cubicBezTo>
                <a:cubicBezTo>
                  <a:pt x="7740015" y="215483"/>
                  <a:pt x="7733652" y="203949"/>
                  <a:pt x="7725094" y="194573"/>
                </a:cubicBezTo>
                <a:cubicBezTo>
                  <a:pt x="7716537" y="185197"/>
                  <a:pt x="7705710" y="178090"/>
                  <a:pt x="7692613" y="173253"/>
                </a:cubicBezTo>
                <a:cubicBezTo>
                  <a:pt x="7679516" y="168417"/>
                  <a:pt x="7664038" y="165998"/>
                  <a:pt x="7646178" y="165998"/>
                </a:cubicBezTo>
                <a:close/>
                <a:moveTo>
                  <a:pt x="6200760" y="165998"/>
                </a:moveTo>
                <a:cubicBezTo>
                  <a:pt x="6184984" y="165998"/>
                  <a:pt x="6170808" y="168603"/>
                  <a:pt x="6158232" y="173812"/>
                </a:cubicBezTo>
                <a:cubicBezTo>
                  <a:pt x="6145657" y="179021"/>
                  <a:pt x="6134978" y="186574"/>
                  <a:pt x="6126197" y="196471"/>
                </a:cubicBezTo>
                <a:cubicBezTo>
                  <a:pt x="6117416" y="206368"/>
                  <a:pt x="6110719" y="218423"/>
                  <a:pt x="6106105" y="232636"/>
                </a:cubicBezTo>
                <a:cubicBezTo>
                  <a:pt x="6101492" y="246849"/>
                  <a:pt x="6099185" y="262811"/>
                  <a:pt x="6099185" y="280521"/>
                </a:cubicBezTo>
                <a:cubicBezTo>
                  <a:pt x="6099185" y="299125"/>
                  <a:pt x="6101380" y="315347"/>
                  <a:pt x="6105771" y="329188"/>
                </a:cubicBezTo>
                <a:cubicBezTo>
                  <a:pt x="6110161" y="343029"/>
                  <a:pt x="6116821" y="354489"/>
                  <a:pt x="6125751" y="363567"/>
                </a:cubicBezTo>
                <a:cubicBezTo>
                  <a:pt x="6134680" y="372646"/>
                  <a:pt x="6145805" y="379418"/>
                  <a:pt x="6159125" y="383882"/>
                </a:cubicBezTo>
                <a:cubicBezTo>
                  <a:pt x="6172446" y="388347"/>
                  <a:pt x="6187961" y="390580"/>
                  <a:pt x="6205671" y="390580"/>
                </a:cubicBezTo>
                <a:cubicBezTo>
                  <a:pt x="6215494" y="390580"/>
                  <a:pt x="6224721" y="389947"/>
                  <a:pt x="6233353" y="388682"/>
                </a:cubicBezTo>
                <a:cubicBezTo>
                  <a:pt x="6241986" y="387417"/>
                  <a:pt x="6249650" y="385929"/>
                  <a:pt x="6256347" y="384217"/>
                </a:cubicBezTo>
                <a:cubicBezTo>
                  <a:pt x="6263045" y="382506"/>
                  <a:pt x="6268551" y="380757"/>
                  <a:pt x="6272867" y="378971"/>
                </a:cubicBezTo>
                <a:cubicBezTo>
                  <a:pt x="6277183" y="377185"/>
                  <a:pt x="6279825" y="375771"/>
                  <a:pt x="6280792" y="374730"/>
                </a:cubicBezTo>
                <a:cubicBezTo>
                  <a:pt x="6281760" y="373688"/>
                  <a:pt x="6282541" y="372609"/>
                  <a:pt x="6283137" y="371492"/>
                </a:cubicBezTo>
                <a:cubicBezTo>
                  <a:pt x="6283732" y="370376"/>
                  <a:pt x="6284178" y="369000"/>
                  <a:pt x="6284476" y="367363"/>
                </a:cubicBezTo>
                <a:cubicBezTo>
                  <a:pt x="6284774" y="365725"/>
                  <a:pt x="6284997" y="363753"/>
                  <a:pt x="6285146" y="361447"/>
                </a:cubicBezTo>
                <a:cubicBezTo>
                  <a:pt x="6285295" y="359140"/>
                  <a:pt x="6285369" y="356349"/>
                  <a:pt x="6285369" y="353075"/>
                </a:cubicBezTo>
                <a:cubicBezTo>
                  <a:pt x="6285369" y="349354"/>
                  <a:pt x="6285257" y="346266"/>
                  <a:pt x="6285034" y="343810"/>
                </a:cubicBezTo>
                <a:cubicBezTo>
                  <a:pt x="6284811" y="341355"/>
                  <a:pt x="6284402" y="339457"/>
                  <a:pt x="6283806" y="338118"/>
                </a:cubicBezTo>
                <a:cubicBezTo>
                  <a:pt x="6283211" y="336778"/>
                  <a:pt x="6282467" y="335848"/>
                  <a:pt x="6281574" y="335327"/>
                </a:cubicBezTo>
                <a:cubicBezTo>
                  <a:pt x="6280681" y="334806"/>
                  <a:pt x="6279565" y="334546"/>
                  <a:pt x="6278225" y="334546"/>
                </a:cubicBezTo>
                <a:cubicBezTo>
                  <a:pt x="6275993" y="334546"/>
                  <a:pt x="6273091" y="335253"/>
                  <a:pt x="6269519" y="336667"/>
                </a:cubicBezTo>
                <a:cubicBezTo>
                  <a:pt x="6265947" y="338081"/>
                  <a:pt x="6261445" y="339643"/>
                  <a:pt x="6256013" y="341355"/>
                </a:cubicBezTo>
                <a:cubicBezTo>
                  <a:pt x="6250580" y="343066"/>
                  <a:pt x="6244144" y="344629"/>
                  <a:pt x="6236702" y="346043"/>
                </a:cubicBezTo>
                <a:cubicBezTo>
                  <a:pt x="6229261" y="347457"/>
                  <a:pt x="6220629" y="348164"/>
                  <a:pt x="6210806" y="348164"/>
                </a:cubicBezTo>
                <a:cubicBezTo>
                  <a:pt x="6201132" y="348164"/>
                  <a:pt x="6192835" y="346899"/>
                  <a:pt x="6185915" y="344369"/>
                </a:cubicBezTo>
                <a:cubicBezTo>
                  <a:pt x="6178994" y="341838"/>
                  <a:pt x="6173339" y="338155"/>
                  <a:pt x="6168948" y="333318"/>
                </a:cubicBezTo>
                <a:cubicBezTo>
                  <a:pt x="6164558" y="328481"/>
                  <a:pt x="6161358" y="322602"/>
                  <a:pt x="6159349" y="315682"/>
                </a:cubicBezTo>
                <a:cubicBezTo>
                  <a:pt x="6157340" y="308761"/>
                  <a:pt x="6156335" y="301060"/>
                  <a:pt x="6156335" y="292576"/>
                </a:cubicBezTo>
                <a:lnTo>
                  <a:pt x="6277555" y="292576"/>
                </a:lnTo>
                <a:cubicBezTo>
                  <a:pt x="6282913" y="292576"/>
                  <a:pt x="6287118" y="290939"/>
                  <a:pt x="6290169" y="287665"/>
                </a:cubicBezTo>
                <a:cubicBezTo>
                  <a:pt x="6293220" y="284391"/>
                  <a:pt x="6294745" y="279331"/>
                  <a:pt x="6294745" y="272485"/>
                </a:cubicBezTo>
                <a:lnTo>
                  <a:pt x="6294745" y="263555"/>
                </a:lnTo>
                <a:cubicBezTo>
                  <a:pt x="6294745" y="249565"/>
                  <a:pt x="6292959" y="236617"/>
                  <a:pt x="6289387" y="224711"/>
                </a:cubicBezTo>
                <a:cubicBezTo>
                  <a:pt x="6285815" y="212805"/>
                  <a:pt x="6280234" y="202498"/>
                  <a:pt x="6272644" y="193792"/>
                </a:cubicBezTo>
                <a:cubicBezTo>
                  <a:pt x="6265054" y="185085"/>
                  <a:pt x="6255343" y="178276"/>
                  <a:pt x="6243511" y="173365"/>
                </a:cubicBezTo>
                <a:cubicBezTo>
                  <a:pt x="6231679" y="168454"/>
                  <a:pt x="6217429" y="165998"/>
                  <a:pt x="6200760" y="165998"/>
                </a:cubicBezTo>
                <a:close/>
                <a:moveTo>
                  <a:pt x="5868278" y="165998"/>
                </a:moveTo>
                <a:cubicBezTo>
                  <a:pt x="5861283" y="165998"/>
                  <a:pt x="5854698" y="166742"/>
                  <a:pt x="5848521" y="168230"/>
                </a:cubicBezTo>
                <a:cubicBezTo>
                  <a:pt x="5842345" y="169719"/>
                  <a:pt x="5836354" y="171988"/>
                  <a:pt x="5830550" y="175039"/>
                </a:cubicBezTo>
                <a:cubicBezTo>
                  <a:pt x="5824746" y="178090"/>
                  <a:pt x="5819053" y="181885"/>
                  <a:pt x="5813472" y="186425"/>
                </a:cubicBezTo>
                <a:cubicBezTo>
                  <a:pt x="5807891" y="190964"/>
                  <a:pt x="5802198" y="196210"/>
                  <a:pt x="5796394" y="202163"/>
                </a:cubicBezTo>
                <a:lnTo>
                  <a:pt x="5796394" y="178723"/>
                </a:lnTo>
                <a:cubicBezTo>
                  <a:pt x="5796394" y="177235"/>
                  <a:pt x="5796022" y="175932"/>
                  <a:pt x="5795278" y="174816"/>
                </a:cubicBezTo>
                <a:cubicBezTo>
                  <a:pt x="5794534" y="173700"/>
                  <a:pt x="5793232" y="172770"/>
                  <a:pt x="5791371" y="172026"/>
                </a:cubicBezTo>
                <a:cubicBezTo>
                  <a:pt x="5789511" y="171281"/>
                  <a:pt x="5787055" y="170723"/>
                  <a:pt x="5784004" y="170351"/>
                </a:cubicBezTo>
                <a:cubicBezTo>
                  <a:pt x="5780953" y="169979"/>
                  <a:pt x="5777195" y="169793"/>
                  <a:pt x="5772730" y="169793"/>
                </a:cubicBezTo>
                <a:cubicBezTo>
                  <a:pt x="5768117" y="169793"/>
                  <a:pt x="5764284" y="169979"/>
                  <a:pt x="5761233" y="170351"/>
                </a:cubicBezTo>
                <a:cubicBezTo>
                  <a:pt x="5758182" y="170723"/>
                  <a:pt x="5755727" y="171281"/>
                  <a:pt x="5753866" y="172026"/>
                </a:cubicBezTo>
                <a:cubicBezTo>
                  <a:pt x="5752006" y="172770"/>
                  <a:pt x="5750704" y="173700"/>
                  <a:pt x="5749960" y="174816"/>
                </a:cubicBezTo>
                <a:cubicBezTo>
                  <a:pt x="5749216" y="175932"/>
                  <a:pt x="5748844" y="177235"/>
                  <a:pt x="5748844" y="178723"/>
                </a:cubicBezTo>
                <a:lnTo>
                  <a:pt x="5748844" y="456883"/>
                </a:lnTo>
                <a:cubicBezTo>
                  <a:pt x="5748844" y="458371"/>
                  <a:pt x="5749290" y="459710"/>
                  <a:pt x="5750183" y="460901"/>
                </a:cubicBezTo>
                <a:cubicBezTo>
                  <a:pt x="5751076" y="462092"/>
                  <a:pt x="5752601" y="463096"/>
                  <a:pt x="5754759" y="463915"/>
                </a:cubicBezTo>
                <a:cubicBezTo>
                  <a:pt x="5756917" y="464733"/>
                  <a:pt x="5759782" y="465366"/>
                  <a:pt x="5763354" y="465812"/>
                </a:cubicBezTo>
                <a:cubicBezTo>
                  <a:pt x="5766926" y="466259"/>
                  <a:pt x="5771465" y="466482"/>
                  <a:pt x="5776972" y="466482"/>
                </a:cubicBezTo>
                <a:cubicBezTo>
                  <a:pt x="5782479" y="466482"/>
                  <a:pt x="5787018" y="466259"/>
                  <a:pt x="5790590" y="465812"/>
                </a:cubicBezTo>
                <a:cubicBezTo>
                  <a:pt x="5794162" y="465366"/>
                  <a:pt x="5797027" y="464733"/>
                  <a:pt x="5799185" y="463915"/>
                </a:cubicBezTo>
                <a:cubicBezTo>
                  <a:pt x="5801343" y="463096"/>
                  <a:pt x="5802868" y="462092"/>
                  <a:pt x="5803761" y="460901"/>
                </a:cubicBezTo>
                <a:cubicBezTo>
                  <a:pt x="5804654" y="459710"/>
                  <a:pt x="5805101" y="458371"/>
                  <a:pt x="5805101" y="456883"/>
                </a:cubicBezTo>
                <a:lnTo>
                  <a:pt x="5805101" y="363121"/>
                </a:lnTo>
                <a:cubicBezTo>
                  <a:pt x="5809863" y="367735"/>
                  <a:pt x="5814477" y="371753"/>
                  <a:pt x="5818942" y="375176"/>
                </a:cubicBezTo>
                <a:cubicBezTo>
                  <a:pt x="5823406" y="378599"/>
                  <a:pt x="5827908" y="381464"/>
                  <a:pt x="5832448" y="383771"/>
                </a:cubicBezTo>
                <a:cubicBezTo>
                  <a:pt x="5836987" y="386078"/>
                  <a:pt x="5841675" y="387789"/>
                  <a:pt x="5846512" y="388905"/>
                </a:cubicBezTo>
                <a:cubicBezTo>
                  <a:pt x="5851349" y="390022"/>
                  <a:pt x="5856670" y="390580"/>
                  <a:pt x="5862474" y="390580"/>
                </a:cubicBezTo>
                <a:cubicBezTo>
                  <a:pt x="5876464" y="390580"/>
                  <a:pt x="5888891" y="387901"/>
                  <a:pt x="5899755" y="382543"/>
                </a:cubicBezTo>
                <a:cubicBezTo>
                  <a:pt x="5910620" y="377185"/>
                  <a:pt x="5919698" y="369521"/>
                  <a:pt x="5926991" y="359549"/>
                </a:cubicBezTo>
                <a:cubicBezTo>
                  <a:pt x="5934283" y="349578"/>
                  <a:pt x="5939827" y="337485"/>
                  <a:pt x="5943622" y="323272"/>
                </a:cubicBezTo>
                <a:cubicBezTo>
                  <a:pt x="5947417" y="309059"/>
                  <a:pt x="5949315" y="293097"/>
                  <a:pt x="5949315" y="275387"/>
                </a:cubicBezTo>
                <a:cubicBezTo>
                  <a:pt x="5949315" y="260355"/>
                  <a:pt x="5947827" y="246216"/>
                  <a:pt x="5944850" y="232971"/>
                </a:cubicBezTo>
                <a:cubicBezTo>
                  <a:pt x="5941874" y="219725"/>
                  <a:pt x="5937148" y="208116"/>
                  <a:pt x="5930674" y="198145"/>
                </a:cubicBezTo>
                <a:cubicBezTo>
                  <a:pt x="5924200" y="188173"/>
                  <a:pt x="5915829" y="180323"/>
                  <a:pt x="5905560" y="174593"/>
                </a:cubicBezTo>
                <a:cubicBezTo>
                  <a:pt x="5895290" y="168863"/>
                  <a:pt x="5882863" y="165998"/>
                  <a:pt x="5868278" y="165998"/>
                </a:cubicBezTo>
                <a:close/>
                <a:moveTo>
                  <a:pt x="5106799" y="165998"/>
                </a:moveTo>
                <a:cubicBezTo>
                  <a:pt x="5102632" y="165998"/>
                  <a:pt x="5098465" y="166556"/>
                  <a:pt x="5094297" y="167672"/>
                </a:cubicBezTo>
                <a:cubicBezTo>
                  <a:pt x="5090130" y="168789"/>
                  <a:pt x="5085963" y="170761"/>
                  <a:pt x="5081796" y="173588"/>
                </a:cubicBezTo>
                <a:cubicBezTo>
                  <a:pt x="5077629" y="176416"/>
                  <a:pt x="5073238" y="180248"/>
                  <a:pt x="5068625" y="185085"/>
                </a:cubicBezTo>
                <a:cubicBezTo>
                  <a:pt x="5064011" y="189922"/>
                  <a:pt x="5059100" y="196061"/>
                  <a:pt x="5053891" y="203503"/>
                </a:cubicBezTo>
                <a:lnTo>
                  <a:pt x="5053891" y="178723"/>
                </a:lnTo>
                <a:cubicBezTo>
                  <a:pt x="5053891" y="177235"/>
                  <a:pt x="5053519" y="175932"/>
                  <a:pt x="5052774" y="174816"/>
                </a:cubicBezTo>
                <a:cubicBezTo>
                  <a:pt x="5052030" y="173700"/>
                  <a:pt x="5050802" y="172770"/>
                  <a:pt x="5049091" y="172026"/>
                </a:cubicBezTo>
                <a:cubicBezTo>
                  <a:pt x="5047379" y="171281"/>
                  <a:pt x="5044961" y="170723"/>
                  <a:pt x="5041836" y="170351"/>
                </a:cubicBezTo>
                <a:cubicBezTo>
                  <a:pt x="5038710" y="169979"/>
                  <a:pt x="5034766" y="169793"/>
                  <a:pt x="5030004" y="169793"/>
                </a:cubicBezTo>
                <a:cubicBezTo>
                  <a:pt x="5025390" y="169793"/>
                  <a:pt x="5021558" y="169979"/>
                  <a:pt x="5018507" y="170351"/>
                </a:cubicBezTo>
                <a:cubicBezTo>
                  <a:pt x="5015456" y="170723"/>
                  <a:pt x="5012963" y="171281"/>
                  <a:pt x="5011028" y="172026"/>
                </a:cubicBezTo>
                <a:cubicBezTo>
                  <a:pt x="5009093" y="172770"/>
                  <a:pt x="5007754" y="173700"/>
                  <a:pt x="5007010" y="174816"/>
                </a:cubicBezTo>
                <a:cubicBezTo>
                  <a:pt x="5006266" y="175932"/>
                  <a:pt x="5005894" y="177235"/>
                  <a:pt x="5005894" y="178723"/>
                </a:cubicBezTo>
                <a:lnTo>
                  <a:pt x="5005894" y="377855"/>
                </a:lnTo>
                <a:cubicBezTo>
                  <a:pt x="5005894" y="379343"/>
                  <a:pt x="5006340" y="380645"/>
                  <a:pt x="5007233" y="381762"/>
                </a:cubicBezTo>
                <a:cubicBezTo>
                  <a:pt x="5008126" y="382878"/>
                  <a:pt x="5009651" y="383808"/>
                  <a:pt x="5011809" y="384552"/>
                </a:cubicBezTo>
                <a:cubicBezTo>
                  <a:pt x="5013967" y="385296"/>
                  <a:pt x="5016832" y="385854"/>
                  <a:pt x="5020404" y="386226"/>
                </a:cubicBezTo>
                <a:cubicBezTo>
                  <a:pt x="5023976" y="386599"/>
                  <a:pt x="5028515" y="386785"/>
                  <a:pt x="5034022" y="386785"/>
                </a:cubicBezTo>
                <a:cubicBezTo>
                  <a:pt x="5039529" y="386785"/>
                  <a:pt x="5044068" y="386599"/>
                  <a:pt x="5047640" y="386226"/>
                </a:cubicBezTo>
                <a:cubicBezTo>
                  <a:pt x="5051212" y="385854"/>
                  <a:pt x="5054077" y="385296"/>
                  <a:pt x="5056235" y="384552"/>
                </a:cubicBezTo>
                <a:cubicBezTo>
                  <a:pt x="5058393" y="383808"/>
                  <a:pt x="5059918" y="382878"/>
                  <a:pt x="5060811" y="381762"/>
                </a:cubicBezTo>
                <a:cubicBezTo>
                  <a:pt x="5061704" y="380645"/>
                  <a:pt x="5062151" y="379343"/>
                  <a:pt x="5062151" y="377855"/>
                </a:cubicBezTo>
                <a:lnTo>
                  <a:pt x="5062151" y="253732"/>
                </a:lnTo>
                <a:cubicBezTo>
                  <a:pt x="5066318" y="247184"/>
                  <a:pt x="5070224" y="241677"/>
                  <a:pt x="5073871" y="237212"/>
                </a:cubicBezTo>
                <a:cubicBezTo>
                  <a:pt x="5077517" y="232747"/>
                  <a:pt x="5081015" y="229176"/>
                  <a:pt x="5084363" y="226497"/>
                </a:cubicBezTo>
                <a:cubicBezTo>
                  <a:pt x="5087712" y="223818"/>
                  <a:pt x="5090949" y="221846"/>
                  <a:pt x="5094074" y="220581"/>
                </a:cubicBezTo>
                <a:cubicBezTo>
                  <a:pt x="5097200" y="219316"/>
                  <a:pt x="5100325" y="218683"/>
                  <a:pt x="5103450" y="218683"/>
                </a:cubicBezTo>
                <a:cubicBezTo>
                  <a:pt x="5106129" y="218683"/>
                  <a:pt x="5108585" y="218944"/>
                  <a:pt x="5110817" y="219465"/>
                </a:cubicBezTo>
                <a:cubicBezTo>
                  <a:pt x="5113050" y="219985"/>
                  <a:pt x="5115096" y="220544"/>
                  <a:pt x="5116957" y="221139"/>
                </a:cubicBezTo>
                <a:cubicBezTo>
                  <a:pt x="5118817" y="221734"/>
                  <a:pt x="5120491" y="222292"/>
                  <a:pt x="5121979" y="222813"/>
                </a:cubicBezTo>
                <a:cubicBezTo>
                  <a:pt x="5123468" y="223334"/>
                  <a:pt x="5124807" y="223595"/>
                  <a:pt x="5125998" y="223595"/>
                </a:cubicBezTo>
                <a:cubicBezTo>
                  <a:pt x="5127486" y="223595"/>
                  <a:pt x="5128714" y="223222"/>
                  <a:pt x="5129681" y="222478"/>
                </a:cubicBezTo>
                <a:cubicBezTo>
                  <a:pt x="5130649" y="221734"/>
                  <a:pt x="5131430" y="220395"/>
                  <a:pt x="5132025" y="218460"/>
                </a:cubicBezTo>
                <a:cubicBezTo>
                  <a:pt x="5132621" y="216525"/>
                  <a:pt x="5133067" y="213846"/>
                  <a:pt x="5133365" y="210423"/>
                </a:cubicBezTo>
                <a:cubicBezTo>
                  <a:pt x="5133662" y="207000"/>
                  <a:pt x="5133811" y="202610"/>
                  <a:pt x="5133811" y="197252"/>
                </a:cubicBezTo>
                <a:cubicBezTo>
                  <a:pt x="5133811" y="191894"/>
                  <a:pt x="5133737" y="187653"/>
                  <a:pt x="5133588" y="184527"/>
                </a:cubicBezTo>
                <a:cubicBezTo>
                  <a:pt x="5133439" y="181402"/>
                  <a:pt x="5133216" y="179058"/>
                  <a:pt x="5132918" y="177495"/>
                </a:cubicBezTo>
                <a:cubicBezTo>
                  <a:pt x="5132621" y="175932"/>
                  <a:pt x="5132286" y="174705"/>
                  <a:pt x="5131914" y="173812"/>
                </a:cubicBezTo>
                <a:cubicBezTo>
                  <a:pt x="5131542" y="172919"/>
                  <a:pt x="5130946" y="172100"/>
                  <a:pt x="5130128" y="171356"/>
                </a:cubicBezTo>
                <a:cubicBezTo>
                  <a:pt x="5129309" y="170612"/>
                  <a:pt x="5128007" y="169905"/>
                  <a:pt x="5126221" y="169235"/>
                </a:cubicBezTo>
                <a:cubicBezTo>
                  <a:pt x="5124435" y="168565"/>
                  <a:pt x="5122352" y="167970"/>
                  <a:pt x="5119970" y="167449"/>
                </a:cubicBezTo>
                <a:cubicBezTo>
                  <a:pt x="5117589" y="166928"/>
                  <a:pt x="5115282" y="166556"/>
                  <a:pt x="5113050" y="166333"/>
                </a:cubicBezTo>
                <a:cubicBezTo>
                  <a:pt x="5110817" y="166110"/>
                  <a:pt x="5108734" y="165998"/>
                  <a:pt x="5106799" y="165998"/>
                </a:cubicBezTo>
                <a:close/>
                <a:moveTo>
                  <a:pt x="4859000" y="165998"/>
                </a:moveTo>
                <a:cubicBezTo>
                  <a:pt x="4850220" y="165998"/>
                  <a:pt x="4841699" y="166705"/>
                  <a:pt x="4833439" y="168119"/>
                </a:cubicBezTo>
                <a:cubicBezTo>
                  <a:pt x="4825179" y="169533"/>
                  <a:pt x="4817552" y="171356"/>
                  <a:pt x="4810557" y="173588"/>
                </a:cubicBezTo>
                <a:cubicBezTo>
                  <a:pt x="4803562" y="175821"/>
                  <a:pt x="4797460" y="178239"/>
                  <a:pt x="4792251" y="180844"/>
                </a:cubicBezTo>
                <a:cubicBezTo>
                  <a:pt x="4787042" y="183448"/>
                  <a:pt x="4783396" y="185829"/>
                  <a:pt x="4781312" y="187987"/>
                </a:cubicBezTo>
                <a:cubicBezTo>
                  <a:pt x="4779229" y="190145"/>
                  <a:pt x="4777815" y="192564"/>
                  <a:pt x="4777071" y="195243"/>
                </a:cubicBezTo>
                <a:cubicBezTo>
                  <a:pt x="4776326" y="197922"/>
                  <a:pt x="4775954" y="201568"/>
                  <a:pt x="4775954" y="206182"/>
                </a:cubicBezTo>
                <a:cubicBezTo>
                  <a:pt x="4775954" y="209605"/>
                  <a:pt x="4776178" y="212730"/>
                  <a:pt x="4776624" y="215558"/>
                </a:cubicBezTo>
                <a:cubicBezTo>
                  <a:pt x="4777071" y="218386"/>
                  <a:pt x="4777703" y="220767"/>
                  <a:pt x="4778522" y="222702"/>
                </a:cubicBezTo>
                <a:cubicBezTo>
                  <a:pt x="4779340" y="224636"/>
                  <a:pt x="4780382" y="226125"/>
                  <a:pt x="4781647" y="227166"/>
                </a:cubicBezTo>
                <a:cubicBezTo>
                  <a:pt x="4782912" y="228208"/>
                  <a:pt x="4784363" y="228729"/>
                  <a:pt x="4786000" y="228729"/>
                </a:cubicBezTo>
                <a:cubicBezTo>
                  <a:pt x="4788382" y="228729"/>
                  <a:pt x="4791470" y="227687"/>
                  <a:pt x="4795265" y="225604"/>
                </a:cubicBezTo>
                <a:cubicBezTo>
                  <a:pt x="4799060" y="223520"/>
                  <a:pt x="4803785" y="221213"/>
                  <a:pt x="4809441" y="218683"/>
                </a:cubicBezTo>
                <a:cubicBezTo>
                  <a:pt x="4815096" y="216153"/>
                  <a:pt x="4821607" y="213846"/>
                  <a:pt x="4828974" y="211763"/>
                </a:cubicBezTo>
                <a:cubicBezTo>
                  <a:pt x="4836341" y="209679"/>
                  <a:pt x="4844713" y="208637"/>
                  <a:pt x="4854089" y="208637"/>
                </a:cubicBezTo>
                <a:cubicBezTo>
                  <a:pt x="4861233" y="208637"/>
                  <a:pt x="4867223" y="209381"/>
                  <a:pt x="4872060" y="210870"/>
                </a:cubicBezTo>
                <a:cubicBezTo>
                  <a:pt x="4876897" y="212358"/>
                  <a:pt x="4880766" y="214665"/>
                  <a:pt x="4883668" y="217790"/>
                </a:cubicBezTo>
                <a:cubicBezTo>
                  <a:pt x="4886571" y="220916"/>
                  <a:pt x="4888654" y="224822"/>
                  <a:pt x="4889919" y="229510"/>
                </a:cubicBezTo>
                <a:cubicBezTo>
                  <a:pt x="4891184" y="234199"/>
                  <a:pt x="4891817" y="239668"/>
                  <a:pt x="4891817" y="245919"/>
                </a:cubicBezTo>
                <a:lnTo>
                  <a:pt x="4891817" y="257974"/>
                </a:lnTo>
                <a:lnTo>
                  <a:pt x="4872395" y="257974"/>
                </a:lnTo>
                <a:cubicBezTo>
                  <a:pt x="4854684" y="257974"/>
                  <a:pt x="4839132" y="259313"/>
                  <a:pt x="4825737" y="261992"/>
                </a:cubicBezTo>
                <a:cubicBezTo>
                  <a:pt x="4812343" y="264671"/>
                  <a:pt x="4801144" y="268801"/>
                  <a:pt x="4792139" y="274382"/>
                </a:cubicBezTo>
                <a:cubicBezTo>
                  <a:pt x="4783135" y="279963"/>
                  <a:pt x="4776364" y="287033"/>
                  <a:pt x="4771824" y="295590"/>
                </a:cubicBezTo>
                <a:cubicBezTo>
                  <a:pt x="4767285" y="304148"/>
                  <a:pt x="4765016" y="314231"/>
                  <a:pt x="4765016" y="325839"/>
                </a:cubicBezTo>
                <a:cubicBezTo>
                  <a:pt x="4765016" y="336555"/>
                  <a:pt x="4766801" y="345931"/>
                  <a:pt x="4770373" y="353968"/>
                </a:cubicBezTo>
                <a:cubicBezTo>
                  <a:pt x="4773945" y="362005"/>
                  <a:pt x="4778968" y="368739"/>
                  <a:pt x="4785442" y="374171"/>
                </a:cubicBezTo>
                <a:cubicBezTo>
                  <a:pt x="4791916" y="379604"/>
                  <a:pt x="4799581" y="383696"/>
                  <a:pt x="4808436" y="386450"/>
                </a:cubicBezTo>
                <a:cubicBezTo>
                  <a:pt x="4817291" y="389203"/>
                  <a:pt x="4827002" y="390580"/>
                  <a:pt x="4837569" y="390580"/>
                </a:cubicBezTo>
                <a:cubicBezTo>
                  <a:pt x="4850368" y="390580"/>
                  <a:pt x="4862014" y="388124"/>
                  <a:pt x="4872507" y="383213"/>
                </a:cubicBezTo>
                <a:cubicBezTo>
                  <a:pt x="4882999" y="378301"/>
                  <a:pt x="4892338" y="371455"/>
                  <a:pt x="4900523" y="362674"/>
                </a:cubicBezTo>
                <a:lnTo>
                  <a:pt x="4900523" y="378525"/>
                </a:lnTo>
                <a:cubicBezTo>
                  <a:pt x="4900523" y="380608"/>
                  <a:pt x="4901156" y="382245"/>
                  <a:pt x="4902421" y="383436"/>
                </a:cubicBezTo>
                <a:cubicBezTo>
                  <a:pt x="4903686" y="384627"/>
                  <a:pt x="4905844" y="385482"/>
                  <a:pt x="4908895" y="386003"/>
                </a:cubicBezTo>
                <a:cubicBezTo>
                  <a:pt x="4911946" y="386524"/>
                  <a:pt x="4916820" y="386785"/>
                  <a:pt x="4923517" y="386785"/>
                </a:cubicBezTo>
                <a:cubicBezTo>
                  <a:pt x="4929768" y="386785"/>
                  <a:pt x="4934493" y="386524"/>
                  <a:pt x="4937693" y="386003"/>
                </a:cubicBezTo>
                <a:cubicBezTo>
                  <a:pt x="4940893" y="385482"/>
                  <a:pt x="4943237" y="384627"/>
                  <a:pt x="4944725" y="383436"/>
                </a:cubicBezTo>
                <a:cubicBezTo>
                  <a:pt x="4946213" y="382245"/>
                  <a:pt x="4946958" y="380608"/>
                  <a:pt x="4946958" y="378525"/>
                </a:cubicBezTo>
                <a:lnTo>
                  <a:pt x="4946958" y="244579"/>
                </a:lnTo>
                <a:cubicBezTo>
                  <a:pt x="4946958" y="230887"/>
                  <a:pt x="4945320" y="219055"/>
                  <a:pt x="4942046" y="209084"/>
                </a:cubicBezTo>
                <a:cubicBezTo>
                  <a:pt x="4938772" y="199112"/>
                  <a:pt x="4933563" y="190964"/>
                  <a:pt x="4926419" y="184639"/>
                </a:cubicBezTo>
                <a:cubicBezTo>
                  <a:pt x="4919276" y="178314"/>
                  <a:pt x="4910160" y="173626"/>
                  <a:pt x="4899072" y="170575"/>
                </a:cubicBezTo>
                <a:cubicBezTo>
                  <a:pt x="4887984" y="167524"/>
                  <a:pt x="4874627" y="165998"/>
                  <a:pt x="4859000" y="165998"/>
                </a:cubicBezTo>
                <a:close/>
                <a:moveTo>
                  <a:pt x="4649078" y="165998"/>
                </a:moveTo>
                <a:cubicBezTo>
                  <a:pt x="4642083" y="165998"/>
                  <a:pt x="4635498" y="166742"/>
                  <a:pt x="4629321" y="168230"/>
                </a:cubicBezTo>
                <a:cubicBezTo>
                  <a:pt x="4623145" y="169719"/>
                  <a:pt x="4617155" y="171988"/>
                  <a:pt x="4611350" y="175039"/>
                </a:cubicBezTo>
                <a:cubicBezTo>
                  <a:pt x="4605546" y="178090"/>
                  <a:pt x="4599853" y="181885"/>
                  <a:pt x="4594272" y="186425"/>
                </a:cubicBezTo>
                <a:cubicBezTo>
                  <a:pt x="4588691" y="190964"/>
                  <a:pt x="4582999" y="196210"/>
                  <a:pt x="4577194" y="202163"/>
                </a:cubicBezTo>
                <a:lnTo>
                  <a:pt x="4577194" y="178723"/>
                </a:lnTo>
                <a:cubicBezTo>
                  <a:pt x="4577194" y="177235"/>
                  <a:pt x="4576822" y="175932"/>
                  <a:pt x="4576078" y="174816"/>
                </a:cubicBezTo>
                <a:cubicBezTo>
                  <a:pt x="4575334" y="173700"/>
                  <a:pt x="4574032" y="172770"/>
                  <a:pt x="4572171" y="172026"/>
                </a:cubicBezTo>
                <a:cubicBezTo>
                  <a:pt x="4570311" y="171281"/>
                  <a:pt x="4567855" y="170723"/>
                  <a:pt x="4564804" y="170351"/>
                </a:cubicBezTo>
                <a:cubicBezTo>
                  <a:pt x="4561753" y="169979"/>
                  <a:pt x="4557996" y="169793"/>
                  <a:pt x="4553531" y="169793"/>
                </a:cubicBezTo>
                <a:cubicBezTo>
                  <a:pt x="4548917" y="169793"/>
                  <a:pt x="4545085" y="169979"/>
                  <a:pt x="4542034" y="170351"/>
                </a:cubicBezTo>
                <a:cubicBezTo>
                  <a:pt x="4538983" y="170723"/>
                  <a:pt x="4536527" y="171281"/>
                  <a:pt x="4534667" y="172026"/>
                </a:cubicBezTo>
                <a:cubicBezTo>
                  <a:pt x="4532806" y="172770"/>
                  <a:pt x="4531504" y="173700"/>
                  <a:pt x="4530760" y="174816"/>
                </a:cubicBezTo>
                <a:cubicBezTo>
                  <a:pt x="4530016" y="175932"/>
                  <a:pt x="4529644" y="177235"/>
                  <a:pt x="4529644" y="178723"/>
                </a:cubicBezTo>
                <a:lnTo>
                  <a:pt x="4529644" y="456883"/>
                </a:lnTo>
                <a:cubicBezTo>
                  <a:pt x="4529644" y="458371"/>
                  <a:pt x="4530090" y="459710"/>
                  <a:pt x="4530983" y="460901"/>
                </a:cubicBezTo>
                <a:cubicBezTo>
                  <a:pt x="4531876" y="462092"/>
                  <a:pt x="4533402" y="463096"/>
                  <a:pt x="4535560" y="463915"/>
                </a:cubicBezTo>
                <a:cubicBezTo>
                  <a:pt x="4537718" y="464733"/>
                  <a:pt x="4540583" y="465366"/>
                  <a:pt x="4544155" y="465812"/>
                </a:cubicBezTo>
                <a:cubicBezTo>
                  <a:pt x="4547726" y="466259"/>
                  <a:pt x="4552266" y="466482"/>
                  <a:pt x="4557772" y="466482"/>
                </a:cubicBezTo>
                <a:cubicBezTo>
                  <a:pt x="4563279" y="466482"/>
                  <a:pt x="4567818" y="466259"/>
                  <a:pt x="4571390" y="465812"/>
                </a:cubicBezTo>
                <a:cubicBezTo>
                  <a:pt x="4574962" y="465366"/>
                  <a:pt x="4577827" y="464733"/>
                  <a:pt x="4579985" y="463915"/>
                </a:cubicBezTo>
                <a:cubicBezTo>
                  <a:pt x="4582143" y="463096"/>
                  <a:pt x="4583668" y="462092"/>
                  <a:pt x="4584561" y="460901"/>
                </a:cubicBezTo>
                <a:cubicBezTo>
                  <a:pt x="4585454" y="459710"/>
                  <a:pt x="4585901" y="458371"/>
                  <a:pt x="4585901" y="456883"/>
                </a:cubicBezTo>
                <a:lnTo>
                  <a:pt x="4585901" y="363121"/>
                </a:lnTo>
                <a:cubicBezTo>
                  <a:pt x="4590663" y="367735"/>
                  <a:pt x="4595277" y="371753"/>
                  <a:pt x="4599742" y="375176"/>
                </a:cubicBezTo>
                <a:cubicBezTo>
                  <a:pt x="4604207" y="378599"/>
                  <a:pt x="4608709" y="381464"/>
                  <a:pt x="4613248" y="383771"/>
                </a:cubicBezTo>
                <a:cubicBezTo>
                  <a:pt x="4617787" y="386078"/>
                  <a:pt x="4622475" y="387789"/>
                  <a:pt x="4627312" y="388905"/>
                </a:cubicBezTo>
                <a:cubicBezTo>
                  <a:pt x="4632149" y="390022"/>
                  <a:pt x="4637470" y="390580"/>
                  <a:pt x="4643274" y="390580"/>
                </a:cubicBezTo>
                <a:cubicBezTo>
                  <a:pt x="4657264" y="390580"/>
                  <a:pt x="4669691" y="387901"/>
                  <a:pt x="4680556" y="382543"/>
                </a:cubicBezTo>
                <a:cubicBezTo>
                  <a:pt x="4691420" y="377185"/>
                  <a:pt x="4700499" y="369521"/>
                  <a:pt x="4707791" y="359549"/>
                </a:cubicBezTo>
                <a:cubicBezTo>
                  <a:pt x="4715084" y="349578"/>
                  <a:pt x="4720628" y="337485"/>
                  <a:pt x="4724423" y="323272"/>
                </a:cubicBezTo>
                <a:cubicBezTo>
                  <a:pt x="4728218" y="309059"/>
                  <a:pt x="4730115" y="293097"/>
                  <a:pt x="4730115" y="275387"/>
                </a:cubicBezTo>
                <a:cubicBezTo>
                  <a:pt x="4730115" y="260355"/>
                  <a:pt x="4728627" y="246216"/>
                  <a:pt x="4725650" y="232971"/>
                </a:cubicBezTo>
                <a:cubicBezTo>
                  <a:pt x="4722674" y="219725"/>
                  <a:pt x="4717949" y="208116"/>
                  <a:pt x="4711475" y="198145"/>
                </a:cubicBezTo>
                <a:cubicBezTo>
                  <a:pt x="4705001" y="188173"/>
                  <a:pt x="4696629" y="180323"/>
                  <a:pt x="4686360" y="174593"/>
                </a:cubicBezTo>
                <a:cubicBezTo>
                  <a:pt x="4676091" y="168863"/>
                  <a:pt x="4663664" y="165998"/>
                  <a:pt x="4649078" y="165998"/>
                </a:cubicBezTo>
                <a:close/>
                <a:moveTo>
                  <a:pt x="4161815" y="165998"/>
                </a:moveTo>
                <a:cubicBezTo>
                  <a:pt x="4149313" y="165998"/>
                  <a:pt x="4138040" y="167561"/>
                  <a:pt x="4127994" y="170686"/>
                </a:cubicBezTo>
                <a:cubicBezTo>
                  <a:pt x="4117948" y="173812"/>
                  <a:pt x="4109427" y="178202"/>
                  <a:pt x="4102433" y="183857"/>
                </a:cubicBezTo>
                <a:cubicBezTo>
                  <a:pt x="4095438" y="189513"/>
                  <a:pt x="4090080" y="196322"/>
                  <a:pt x="4086359" y="204284"/>
                </a:cubicBezTo>
                <a:cubicBezTo>
                  <a:pt x="4082638" y="212246"/>
                  <a:pt x="4080778" y="220990"/>
                  <a:pt x="4080778" y="230515"/>
                </a:cubicBezTo>
                <a:cubicBezTo>
                  <a:pt x="4080778" y="239891"/>
                  <a:pt x="4082155" y="247928"/>
                  <a:pt x="4084908" y="254625"/>
                </a:cubicBezTo>
                <a:cubicBezTo>
                  <a:pt x="4087661" y="261322"/>
                  <a:pt x="4091308" y="267052"/>
                  <a:pt x="4095847" y="271815"/>
                </a:cubicBezTo>
                <a:cubicBezTo>
                  <a:pt x="4100386" y="276577"/>
                  <a:pt x="4105521" y="280596"/>
                  <a:pt x="4111251" y="283870"/>
                </a:cubicBezTo>
                <a:cubicBezTo>
                  <a:pt x="4116981" y="287144"/>
                  <a:pt x="4122859" y="290046"/>
                  <a:pt x="4128887" y="292576"/>
                </a:cubicBezTo>
                <a:cubicBezTo>
                  <a:pt x="4134914" y="295106"/>
                  <a:pt x="4140793" y="297413"/>
                  <a:pt x="4146523" y="299497"/>
                </a:cubicBezTo>
                <a:cubicBezTo>
                  <a:pt x="4152253" y="301580"/>
                  <a:pt x="4157387" y="303813"/>
                  <a:pt x="4161927" y="306194"/>
                </a:cubicBezTo>
                <a:cubicBezTo>
                  <a:pt x="4166466" y="308575"/>
                  <a:pt x="4170112" y="311366"/>
                  <a:pt x="4172865" y="314566"/>
                </a:cubicBezTo>
                <a:cubicBezTo>
                  <a:pt x="4175619" y="317766"/>
                  <a:pt x="4176995" y="321598"/>
                  <a:pt x="4176995" y="326063"/>
                </a:cubicBezTo>
                <a:cubicBezTo>
                  <a:pt x="4176995" y="329932"/>
                  <a:pt x="4176251" y="333355"/>
                  <a:pt x="4174763" y="336332"/>
                </a:cubicBezTo>
                <a:cubicBezTo>
                  <a:pt x="4173275" y="339308"/>
                  <a:pt x="4171080" y="341764"/>
                  <a:pt x="4168177" y="343699"/>
                </a:cubicBezTo>
                <a:cubicBezTo>
                  <a:pt x="4165275" y="345634"/>
                  <a:pt x="4161852" y="347122"/>
                  <a:pt x="4157908" y="348164"/>
                </a:cubicBezTo>
                <a:cubicBezTo>
                  <a:pt x="4153964" y="349205"/>
                  <a:pt x="4149462" y="349726"/>
                  <a:pt x="4144402" y="349726"/>
                </a:cubicBezTo>
                <a:cubicBezTo>
                  <a:pt x="4136365" y="349726"/>
                  <a:pt x="4129184" y="348759"/>
                  <a:pt x="4122859" y="346824"/>
                </a:cubicBezTo>
                <a:cubicBezTo>
                  <a:pt x="4116534" y="344889"/>
                  <a:pt x="4110990" y="342806"/>
                  <a:pt x="4106228" y="340573"/>
                </a:cubicBezTo>
                <a:cubicBezTo>
                  <a:pt x="4101465" y="338341"/>
                  <a:pt x="4097484" y="336295"/>
                  <a:pt x="4094284" y="334434"/>
                </a:cubicBezTo>
                <a:cubicBezTo>
                  <a:pt x="4091084" y="332574"/>
                  <a:pt x="4088666" y="331644"/>
                  <a:pt x="4087029" y="331644"/>
                </a:cubicBezTo>
                <a:cubicBezTo>
                  <a:pt x="4085689" y="331644"/>
                  <a:pt x="4084573" y="331904"/>
                  <a:pt x="4083680" y="332425"/>
                </a:cubicBezTo>
                <a:cubicBezTo>
                  <a:pt x="4082787" y="332946"/>
                  <a:pt x="4082043" y="333988"/>
                  <a:pt x="4081448" y="335551"/>
                </a:cubicBezTo>
                <a:cubicBezTo>
                  <a:pt x="4080852" y="337113"/>
                  <a:pt x="4080406" y="339197"/>
                  <a:pt x="4080108" y="341801"/>
                </a:cubicBezTo>
                <a:cubicBezTo>
                  <a:pt x="4079811" y="344406"/>
                  <a:pt x="4079662" y="347866"/>
                  <a:pt x="4079662" y="352182"/>
                </a:cubicBezTo>
                <a:cubicBezTo>
                  <a:pt x="4079662" y="358730"/>
                  <a:pt x="4080108" y="363679"/>
                  <a:pt x="4081001" y="367028"/>
                </a:cubicBezTo>
                <a:cubicBezTo>
                  <a:pt x="4081894" y="370376"/>
                  <a:pt x="4083159" y="372832"/>
                  <a:pt x="4084796" y="374395"/>
                </a:cubicBezTo>
                <a:cubicBezTo>
                  <a:pt x="4086434" y="375957"/>
                  <a:pt x="4089038" y="377632"/>
                  <a:pt x="4092610" y="379418"/>
                </a:cubicBezTo>
                <a:cubicBezTo>
                  <a:pt x="4096182" y="381204"/>
                  <a:pt x="4100647" y="382952"/>
                  <a:pt x="4106004" y="384664"/>
                </a:cubicBezTo>
                <a:cubicBezTo>
                  <a:pt x="4111362" y="386375"/>
                  <a:pt x="4117427" y="387789"/>
                  <a:pt x="4124199" y="388905"/>
                </a:cubicBezTo>
                <a:cubicBezTo>
                  <a:pt x="4130970" y="390022"/>
                  <a:pt x="4138077" y="390580"/>
                  <a:pt x="4145518" y="390580"/>
                </a:cubicBezTo>
                <a:cubicBezTo>
                  <a:pt x="4157871" y="390580"/>
                  <a:pt x="4169331" y="389129"/>
                  <a:pt x="4179898" y="386226"/>
                </a:cubicBezTo>
                <a:cubicBezTo>
                  <a:pt x="4190464" y="383324"/>
                  <a:pt x="4199617" y="378971"/>
                  <a:pt x="4207357" y="373167"/>
                </a:cubicBezTo>
                <a:cubicBezTo>
                  <a:pt x="4215096" y="367363"/>
                  <a:pt x="4221086" y="360144"/>
                  <a:pt x="4225328" y="351512"/>
                </a:cubicBezTo>
                <a:cubicBezTo>
                  <a:pt x="4229569" y="342880"/>
                  <a:pt x="4231690" y="332909"/>
                  <a:pt x="4231690" y="321598"/>
                </a:cubicBezTo>
                <a:cubicBezTo>
                  <a:pt x="4231690" y="312519"/>
                  <a:pt x="4230276" y="304669"/>
                  <a:pt x="4227448" y="298046"/>
                </a:cubicBezTo>
                <a:cubicBezTo>
                  <a:pt x="4224621" y="291423"/>
                  <a:pt x="4220900" y="285730"/>
                  <a:pt x="4216286" y="280968"/>
                </a:cubicBezTo>
                <a:cubicBezTo>
                  <a:pt x="4211673" y="276205"/>
                  <a:pt x="4206426" y="272187"/>
                  <a:pt x="4200548" y="268913"/>
                </a:cubicBezTo>
                <a:cubicBezTo>
                  <a:pt x="4194669" y="265638"/>
                  <a:pt x="4188716" y="262774"/>
                  <a:pt x="4182688" y="260318"/>
                </a:cubicBezTo>
                <a:cubicBezTo>
                  <a:pt x="4176661" y="257862"/>
                  <a:pt x="4170707" y="255593"/>
                  <a:pt x="4164829" y="253509"/>
                </a:cubicBezTo>
                <a:cubicBezTo>
                  <a:pt x="4158950" y="251425"/>
                  <a:pt x="4153704" y="249193"/>
                  <a:pt x="4149090" y="246812"/>
                </a:cubicBezTo>
                <a:cubicBezTo>
                  <a:pt x="4144477" y="244430"/>
                  <a:pt x="4140756" y="241677"/>
                  <a:pt x="4137928" y="238552"/>
                </a:cubicBezTo>
                <a:cubicBezTo>
                  <a:pt x="4135100" y="235426"/>
                  <a:pt x="4133686" y="231557"/>
                  <a:pt x="4133686" y="226943"/>
                </a:cubicBezTo>
                <a:cubicBezTo>
                  <a:pt x="4133686" y="223967"/>
                  <a:pt x="4134282" y="221176"/>
                  <a:pt x="4135472" y="218572"/>
                </a:cubicBezTo>
                <a:cubicBezTo>
                  <a:pt x="4136663" y="215967"/>
                  <a:pt x="4138449" y="213697"/>
                  <a:pt x="4140830" y="211763"/>
                </a:cubicBezTo>
                <a:cubicBezTo>
                  <a:pt x="4143211" y="209828"/>
                  <a:pt x="4146262" y="208340"/>
                  <a:pt x="4149983" y="207298"/>
                </a:cubicBezTo>
                <a:cubicBezTo>
                  <a:pt x="4153704" y="206256"/>
                  <a:pt x="4158094" y="205735"/>
                  <a:pt x="4163154" y="205735"/>
                </a:cubicBezTo>
                <a:cubicBezTo>
                  <a:pt x="4170298" y="205735"/>
                  <a:pt x="4176661" y="206517"/>
                  <a:pt x="4182242" y="208079"/>
                </a:cubicBezTo>
                <a:cubicBezTo>
                  <a:pt x="4187823" y="209642"/>
                  <a:pt x="4192734" y="211316"/>
                  <a:pt x="4196976" y="213102"/>
                </a:cubicBezTo>
                <a:cubicBezTo>
                  <a:pt x="4201217" y="214888"/>
                  <a:pt x="4204752" y="216562"/>
                  <a:pt x="4207580" y="218125"/>
                </a:cubicBezTo>
                <a:cubicBezTo>
                  <a:pt x="4210407" y="219688"/>
                  <a:pt x="4212491" y="220469"/>
                  <a:pt x="4213831" y="220469"/>
                </a:cubicBezTo>
                <a:cubicBezTo>
                  <a:pt x="4215021" y="220469"/>
                  <a:pt x="4216063" y="220209"/>
                  <a:pt x="4216956" y="219688"/>
                </a:cubicBezTo>
                <a:cubicBezTo>
                  <a:pt x="4217849" y="219167"/>
                  <a:pt x="4218556" y="218162"/>
                  <a:pt x="4219077" y="216674"/>
                </a:cubicBezTo>
                <a:cubicBezTo>
                  <a:pt x="4219598" y="215186"/>
                  <a:pt x="4219970" y="213177"/>
                  <a:pt x="4220193" y="210647"/>
                </a:cubicBezTo>
                <a:cubicBezTo>
                  <a:pt x="4220416" y="208116"/>
                  <a:pt x="4220528" y="204842"/>
                  <a:pt x="4220528" y="200824"/>
                </a:cubicBezTo>
                <a:cubicBezTo>
                  <a:pt x="4220528" y="197401"/>
                  <a:pt x="4220416" y="194536"/>
                  <a:pt x="4220193" y="192229"/>
                </a:cubicBezTo>
                <a:cubicBezTo>
                  <a:pt x="4219970" y="189922"/>
                  <a:pt x="4219709" y="187987"/>
                  <a:pt x="4219412" y="186425"/>
                </a:cubicBezTo>
                <a:cubicBezTo>
                  <a:pt x="4219114" y="184862"/>
                  <a:pt x="4218667" y="183523"/>
                  <a:pt x="4218072" y="182406"/>
                </a:cubicBezTo>
                <a:cubicBezTo>
                  <a:pt x="4217477" y="181290"/>
                  <a:pt x="4216472" y="180174"/>
                  <a:pt x="4215058" y="179058"/>
                </a:cubicBezTo>
                <a:cubicBezTo>
                  <a:pt x="4213645" y="177942"/>
                  <a:pt x="4211300" y="176602"/>
                  <a:pt x="4208026" y="175039"/>
                </a:cubicBezTo>
                <a:cubicBezTo>
                  <a:pt x="4204752" y="173477"/>
                  <a:pt x="4200734" y="172026"/>
                  <a:pt x="4195971" y="170686"/>
                </a:cubicBezTo>
                <a:cubicBezTo>
                  <a:pt x="4191209" y="169347"/>
                  <a:pt x="4185888" y="168230"/>
                  <a:pt x="4180009" y="167338"/>
                </a:cubicBezTo>
                <a:cubicBezTo>
                  <a:pt x="4174131" y="166445"/>
                  <a:pt x="4168066" y="165998"/>
                  <a:pt x="4161815" y="165998"/>
                </a:cubicBezTo>
                <a:close/>
                <a:moveTo>
                  <a:pt x="3944600" y="165998"/>
                </a:moveTo>
                <a:cubicBezTo>
                  <a:pt x="3935819" y="165998"/>
                  <a:pt x="3927299" y="166705"/>
                  <a:pt x="3919039" y="168119"/>
                </a:cubicBezTo>
                <a:cubicBezTo>
                  <a:pt x="3910779" y="169533"/>
                  <a:pt x="3903152" y="171356"/>
                  <a:pt x="3896157" y="173588"/>
                </a:cubicBezTo>
                <a:cubicBezTo>
                  <a:pt x="3889162" y="175821"/>
                  <a:pt x="3883060" y="178239"/>
                  <a:pt x="3877851" y="180844"/>
                </a:cubicBezTo>
                <a:cubicBezTo>
                  <a:pt x="3872642" y="183448"/>
                  <a:pt x="3868996" y="185829"/>
                  <a:pt x="3866912" y="187987"/>
                </a:cubicBezTo>
                <a:cubicBezTo>
                  <a:pt x="3864828" y="190145"/>
                  <a:pt x="3863415" y="192564"/>
                  <a:pt x="3862670" y="195243"/>
                </a:cubicBezTo>
                <a:cubicBezTo>
                  <a:pt x="3861926" y="197922"/>
                  <a:pt x="3861554" y="201568"/>
                  <a:pt x="3861554" y="206182"/>
                </a:cubicBezTo>
                <a:cubicBezTo>
                  <a:pt x="3861554" y="209605"/>
                  <a:pt x="3861777" y="212730"/>
                  <a:pt x="3862224" y="215558"/>
                </a:cubicBezTo>
                <a:cubicBezTo>
                  <a:pt x="3862670" y="218386"/>
                  <a:pt x="3863303" y="220767"/>
                  <a:pt x="3864122" y="222702"/>
                </a:cubicBezTo>
                <a:cubicBezTo>
                  <a:pt x="3864940" y="224636"/>
                  <a:pt x="3865982" y="226125"/>
                  <a:pt x="3867247" y="227166"/>
                </a:cubicBezTo>
                <a:cubicBezTo>
                  <a:pt x="3868512" y="228208"/>
                  <a:pt x="3869963" y="228729"/>
                  <a:pt x="3871600" y="228729"/>
                </a:cubicBezTo>
                <a:cubicBezTo>
                  <a:pt x="3873981" y="228729"/>
                  <a:pt x="3877070" y="227687"/>
                  <a:pt x="3880865" y="225604"/>
                </a:cubicBezTo>
                <a:cubicBezTo>
                  <a:pt x="3884660" y="223520"/>
                  <a:pt x="3889385" y="221213"/>
                  <a:pt x="3895041" y="218683"/>
                </a:cubicBezTo>
                <a:cubicBezTo>
                  <a:pt x="3900696" y="216153"/>
                  <a:pt x="3907207" y="213846"/>
                  <a:pt x="3914574" y="211763"/>
                </a:cubicBezTo>
                <a:cubicBezTo>
                  <a:pt x="3921941" y="209679"/>
                  <a:pt x="3930313" y="208637"/>
                  <a:pt x="3939689" y="208637"/>
                </a:cubicBezTo>
                <a:cubicBezTo>
                  <a:pt x="3946833" y="208637"/>
                  <a:pt x="3952823" y="209381"/>
                  <a:pt x="3957660" y="210870"/>
                </a:cubicBezTo>
                <a:cubicBezTo>
                  <a:pt x="3962497" y="212358"/>
                  <a:pt x="3966366" y="214665"/>
                  <a:pt x="3969269" y="217790"/>
                </a:cubicBezTo>
                <a:cubicBezTo>
                  <a:pt x="3972171" y="220916"/>
                  <a:pt x="3974254" y="224822"/>
                  <a:pt x="3975519" y="229510"/>
                </a:cubicBezTo>
                <a:cubicBezTo>
                  <a:pt x="3976784" y="234199"/>
                  <a:pt x="3977417" y="239668"/>
                  <a:pt x="3977417" y="245919"/>
                </a:cubicBezTo>
                <a:lnTo>
                  <a:pt x="3977417" y="257974"/>
                </a:lnTo>
                <a:lnTo>
                  <a:pt x="3957995" y="257974"/>
                </a:lnTo>
                <a:cubicBezTo>
                  <a:pt x="3940284" y="257974"/>
                  <a:pt x="3924732" y="259313"/>
                  <a:pt x="3911337" y="261992"/>
                </a:cubicBezTo>
                <a:cubicBezTo>
                  <a:pt x="3897943" y="264671"/>
                  <a:pt x="3886743" y="268801"/>
                  <a:pt x="3877739" y="274382"/>
                </a:cubicBezTo>
                <a:cubicBezTo>
                  <a:pt x="3868735" y="279963"/>
                  <a:pt x="3861964" y="287033"/>
                  <a:pt x="3857424" y="295590"/>
                </a:cubicBezTo>
                <a:cubicBezTo>
                  <a:pt x="3852885" y="304148"/>
                  <a:pt x="3850615" y="314231"/>
                  <a:pt x="3850615" y="325839"/>
                </a:cubicBezTo>
                <a:cubicBezTo>
                  <a:pt x="3850615" y="336555"/>
                  <a:pt x="3852401" y="345931"/>
                  <a:pt x="3855973" y="353968"/>
                </a:cubicBezTo>
                <a:cubicBezTo>
                  <a:pt x="3859545" y="362005"/>
                  <a:pt x="3864568" y="368739"/>
                  <a:pt x="3871042" y="374171"/>
                </a:cubicBezTo>
                <a:cubicBezTo>
                  <a:pt x="3877516" y="379604"/>
                  <a:pt x="3885181" y="383696"/>
                  <a:pt x="3894036" y="386450"/>
                </a:cubicBezTo>
                <a:cubicBezTo>
                  <a:pt x="3902891" y="389203"/>
                  <a:pt x="3912602" y="390580"/>
                  <a:pt x="3923169" y="390580"/>
                </a:cubicBezTo>
                <a:cubicBezTo>
                  <a:pt x="3935968" y="390580"/>
                  <a:pt x="3947614" y="388124"/>
                  <a:pt x="3958106" y="383213"/>
                </a:cubicBezTo>
                <a:cubicBezTo>
                  <a:pt x="3968599" y="378301"/>
                  <a:pt x="3977938" y="371455"/>
                  <a:pt x="3986123" y="362674"/>
                </a:cubicBezTo>
                <a:lnTo>
                  <a:pt x="3986123" y="378525"/>
                </a:lnTo>
                <a:cubicBezTo>
                  <a:pt x="3986123" y="380608"/>
                  <a:pt x="3986756" y="382245"/>
                  <a:pt x="3988021" y="383436"/>
                </a:cubicBezTo>
                <a:cubicBezTo>
                  <a:pt x="3989286" y="384627"/>
                  <a:pt x="3991444" y="385482"/>
                  <a:pt x="3994495" y="386003"/>
                </a:cubicBezTo>
                <a:cubicBezTo>
                  <a:pt x="3997546" y="386524"/>
                  <a:pt x="4002420" y="386785"/>
                  <a:pt x="4009117" y="386785"/>
                </a:cubicBezTo>
                <a:cubicBezTo>
                  <a:pt x="4015368" y="386785"/>
                  <a:pt x="4020093" y="386524"/>
                  <a:pt x="4023293" y="386003"/>
                </a:cubicBezTo>
                <a:cubicBezTo>
                  <a:pt x="4026493" y="385482"/>
                  <a:pt x="4028837" y="384627"/>
                  <a:pt x="4030325" y="383436"/>
                </a:cubicBezTo>
                <a:cubicBezTo>
                  <a:pt x="4031814" y="382245"/>
                  <a:pt x="4032558" y="380608"/>
                  <a:pt x="4032558" y="378525"/>
                </a:cubicBezTo>
                <a:lnTo>
                  <a:pt x="4032558" y="244579"/>
                </a:lnTo>
                <a:cubicBezTo>
                  <a:pt x="4032558" y="230887"/>
                  <a:pt x="4030921" y="219055"/>
                  <a:pt x="4027646" y="209084"/>
                </a:cubicBezTo>
                <a:cubicBezTo>
                  <a:pt x="4024372" y="199112"/>
                  <a:pt x="4019163" y="190964"/>
                  <a:pt x="4012019" y="184639"/>
                </a:cubicBezTo>
                <a:cubicBezTo>
                  <a:pt x="4004876" y="178314"/>
                  <a:pt x="3995760" y="173626"/>
                  <a:pt x="3984672" y="170575"/>
                </a:cubicBezTo>
                <a:cubicBezTo>
                  <a:pt x="3973585" y="167524"/>
                  <a:pt x="3960227" y="165998"/>
                  <a:pt x="3944600" y="165998"/>
                </a:cubicBezTo>
                <a:close/>
                <a:moveTo>
                  <a:pt x="3734678" y="165998"/>
                </a:moveTo>
                <a:cubicBezTo>
                  <a:pt x="3727683" y="165998"/>
                  <a:pt x="3721098" y="166742"/>
                  <a:pt x="3714921" y="168230"/>
                </a:cubicBezTo>
                <a:cubicBezTo>
                  <a:pt x="3708745" y="169719"/>
                  <a:pt x="3702755" y="171988"/>
                  <a:pt x="3696950" y="175039"/>
                </a:cubicBezTo>
                <a:cubicBezTo>
                  <a:pt x="3691146" y="178090"/>
                  <a:pt x="3685453" y="181885"/>
                  <a:pt x="3679872" y="186425"/>
                </a:cubicBezTo>
                <a:cubicBezTo>
                  <a:pt x="3674291" y="190964"/>
                  <a:pt x="3668599" y="196210"/>
                  <a:pt x="3662794" y="202163"/>
                </a:cubicBezTo>
                <a:lnTo>
                  <a:pt x="3662794" y="178723"/>
                </a:lnTo>
                <a:cubicBezTo>
                  <a:pt x="3662794" y="177235"/>
                  <a:pt x="3662422" y="175932"/>
                  <a:pt x="3661678" y="174816"/>
                </a:cubicBezTo>
                <a:cubicBezTo>
                  <a:pt x="3660934" y="173700"/>
                  <a:pt x="3659632" y="172770"/>
                  <a:pt x="3657771" y="172026"/>
                </a:cubicBezTo>
                <a:cubicBezTo>
                  <a:pt x="3655911" y="171281"/>
                  <a:pt x="3653455" y="170723"/>
                  <a:pt x="3650404" y="170351"/>
                </a:cubicBezTo>
                <a:cubicBezTo>
                  <a:pt x="3647353" y="169979"/>
                  <a:pt x="3643595" y="169793"/>
                  <a:pt x="3639131" y="169793"/>
                </a:cubicBezTo>
                <a:cubicBezTo>
                  <a:pt x="3634517" y="169793"/>
                  <a:pt x="3630685" y="169979"/>
                  <a:pt x="3627634" y="170351"/>
                </a:cubicBezTo>
                <a:cubicBezTo>
                  <a:pt x="3624583" y="170723"/>
                  <a:pt x="3622127" y="171281"/>
                  <a:pt x="3620267" y="172026"/>
                </a:cubicBezTo>
                <a:cubicBezTo>
                  <a:pt x="3618406" y="172770"/>
                  <a:pt x="3617104" y="173700"/>
                  <a:pt x="3616360" y="174816"/>
                </a:cubicBezTo>
                <a:cubicBezTo>
                  <a:pt x="3615616" y="175932"/>
                  <a:pt x="3615244" y="177235"/>
                  <a:pt x="3615244" y="178723"/>
                </a:cubicBezTo>
                <a:lnTo>
                  <a:pt x="3615244" y="456883"/>
                </a:lnTo>
                <a:cubicBezTo>
                  <a:pt x="3615244" y="458371"/>
                  <a:pt x="3615690" y="459710"/>
                  <a:pt x="3616583" y="460901"/>
                </a:cubicBezTo>
                <a:cubicBezTo>
                  <a:pt x="3617476" y="462092"/>
                  <a:pt x="3619002" y="463096"/>
                  <a:pt x="3621160" y="463915"/>
                </a:cubicBezTo>
                <a:cubicBezTo>
                  <a:pt x="3623318" y="464733"/>
                  <a:pt x="3626183" y="465366"/>
                  <a:pt x="3629754" y="465812"/>
                </a:cubicBezTo>
                <a:cubicBezTo>
                  <a:pt x="3633326" y="466259"/>
                  <a:pt x="3637866" y="466482"/>
                  <a:pt x="3643372" y="466482"/>
                </a:cubicBezTo>
                <a:cubicBezTo>
                  <a:pt x="3648879" y="466482"/>
                  <a:pt x="3653418" y="466259"/>
                  <a:pt x="3656990" y="465812"/>
                </a:cubicBezTo>
                <a:cubicBezTo>
                  <a:pt x="3660562" y="465366"/>
                  <a:pt x="3663427" y="464733"/>
                  <a:pt x="3665585" y="463915"/>
                </a:cubicBezTo>
                <a:cubicBezTo>
                  <a:pt x="3667743" y="463096"/>
                  <a:pt x="3669268" y="462092"/>
                  <a:pt x="3670161" y="460901"/>
                </a:cubicBezTo>
                <a:cubicBezTo>
                  <a:pt x="3671054" y="459710"/>
                  <a:pt x="3671501" y="458371"/>
                  <a:pt x="3671501" y="456883"/>
                </a:cubicBezTo>
                <a:lnTo>
                  <a:pt x="3671501" y="363121"/>
                </a:lnTo>
                <a:cubicBezTo>
                  <a:pt x="3676263" y="367735"/>
                  <a:pt x="3680877" y="371753"/>
                  <a:pt x="3685342" y="375176"/>
                </a:cubicBezTo>
                <a:cubicBezTo>
                  <a:pt x="3689807" y="378599"/>
                  <a:pt x="3694309" y="381464"/>
                  <a:pt x="3698848" y="383771"/>
                </a:cubicBezTo>
                <a:cubicBezTo>
                  <a:pt x="3703387" y="386078"/>
                  <a:pt x="3708075" y="387789"/>
                  <a:pt x="3712912" y="388905"/>
                </a:cubicBezTo>
                <a:cubicBezTo>
                  <a:pt x="3717749" y="390022"/>
                  <a:pt x="3723070" y="390580"/>
                  <a:pt x="3728874" y="390580"/>
                </a:cubicBezTo>
                <a:cubicBezTo>
                  <a:pt x="3742864" y="390580"/>
                  <a:pt x="3755291" y="387901"/>
                  <a:pt x="3766155" y="382543"/>
                </a:cubicBezTo>
                <a:cubicBezTo>
                  <a:pt x="3777020" y="377185"/>
                  <a:pt x="3786098" y="369521"/>
                  <a:pt x="3793391" y="359549"/>
                </a:cubicBezTo>
                <a:cubicBezTo>
                  <a:pt x="3800684" y="349578"/>
                  <a:pt x="3806227" y="337485"/>
                  <a:pt x="3810023" y="323272"/>
                </a:cubicBezTo>
                <a:cubicBezTo>
                  <a:pt x="3813818" y="309059"/>
                  <a:pt x="3815715" y="293097"/>
                  <a:pt x="3815715" y="275387"/>
                </a:cubicBezTo>
                <a:cubicBezTo>
                  <a:pt x="3815715" y="260355"/>
                  <a:pt x="3814227" y="246216"/>
                  <a:pt x="3811250" y="232971"/>
                </a:cubicBezTo>
                <a:cubicBezTo>
                  <a:pt x="3808274" y="219725"/>
                  <a:pt x="3803548" y="208116"/>
                  <a:pt x="3797074" y="198145"/>
                </a:cubicBezTo>
                <a:cubicBezTo>
                  <a:pt x="3790600" y="188173"/>
                  <a:pt x="3782229" y="180323"/>
                  <a:pt x="3771960" y="174593"/>
                </a:cubicBezTo>
                <a:cubicBezTo>
                  <a:pt x="3761691" y="168863"/>
                  <a:pt x="3749263" y="165998"/>
                  <a:pt x="3734678" y="165998"/>
                </a:cubicBezTo>
                <a:close/>
                <a:moveTo>
                  <a:pt x="2982724" y="165998"/>
                </a:moveTo>
                <a:cubicBezTo>
                  <a:pt x="2978557" y="165998"/>
                  <a:pt x="2974390" y="166556"/>
                  <a:pt x="2970223" y="167672"/>
                </a:cubicBezTo>
                <a:cubicBezTo>
                  <a:pt x="2966055" y="168789"/>
                  <a:pt x="2961888" y="170761"/>
                  <a:pt x="2957721" y="173588"/>
                </a:cubicBezTo>
                <a:cubicBezTo>
                  <a:pt x="2953554" y="176416"/>
                  <a:pt x="2949163" y="180248"/>
                  <a:pt x="2944550" y="185085"/>
                </a:cubicBezTo>
                <a:cubicBezTo>
                  <a:pt x="2939936" y="189922"/>
                  <a:pt x="2935025" y="196061"/>
                  <a:pt x="2929816" y="203503"/>
                </a:cubicBezTo>
                <a:lnTo>
                  <a:pt x="2929816" y="178723"/>
                </a:lnTo>
                <a:cubicBezTo>
                  <a:pt x="2929816" y="177235"/>
                  <a:pt x="2929444" y="175932"/>
                  <a:pt x="2928700" y="174816"/>
                </a:cubicBezTo>
                <a:cubicBezTo>
                  <a:pt x="2927955" y="173700"/>
                  <a:pt x="2926728" y="172770"/>
                  <a:pt x="2925016" y="172026"/>
                </a:cubicBezTo>
                <a:cubicBezTo>
                  <a:pt x="2923305" y="171281"/>
                  <a:pt x="2920886" y="170723"/>
                  <a:pt x="2917761" y="170351"/>
                </a:cubicBezTo>
                <a:cubicBezTo>
                  <a:pt x="2914635" y="169979"/>
                  <a:pt x="2910691" y="169793"/>
                  <a:pt x="2905929" y="169793"/>
                </a:cubicBezTo>
                <a:cubicBezTo>
                  <a:pt x="2901315" y="169793"/>
                  <a:pt x="2897483" y="169979"/>
                  <a:pt x="2894432" y="170351"/>
                </a:cubicBezTo>
                <a:cubicBezTo>
                  <a:pt x="2891381" y="170723"/>
                  <a:pt x="2888888" y="171281"/>
                  <a:pt x="2886953" y="172026"/>
                </a:cubicBezTo>
                <a:cubicBezTo>
                  <a:pt x="2885019" y="172770"/>
                  <a:pt x="2883679" y="173700"/>
                  <a:pt x="2882935" y="174816"/>
                </a:cubicBezTo>
                <a:cubicBezTo>
                  <a:pt x="2882191" y="175932"/>
                  <a:pt x="2881819" y="177235"/>
                  <a:pt x="2881819" y="178723"/>
                </a:cubicBezTo>
                <a:lnTo>
                  <a:pt x="2881819" y="377855"/>
                </a:lnTo>
                <a:cubicBezTo>
                  <a:pt x="2881819" y="379343"/>
                  <a:pt x="2882265" y="380645"/>
                  <a:pt x="2883158" y="381762"/>
                </a:cubicBezTo>
                <a:cubicBezTo>
                  <a:pt x="2884051" y="382878"/>
                  <a:pt x="2885577" y="383808"/>
                  <a:pt x="2887735" y="384552"/>
                </a:cubicBezTo>
                <a:cubicBezTo>
                  <a:pt x="2889893" y="385296"/>
                  <a:pt x="2892758" y="385854"/>
                  <a:pt x="2896329" y="386226"/>
                </a:cubicBezTo>
                <a:cubicBezTo>
                  <a:pt x="2899901" y="386599"/>
                  <a:pt x="2904441" y="386785"/>
                  <a:pt x="2909947" y="386785"/>
                </a:cubicBezTo>
                <a:cubicBezTo>
                  <a:pt x="2915454" y="386785"/>
                  <a:pt x="2919993" y="386599"/>
                  <a:pt x="2923565" y="386226"/>
                </a:cubicBezTo>
                <a:cubicBezTo>
                  <a:pt x="2927137" y="385854"/>
                  <a:pt x="2930002" y="385296"/>
                  <a:pt x="2932160" y="384552"/>
                </a:cubicBezTo>
                <a:cubicBezTo>
                  <a:pt x="2934318" y="383808"/>
                  <a:pt x="2935843" y="382878"/>
                  <a:pt x="2936736" y="381762"/>
                </a:cubicBezTo>
                <a:cubicBezTo>
                  <a:pt x="2937629" y="380645"/>
                  <a:pt x="2938076" y="379343"/>
                  <a:pt x="2938076" y="377855"/>
                </a:cubicBezTo>
                <a:lnTo>
                  <a:pt x="2938076" y="253732"/>
                </a:lnTo>
                <a:cubicBezTo>
                  <a:pt x="2942243" y="247184"/>
                  <a:pt x="2946150" y="241677"/>
                  <a:pt x="2949796" y="237212"/>
                </a:cubicBezTo>
                <a:cubicBezTo>
                  <a:pt x="2953442" y="232747"/>
                  <a:pt x="2956940" y="229176"/>
                  <a:pt x="2960288" y="226497"/>
                </a:cubicBezTo>
                <a:cubicBezTo>
                  <a:pt x="2963637" y="223818"/>
                  <a:pt x="2966874" y="221846"/>
                  <a:pt x="2969999" y="220581"/>
                </a:cubicBezTo>
                <a:cubicBezTo>
                  <a:pt x="2973125" y="219316"/>
                  <a:pt x="2976250" y="218683"/>
                  <a:pt x="2979376" y="218683"/>
                </a:cubicBezTo>
                <a:cubicBezTo>
                  <a:pt x="2982054" y="218683"/>
                  <a:pt x="2984510" y="218944"/>
                  <a:pt x="2986743" y="219465"/>
                </a:cubicBezTo>
                <a:cubicBezTo>
                  <a:pt x="2988975" y="219985"/>
                  <a:pt x="2991021" y="220544"/>
                  <a:pt x="2992882" y="221139"/>
                </a:cubicBezTo>
                <a:cubicBezTo>
                  <a:pt x="2994742" y="221734"/>
                  <a:pt x="2996416" y="222292"/>
                  <a:pt x="2997905" y="222813"/>
                </a:cubicBezTo>
                <a:cubicBezTo>
                  <a:pt x="2999393" y="223334"/>
                  <a:pt x="3000732" y="223595"/>
                  <a:pt x="3001923" y="223595"/>
                </a:cubicBezTo>
                <a:cubicBezTo>
                  <a:pt x="3003411" y="223595"/>
                  <a:pt x="3004639" y="223222"/>
                  <a:pt x="3005606" y="222478"/>
                </a:cubicBezTo>
                <a:cubicBezTo>
                  <a:pt x="3006574" y="221734"/>
                  <a:pt x="3007355" y="220395"/>
                  <a:pt x="3007951" y="218460"/>
                </a:cubicBezTo>
                <a:cubicBezTo>
                  <a:pt x="3008546" y="216525"/>
                  <a:pt x="3008992" y="213846"/>
                  <a:pt x="3009290" y="210423"/>
                </a:cubicBezTo>
                <a:cubicBezTo>
                  <a:pt x="3009588" y="207000"/>
                  <a:pt x="3009736" y="202610"/>
                  <a:pt x="3009736" y="197252"/>
                </a:cubicBezTo>
                <a:cubicBezTo>
                  <a:pt x="3009736" y="191894"/>
                  <a:pt x="3009662" y="187653"/>
                  <a:pt x="3009513" y="184527"/>
                </a:cubicBezTo>
                <a:cubicBezTo>
                  <a:pt x="3009364" y="181402"/>
                  <a:pt x="3009141" y="179058"/>
                  <a:pt x="3008844" y="177495"/>
                </a:cubicBezTo>
                <a:cubicBezTo>
                  <a:pt x="3008546" y="175932"/>
                  <a:pt x="3008211" y="174705"/>
                  <a:pt x="3007839" y="173812"/>
                </a:cubicBezTo>
                <a:cubicBezTo>
                  <a:pt x="3007467" y="172919"/>
                  <a:pt x="3006872" y="172100"/>
                  <a:pt x="3006053" y="171356"/>
                </a:cubicBezTo>
                <a:cubicBezTo>
                  <a:pt x="3005234" y="170612"/>
                  <a:pt x="3003932" y="169905"/>
                  <a:pt x="3002146" y="169235"/>
                </a:cubicBezTo>
                <a:cubicBezTo>
                  <a:pt x="3000360" y="168565"/>
                  <a:pt x="2998277" y="167970"/>
                  <a:pt x="2995895" y="167449"/>
                </a:cubicBezTo>
                <a:cubicBezTo>
                  <a:pt x="2993514" y="166928"/>
                  <a:pt x="2991207" y="166556"/>
                  <a:pt x="2988975" y="166333"/>
                </a:cubicBezTo>
                <a:cubicBezTo>
                  <a:pt x="2986743" y="166110"/>
                  <a:pt x="2984659" y="165998"/>
                  <a:pt x="2982724" y="165998"/>
                </a:cubicBezTo>
                <a:close/>
                <a:moveTo>
                  <a:pt x="2743185" y="165998"/>
                </a:moveTo>
                <a:cubicBezTo>
                  <a:pt x="2727410" y="165998"/>
                  <a:pt x="2713234" y="168603"/>
                  <a:pt x="2700658" y="173812"/>
                </a:cubicBezTo>
                <a:cubicBezTo>
                  <a:pt x="2688082" y="179021"/>
                  <a:pt x="2677403" y="186574"/>
                  <a:pt x="2668622" y="196471"/>
                </a:cubicBezTo>
                <a:cubicBezTo>
                  <a:pt x="2659842" y="206368"/>
                  <a:pt x="2653144" y="218423"/>
                  <a:pt x="2648531" y="232636"/>
                </a:cubicBezTo>
                <a:cubicBezTo>
                  <a:pt x="2643917" y="246849"/>
                  <a:pt x="2641610" y="262811"/>
                  <a:pt x="2641610" y="280521"/>
                </a:cubicBezTo>
                <a:cubicBezTo>
                  <a:pt x="2641610" y="299125"/>
                  <a:pt x="2643805" y="315347"/>
                  <a:pt x="2648196" y="329188"/>
                </a:cubicBezTo>
                <a:cubicBezTo>
                  <a:pt x="2652586" y="343029"/>
                  <a:pt x="2659246" y="354489"/>
                  <a:pt x="2668176" y="363567"/>
                </a:cubicBezTo>
                <a:cubicBezTo>
                  <a:pt x="2677106" y="372646"/>
                  <a:pt x="2688231" y="379418"/>
                  <a:pt x="2701551" y="383882"/>
                </a:cubicBezTo>
                <a:cubicBezTo>
                  <a:pt x="2714871" y="388347"/>
                  <a:pt x="2730386" y="390580"/>
                  <a:pt x="2748097" y="390580"/>
                </a:cubicBezTo>
                <a:cubicBezTo>
                  <a:pt x="2757919" y="390580"/>
                  <a:pt x="2767147" y="389947"/>
                  <a:pt x="2775779" y="388682"/>
                </a:cubicBezTo>
                <a:cubicBezTo>
                  <a:pt x="2784411" y="387417"/>
                  <a:pt x="2792075" y="385929"/>
                  <a:pt x="2798773" y="384217"/>
                </a:cubicBezTo>
                <a:cubicBezTo>
                  <a:pt x="2805470" y="382506"/>
                  <a:pt x="2810977" y="380757"/>
                  <a:pt x="2815293" y="378971"/>
                </a:cubicBezTo>
                <a:cubicBezTo>
                  <a:pt x="2819609" y="377185"/>
                  <a:pt x="2822250" y="375771"/>
                  <a:pt x="2823218" y="374730"/>
                </a:cubicBezTo>
                <a:cubicBezTo>
                  <a:pt x="2824185" y="373688"/>
                  <a:pt x="2824966" y="372609"/>
                  <a:pt x="2825562" y="371492"/>
                </a:cubicBezTo>
                <a:cubicBezTo>
                  <a:pt x="2826157" y="370376"/>
                  <a:pt x="2826603" y="369000"/>
                  <a:pt x="2826901" y="367363"/>
                </a:cubicBezTo>
                <a:cubicBezTo>
                  <a:pt x="2827199" y="365725"/>
                  <a:pt x="2827422" y="363753"/>
                  <a:pt x="2827571" y="361447"/>
                </a:cubicBezTo>
                <a:cubicBezTo>
                  <a:pt x="2827720" y="359140"/>
                  <a:pt x="2827794" y="356349"/>
                  <a:pt x="2827794" y="353075"/>
                </a:cubicBezTo>
                <a:cubicBezTo>
                  <a:pt x="2827794" y="349354"/>
                  <a:pt x="2827682" y="346266"/>
                  <a:pt x="2827459" y="343810"/>
                </a:cubicBezTo>
                <a:cubicBezTo>
                  <a:pt x="2827236" y="341355"/>
                  <a:pt x="2826827" y="339457"/>
                  <a:pt x="2826231" y="338118"/>
                </a:cubicBezTo>
                <a:cubicBezTo>
                  <a:pt x="2825636" y="336778"/>
                  <a:pt x="2824892" y="335848"/>
                  <a:pt x="2823999" y="335327"/>
                </a:cubicBezTo>
                <a:cubicBezTo>
                  <a:pt x="2823106" y="334806"/>
                  <a:pt x="2821990" y="334546"/>
                  <a:pt x="2820650" y="334546"/>
                </a:cubicBezTo>
                <a:cubicBezTo>
                  <a:pt x="2818418" y="334546"/>
                  <a:pt x="2815516" y="335253"/>
                  <a:pt x="2811944" y="336667"/>
                </a:cubicBezTo>
                <a:cubicBezTo>
                  <a:pt x="2808372" y="338081"/>
                  <a:pt x="2803870" y="339643"/>
                  <a:pt x="2798438" y="341355"/>
                </a:cubicBezTo>
                <a:cubicBezTo>
                  <a:pt x="2793006" y="343066"/>
                  <a:pt x="2786569" y="344629"/>
                  <a:pt x="2779127" y="346043"/>
                </a:cubicBezTo>
                <a:cubicBezTo>
                  <a:pt x="2771686" y="347457"/>
                  <a:pt x="2763054" y="348164"/>
                  <a:pt x="2753231" y="348164"/>
                </a:cubicBezTo>
                <a:cubicBezTo>
                  <a:pt x="2743557" y="348164"/>
                  <a:pt x="2735260" y="346899"/>
                  <a:pt x="2728340" y="344369"/>
                </a:cubicBezTo>
                <a:cubicBezTo>
                  <a:pt x="2721419" y="341838"/>
                  <a:pt x="2715764" y="338155"/>
                  <a:pt x="2711373" y="333318"/>
                </a:cubicBezTo>
                <a:cubicBezTo>
                  <a:pt x="2706983" y="328481"/>
                  <a:pt x="2703783" y="322602"/>
                  <a:pt x="2701774" y="315682"/>
                </a:cubicBezTo>
                <a:cubicBezTo>
                  <a:pt x="2699765" y="308761"/>
                  <a:pt x="2698760" y="301060"/>
                  <a:pt x="2698760" y="292576"/>
                </a:cubicBezTo>
                <a:lnTo>
                  <a:pt x="2819981" y="292576"/>
                </a:lnTo>
                <a:cubicBezTo>
                  <a:pt x="2825338" y="292576"/>
                  <a:pt x="2829543" y="290939"/>
                  <a:pt x="2832594" y="287665"/>
                </a:cubicBezTo>
                <a:cubicBezTo>
                  <a:pt x="2835645" y="284391"/>
                  <a:pt x="2837170" y="279331"/>
                  <a:pt x="2837170" y="272485"/>
                </a:cubicBezTo>
                <a:lnTo>
                  <a:pt x="2837170" y="263555"/>
                </a:lnTo>
                <a:cubicBezTo>
                  <a:pt x="2837170" y="249565"/>
                  <a:pt x="2835384" y="236617"/>
                  <a:pt x="2831812" y="224711"/>
                </a:cubicBezTo>
                <a:cubicBezTo>
                  <a:pt x="2828241" y="212805"/>
                  <a:pt x="2822660" y="202498"/>
                  <a:pt x="2815069" y="193792"/>
                </a:cubicBezTo>
                <a:cubicBezTo>
                  <a:pt x="2807479" y="185085"/>
                  <a:pt x="2797768" y="178276"/>
                  <a:pt x="2785936" y="173365"/>
                </a:cubicBezTo>
                <a:cubicBezTo>
                  <a:pt x="2774104" y="168454"/>
                  <a:pt x="2759854" y="165998"/>
                  <a:pt x="2743185" y="165998"/>
                </a:cubicBezTo>
                <a:close/>
                <a:moveTo>
                  <a:pt x="2190736" y="165998"/>
                </a:moveTo>
                <a:cubicBezTo>
                  <a:pt x="2174960" y="165998"/>
                  <a:pt x="2160784" y="168603"/>
                  <a:pt x="2148208" y="173812"/>
                </a:cubicBezTo>
                <a:cubicBezTo>
                  <a:pt x="2135632" y="179021"/>
                  <a:pt x="2124954" y="186574"/>
                  <a:pt x="2116173" y="196471"/>
                </a:cubicBezTo>
                <a:cubicBezTo>
                  <a:pt x="2107392" y="206368"/>
                  <a:pt x="2100695" y="218423"/>
                  <a:pt x="2096081" y="232636"/>
                </a:cubicBezTo>
                <a:cubicBezTo>
                  <a:pt x="2091467" y="246849"/>
                  <a:pt x="2089160" y="262811"/>
                  <a:pt x="2089160" y="280521"/>
                </a:cubicBezTo>
                <a:cubicBezTo>
                  <a:pt x="2089160" y="299125"/>
                  <a:pt x="2091356" y="315347"/>
                  <a:pt x="2095746" y="329188"/>
                </a:cubicBezTo>
                <a:cubicBezTo>
                  <a:pt x="2100137" y="343029"/>
                  <a:pt x="2106796" y="354489"/>
                  <a:pt x="2115726" y="363567"/>
                </a:cubicBezTo>
                <a:cubicBezTo>
                  <a:pt x="2124656" y="372646"/>
                  <a:pt x="2135781" y="379418"/>
                  <a:pt x="2149101" y="383882"/>
                </a:cubicBezTo>
                <a:cubicBezTo>
                  <a:pt x="2162421" y="388347"/>
                  <a:pt x="2177936" y="390580"/>
                  <a:pt x="2195647" y="390580"/>
                </a:cubicBezTo>
                <a:cubicBezTo>
                  <a:pt x="2205470" y="390580"/>
                  <a:pt x="2214697" y="389947"/>
                  <a:pt x="2223329" y="388682"/>
                </a:cubicBezTo>
                <a:cubicBezTo>
                  <a:pt x="2231961" y="387417"/>
                  <a:pt x="2239626" y="385929"/>
                  <a:pt x="2246323" y="384217"/>
                </a:cubicBezTo>
                <a:cubicBezTo>
                  <a:pt x="2253020" y="382506"/>
                  <a:pt x="2258527" y="380757"/>
                  <a:pt x="2262843" y="378971"/>
                </a:cubicBezTo>
                <a:cubicBezTo>
                  <a:pt x="2267159" y="377185"/>
                  <a:pt x="2269800" y="375771"/>
                  <a:pt x="2270768" y="374730"/>
                </a:cubicBezTo>
                <a:cubicBezTo>
                  <a:pt x="2271735" y="373688"/>
                  <a:pt x="2272517" y="372609"/>
                  <a:pt x="2273112" y="371492"/>
                </a:cubicBezTo>
                <a:cubicBezTo>
                  <a:pt x="2273707" y="370376"/>
                  <a:pt x="2274154" y="369000"/>
                  <a:pt x="2274451" y="367363"/>
                </a:cubicBezTo>
                <a:cubicBezTo>
                  <a:pt x="2274750" y="365725"/>
                  <a:pt x="2274972" y="363753"/>
                  <a:pt x="2275121" y="361447"/>
                </a:cubicBezTo>
                <a:cubicBezTo>
                  <a:pt x="2275270" y="359140"/>
                  <a:pt x="2275344" y="356349"/>
                  <a:pt x="2275344" y="353075"/>
                </a:cubicBezTo>
                <a:cubicBezTo>
                  <a:pt x="2275344" y="349354"/>
                  <a:pt x="2275233" y="346266"/>
                  <a:pt x="2275009" y="343810"/>
                </a:cubicBezTo>
                <a:cubicBezTo>
                  <a:pt x="2274786" y="341355"/>
                  <a:pt x="2274377" y="339457"/>
                  <a:pt x="2273781" y="338118"/>
                </a:cubicBezTo>
                <a:cubicBezTo>
                  <a:pt x="2273187" y="336778"/>
                  <a:pt x="2272442" y="335848"/>
                  <a:pt x="2271549" y="335327"/>
                </a:cubicBezTo>
                <a:cubicBezTo>
                  <a:pt x="2270657" y="334806"/>
                  <a:pt x="2269540" y="334546"/>
                  <a:pt x="2268201" y="334546"/>
                </a:cubicBezTo>
                <a:cubicBezTo>
                  <a:pt x="2265968" y="334546"/>
                  <a:pt x="2263066" y="335253"/>
                  <a:pt x="2259494" y="336667"/>
                </a:cubicBezTo>
                <a:cubicBezTo>
                  <a:pt x="2255922" y="338081"/>
                  <a:pt x="2251420" y="339643"/>
                  <a:pt x="2245988" y="341355"/>
                </a:cubicBezTo>
                <a:cubicBezTo>
                  <a:pt x="2240556" y="343066"/>
                  <a:pt x="2234119" y="344629"/>
                  <a:pt x="2226678" y="346043"/>
                </a:cubicBezTo>
                <a:cubicBezTo>
                  <a:pt x="2219236" y="347457"/>
                  <a:pt x="2210604" y="348164"/>
                  <a:pt x="2200781" y="348164"/>
                </a:cubicBezTo>
                <a:cubicBezTo>
                  <a:pt x="2191108" y="348164"/>
                  <a:pt x="2182810" y="346899"/>
                  <a:pt x="2175890" y="344369"/>
                </a:cubicBezTo>
                <a:cubicBezTo>
                  <a:pt x="2168970" y="341838"/>
                  <a:pt x="2163314" y="338155"/>
                  <a:pt x="2158924" y="333318"/>
                </a:cubicBezTo>
                <a:cubicBezTo>
                  <a:pt x="2154533" y="328481"/>
                  <a:pt x="2151334" y="322602"/>
                  <a:pt x="2149324" y="315682"/>
                </a:cubicBezTo>
                <a:cubicBezTo>
                  <a:pt x="2147315" y="308761"/>
                  <a:pt x="2146310" y="301060"/>
                  <a:pt x="2146310" y="292576"/>
                </a:cubicBezTo>
                <a:lnTo>
                  <a:pt x="2267531" y="292576"/>
                </a:lnTo>
                <a:cubicBezTo>
                  <a:pt x="2272889" y="292576"/>
                  <a:pt x="2277093" y="290939"/>
                  <a:pt x="2280144" y="287665"/>
                </a:cubicBezTo>
                <a:cubicBezTo>
                  <a:pt x="2283195" y="284391"/>
                  <a:pt x="2284720" y="279331"/>
                  <a:pt x="2284720" y="272485"/>
                </a:cubicBezTo>
                <a:lnTo>
                  <a:pt x="2284720" y="263555"/>
                </a:lnTo>
                <a:cubicBezTo>
                  <a:pt x="2284720" y="249565"/>
                  <a:pt x="2282934" y="236617"/>
                  <a:pt x="2279363" y="224711"/>
                </a:cubicBezTo>
                <a:cubicBezTo>
                  <a:pt x="2275791" y="212805"/>
                  <a:pt x="2270210" y="202498"/>
                  <a:pt x="2262619" y="193792"/>
                </a:cubicBezTo>
                <a:cubicBezTo>
                  <a:pt x="2255029" y="185085"/>
                  <a:pt x="2245318" y="178276"/>
                  <a:pt x="2233486" y="173365"/>
                </a:cubicBezTo>
                <a:cubicBezTo>
                  <a:pt x="2221655" y="168454"/>
                  <a:pt x="2207404" y="165998"/>
                  <a:pt x="2190736" y="165998"/>
                </a:cubicBezTo>
                <a:close/>
                <a:moveTo>
                  <a:pt x="1038210" y="165998"/>
                </a:moveTo>
                <a:cubicBezTo>
                  <a:pt x="1022435" y="165998"/>
                  <a:pt x="1008259" y="168603"/>
                  <a:pt x="995683" y="173812"/>
                </a:cubicBezTo>
                <a:cubicBezTo>
                  <a:pt x="983107" y="179021"/>
                  <a:pt x="972429" y="186574"/>
                  <a:pt x="963648" y="196471"/>
                </a:cubicBezTo>
                <a:cubicBezTo>
                  <a:pt x="954867" y="206368"/>
                  <a:pt x="948169" y="218423"/>
                  <a:pt x="943556" y="232636"/>
                </a:cubicBezTo>
                <a:cubicBezTo>
                  <a:pt x="938942" y="246849"/>
                  <a:pt x="936636" y="262811"/>
                  <a:pt x="936636" y="280521"/>
                </a:cubicBezTo>
                <a:cubicBezTo>
                  <a:pt x="936636" y="299125"/>
                  <a:pt x="938831" y="315347"/>
                  <a:pt x="943221" y="329188"/>
                </a:cubicBezTo>
                <a:cubicBezTo>
                  <a:pt x="947611" y="343029"/>
                  <a:pt x="954272" y="354489"/>
                  <a:pt x="963201" y="363567"/>
                </a:cubicBezTo>
                <a:cubicBezTo>
                  <a:pt x="972131" y="372646"/>
                  <a:pt x="983256" y="379418"/>
                  <a:pt x="996576" y="383882"/>
                </a:cubicBezTo>
                <a:cubicBezTo>
                  <a:pt x="1009896" y="388347"/>
                  <a:pt x="1025412" y="390580"/>
                  <a:pt x="1043122" y="390580"/>
                </a:cubicBezTo>
                <a:cubicBezTo>
                  <a:pt x="1052944" y="390580"/>
                  <a:pt x="1062172" y="389947"/>
                  <a:pt x="1070804" y="388682"/>
                </a:cubicBezTo>
                <a:cubicBezTo>
                  <a:pt x="1079436" y="387417"/>
                  <a:pt x="1087100" y="385929"/>
                  <a:pt x="1093798" y="384217"/>
                </a:cubicBezTo>
                <a:cubicBezTo>
                  <a:pt x="1100495" y="382506"/>
                  <a:pt x="1106002" y="380757"/>
                  <a:pt x="1110318" y="378971"/>
                </a:cubicBezTo>
                <a:cubicBezTo>
                  <a:pt x="1114634" y="377185"/>
                  <a:pt x="1117275" y="375771"/>
                  <a:pt x="1118243" y="374730"/>
                </a:cubicBezTo>
                <a:cubicBezTo>
                  <a:pt x="1119210" y="373688"/>
                  <a:pt x="1119991" y="372609"/>
                  <a:pt x="1120587" y="371492"/>
                </a:cubicBezTo>
                <a:cubicBezTo>
                  <a:pt x="1121182" y="370376"/>
                  <a:pt x="1121629" y="369000"/>
                  <a:pt x="1121926" y="367363"/>
                </a:cubicBezTo>
                <a:cubicBezTo>
                  <a:pt x="1122224" y="365725"/>
                  <a:pt x="1122448" y="363753"/>
                  <a:pt x="1122596" y="361447"/>
                </a:cubicBezTo>
                <a:cubicBezTo>
                  <a:pt x="1122745" y="359140"/>
                  <a:pt x="1122820" y="356349"/>
                  <a:pt x="1122820" y="353075"/>
                </a:cubicBezTo>
                <a:cubicBezTo>
                  <a:pt x="1122820" y="349354"/>
                  <a:pt x="1122708" y="346266"/>
                  <a:pt x="1122485" y="343810"/>
                </a:cubicBezTo>
                <a:cubicBezTo>
                  <a:pt x="1122261" y="341355"/>
                  <a:pt x="1121852" y="339457"/>
                  <a:pt x="1121257" y="338118"/>
                </a:cubicBezTo>
                <a:cubicBezTo>
                  <a:pt x="1120661" y="336778"/>
                  <a:pt x="1119917" y="335848"/>
                  <a:pt x="1119024" y="335327"/>
                </a:cubicBezTo>
                <a:cubicBezTo>
                  <a:pt x="1118131" y="334806"/>
                  <a:pt x="1117015" y="334546"/>
                  <a:pt x="1115675" y="334546"/>
                </a:cubicBezTo>
                <a:cubicBezTo>
                  <a:pt x="1113443" y="334546"/>
                  <a:pt x="1110541" y="335253"/>
                  <a:pt x="1106969" y="336667"/>
                </a:cubicBezTo>
                <a:cubicBezTo>
                  <a:pt x="1103398" y="338081"/>
                  <a:pt x="1098895" y="339643"/>
                  <a:pt x="1093463" y="341355"/>
                </a:cubicBezTo>
                <a:cubicBezTo>
                  <a:pt x="1088031" y="343066"/>
                  <a:pt x="1081594" y="344629"/>
                  <a:pt x="1074153" y="346043"/>
                </a:cubicBezTo>
                <a:cubicBezTo>
                  <a:pt x="1066711" y="347457"/>
                  <a:pt x="1058079" y="348164"/>
                  <a:pt x="1048256" y="348164"/>
                </a:cubicBezTo>
                <a:cubicBezTo>
                  <a:pt x="1038583" y="348164"/>
                  <a:pt x="1030286" y="346899"/>
                  <a:pt x="1023365" y="344369"/>
                </a:cubicBezTo>
                <a:cubicBezTo>
                  <a:pt x="1016445" y="341838"/>
                  <a:pt x="1010789" y="338155"/>
                  <a:pt x="1006398" y="333318"/>
                </a:cubicBezTo>
                <a:cubicBezTo>
                  <a:pt x="1002008" y="328481"/>
                  <a:pt x="998809" y="322602"/>
                  <a:pt x="996799" y="315682"/>
                </a:cubicBezTo>
                <a:cubicBezTo>
                  <a:pt x="994790" y="308761"/>
                  <a:pt x="993786" y="301060"/>
                  <a:pt x="993786" y="292576"/>
                </a:cubicBezTo>
                <a:lnTo>
                  <a:pt x="1115006" y="292576"/>
                </a:lnTo>
                <a:cubicBezTo>
                  <a:pt x="1120364" y="292576"/>
                  <a:pt x="1124568" y="290939"/>
                  <a:pt x="1127619" y="287665"/>
                </a:cubicBezTo>
                <a:cubicBezTo>
                  <a:pt x="1130670" y="284391"/>
                  <a:pt x="1132195" y="279331"/>
                  <a:pt x="1132195" y="272485"/>
                </a:cubicBezTo>
                <a:lnTo>
                  <a:pt x="1132195" y="263555"/>
                </a:lnTo>
                <a:cubicBezTo>
                  <a:pt x="1132195" y="249565"/>
                  <a:pt x="1130409" y="236617"/>
                  <a:pt x="1126837" y="224711"/>
                </a:cubicBezTo>
                <a:cubicBezTo>
                  <a:pt x="1123266" y="212805"/>
                  <a:pt x="1117685" y="202498"/>
                  <a:pt x="1110095" y="193792"/>
                </a:cubicBezTo>
                <a:cubicBezTo>
                  <a:pt x="1102505" y="185085"/>
                  <a:pt x="1092793" y="178276"/>
                  <a:pt x="1080962" y="173365"/>
                </a:cubicBezTo>
                <a:cubicBezTo>
                  <a:pt x="1069129" y="168454"/>
                  <a:pt x="1054879" y="165998"/>
                  <a:pt x="1038210" y="165998"/>
                </a:cubicBezTo>
                <a:close/>
                <a:moveTo>
                  <a:pt x="7301418" y="149701"/>
                </a:moveTo>
                <a:cubicBezTo>
                  <a:pt x="7296954" y="149701"/>
                  <a:pt x="7293234" y="149925"/>
                  <a:pt x="7290256" y="150371"/>
                </a:cubicBezTo>
                <a:cubicBezTo>
                  <a:pt x="7287280" y="150818"/>
                  <a:pt x="7284899" y="151450"/>
                  <a:pt x="7283113" y="152269"/>
                </a:cubicBezTo>
                <a:cubicBezTo>
                  <a:pt x="7281327" y="153087"/>
                  <a:pt x="7280024" y="154129"/>
                  <a:pt x="7279206" y="155394"/>
                </a:cubicBezTo>
                <a:cubicBezTo>
                  <a:pt x="7278388" y="156659"/>
                  <a:pt x="7277978" y="158036"/>
                  <a:pt x="7277978" y="159524"/>
                </a:cubicBezTo>
                <a:lnTo>
                  <a:pt x="7277978" y="234980"/>
                </a:lnTo>
                <a:lnTo>
                  <a:pt x="7208104" y="234980"/>
                </a:lnTo>
                <a:cubicBezTo>
                  <a:pt x="7206764" y="234980"/>
                  <a:pt x="7205574" y="235352"/>
                  <a:pt x="7204531" y="236096"/>
                </a:cubicBezTo>
                <a:cubicBezTo>
                  <a:pt x="7203490" y="236840"/>
                  <a:pt x="7202559" y="238068"/>
                  <a:pt x="7201741" y="239780"/>
                </a:cubicBezTo>
                <a:cubicBezTo>
                  <a:pt x="7200922" y="241491"/>
                  <a:pt x="7200290" y="243798"/>
                  <a:pt x="7199844" y="246700"/>
                </a:cubicBezTo>
                <a:cubicBezTo>
                  <a:pt x="7199396" y="249602"/>
                  <a:pt x="7199174" y="253063"/>
                  <a:pt x="7199174" y="257081"/>
                </a:cubicBezTo>
                <a:cubicBezTo>
                  <a:pt x="7199174" y="261248"/>
                  <a:pt x="7199434" y="264746"/>
                  <a:pt x="7199956" y="267573"/>
                </a:cubicBezTo>
                <a:cubicBezTo>
                  <a:pt x="7200476" y="270401"/>
                  <a:pt x="7201182" y="272671"/>
                  <a:pt x="7202076" y="274382"/>
                </a:cubicBezTo>
                <a:cubicBezTo>
                  <a:pt x="7202968" y="276094"/>
                  <a:pt x="7203974" y="277322"/>
                  <a:pt x="7205090" y="278066"/>
                </a:cubicBezTo>
                <a:cubicBezTo>
                  <a:pt x="7206206" y="278810"/>
                  <a:pt x="7207434" y="279182"/>
                  <a:pt x="7208773" y="279182"/>
                </a:cubicBezTo>
                <a:lnTo>
                  <a:pt x="7277978" y="279182"/>
                </a:lnTo>
                <a:lnTo>
                  <a:pt x="7277978" y="354861"/>
                </a:lnTo>
                <a:cubicBezTo>
                  <a:pt x="7277978" y="356349"/>
                  <a:pt x="7278388" y="357651"/>
                  <a:pt x="7279206" y="358768"/>
                </a:cubicBezTo>
                <a:cubicBezTo>
                  <a:pt x="7280024" y="359884"/>
                  <a:pt x="7281327" y="360851"/>
                  <a:pt x="7283113" y="361670"/>
                </a:cubicBezTo>
                <a:cubicBezTo>
                  <a:pt x="7284899" y="362488"/>
                  <a:pt x="7287280" y="363121"/>
                  <a:pt x="7290256" y="363567"/>
                </a:cubicBezTo>
                <a:cubicBezTo>
                  <a:pt x="7293234" y="364014"/>
                  <a:pt x="7296954" y="364237"/>
                  <a:pt x="7301418" y="364237"/>
                </a:cubicBezTo>
                <a:cubicBezTo>
                  <a:pt x="7305884" y="364237"/>
                  <a:pt x="7309604" y="364014"/>
                  <a:pt x="7312581" y="363567"/>
                </a:cubicBezTo>
                <a:cubicBezTo>
                  <a:pt x="7315557" y="363121"/>
                  <a:pt x="7317939" y="362488"/>
                  <a:pt x="7319724" y="361670"/>
                </a:cubicBezTo>
                <a:cubicBezTo>
                  <a:pt x="7321510" y="360851"/>
                  <a:pt x="7322776" y="359884"/>
                  <a:pt x="7323520" y="358768"/>
                </a:cubicBezTo>
                <a:cubicBezTo>
                  <a:pt x="7324264" y="357651"/>
                  <a:pt x="7324636" y="356349"/>
                  <a:pt x="7324636" y="354861"/>
                </a:cubicBezTo>
                <a:lnTo>
                  <a:pt x="7324636" y="279182"/>
                </a:lnTo>
                <a:lnTo>
                  <a:pt x="7394064" y="279182"/>
                </a:lnTo>
                <a:cubicBezTo>
                  <a:pt x="7395404" y="279182"/>
                  <a:pt x="7396669" y="278810"/>
                  <a:pt x="7397859" y="278066"/>
                </a:cubicBezTo>
                <a:cubicBezTo>
                  <a:pt x="7399050" y="277322"/>
                  <a:pt x="7400092" y="276094"/>
                  <a:pt x="7400985" y="274382"/>
                </a:cubicBezTo>
                <a:cubicBezTo>
                  <a:pt x="7401878" y="272671"/>
                  <a:pt x="7402548" y="270401"/>
                  <a:pt x="7402994" y="267573"/>
                </a:cubicBezTo>
                <a:cubicBezTo>
                  <a:pt x="7403440" y="264746"/>
                  <a:pt x="7403663" y="261248"/>
                  <a:pt x="7403663" y="257081"/>
                </a:cubicBezTo>
                <a:cubicBezTo>
                  <a:pt x="7403663" y="253063"/>
                  <a:pt x="7403440" y="249602"/>
                  <a:pt x="7402994" y="246700"/>
                </a:cubicBezTo>
                <a:cubicBezTo>
                  <a:pt x="7402548" y="243798"/>
                  <a:pt x="7401915" y="241491"/>
                  <a:pt x="7401096" y="239780"/>
                </a:cubicBezTo>
                <a:cubicBezTo>
                  <a:pt x="7400278" y="238068"/>
                  <a:pt x="7399310" y="236840"/>
                  <a:pt x="7398194" y="236096"/>
                </a:cubicBezTo>
                <a:cubicBezTo>
                  <a:pt x="7397078" y="235352"/>
                  <a:pt x="7395924" y="234980"/>
                  <a:pt x="7394734" y="234980"/>
                </a:cubicBezTo>
                <a:lnTo>
                  <a:pt x="7324636" y="234980"/>
                </a:lnTo>
                <a:lnTo>
                  <a:pt x="7324636" y="159524"/>
                </a:lnTo>
                <a:cubicBezTo>
                  <a:pt x="7324636" y="158036"/>
                  <a:pt x="7324264" y="156659"/>
                  <a:pt x="7323520" y="155394"/>
                </a:cubicBezTo>
                <a:cubicBezTo>
                  <a:pt x="7322776" y="154129"/>
                  <a:pt x="7321510" y="153087"/>
                  <a:pt x="7319724" y="152269"/>
                </a:cubicBezTo>
                <a:cubicBezTo>
                  <a:pt x="7317939" y="151450"/>
                  <a:pt x="7315557" y="150818"/>
                  <a:pt x="7312581" y="150371"/>
                </a:cubicBezTo>
                <a:cubicBezTo>
                  <a:pt x="7309604" y="149925"/>
                  <a:pt x="7305884" y="149701"/>
                  <a:pt x="7301418" y="149701"/>
                </a:cubicBezTo>
                <a:close/>
                <a:moveTo>
                  <a:pt x="6425119" y="149701"/>
                </a:moveTo>
                <a:cubicBezTo>
                  <a:pt x="6420654" y="149701"/>
                  <a:pt x="6416933" y="149925"/>
                  <a:pt x="6413956" y="150371"/>
                </a:cubicBezTo>
                <a:cubicBezTo>
                  <a:pt x="6410980" y="150818"/>
                  <a:pt x="6408599" y="151450"/>
                  <a:pt x="6406813" y="152269"/>
                </a:cubicBezTo>
                <a:cubicBezTo>
                  <a:pt x="6405027" y="153087"/>
                  <a:pt x="6403724" y="154129"/>
                  <a:pt x="6402906" y="155394"/>
                </a:cubicBezTo>
                <a:cubicBezTo>
                  <a:pt x="6402087" y="156659"/>
                  <a:pt x="6401678" y="158036"/>
                  <a:pt x="6401678" y="159524"/>
                </a:cubicBezTo>
                <a:lnTo>
                  <a:pt x="6401678" y="234980"/>
                </a:lnTo>
                <a:lnTo>
                  <a:pt x="6331803" y="234980"/>
                </a:lnTo>
                <a:cubicBezTo>
                  <a:pt x="6330464" y="234980"/>
                  <a:pt x="6329273" y="235352"/>
                  <a:pt x="6328231" y="236096"/>
                </a:cubicBezTo>
                <a:cubicBezTo>
                  <a:pt x="6327190" y="236840"/>
                  <a:pt x="6326259" y="238068"/>
                  <a:pt x="6325441" y="239780"/>
                </a:cubicBezTo>
                <a:cubicBezTo>
                  <a:pt x="6324622" y="241491"/>
                  <a:pt x="6323990" y="243798"/>
                  <a:pt x="6323543" y="246700"/>
                </a:cubicBezTo>
                <a:cubicBezTo>
                  <a:pt x="6323097" y="249602"/>
                  <a:pt x="6322874" y="253063"/>
                  <a:pt x="6322874" y="257081"/>
                </a:cubicBezTo>
                <a:cubicBezTo>
                  <a:pt x="6322874" y="261248"/>
                  <a:pt x="6323134" y="264746"/>
                  <a:pt x="6323655" y="267573"/>
                </a:cubicBezTo>
                <a:cubicBezTo>
                  <a:pt x="6324176" y="270401"/>
                  <a:pt x="6324883" y="272671"/>
                  <a:pt x="6325776" y="274382"/>
                </a:cubicBezTo>
                <a:cubicBezTo>
                  <a:pt x="6326669" y="276094"/>
                  <a:pt x="6327673" y="277322"/>
                  <a:pt x="6328790" y="278066"/>
                </a:cubicBezTo>
                <a:cubicBezTo>
                  <a:pt x="6329906" y="278810"/>
                  <a:pt x="6331134" y="279182"/>
                  <a:pt x="6332473" y="279182"/>
                </a:cubicBezTo>
                <a:lnTo>
                  <a:pt x="6401678" y="279182"/>
                </a:lnTo>
                <a:lnTo>
                  <a:pt x="6401678" y="354861"/>
                </a:lnTo>
                <a:cubicBezTo>
                  <a:pt x="6401678" y="356349"/>
                  <a:pt x="6402087" y="357651"/>
                  <a:pt x="6402906" y="358768"/>
                </a:cubicBezTo>
                <a:cubicBezTo>
                  <a:pt x="6403724" y="359884"/>
                  <a:pt x="6405027" y="360851"/>
                  <a:pt x="6406813" y="361670"/>
                </a:cubicBezTo>
                <a:cubicBezTo>
                  <a:pt x="6408599" y="362488"/>
                  <a:pt x="6410980" y="363121"/>
                  <a:pt x="6413956" y="363567"/>
                </a:cubicBezTo>
                <a:cubicBezTo>
                  <a:pt x="6416933" y="364014"/>
                  <a:pt x="6420654" y="364237"/>
                  <a:pt x="6425119" y="364237"/>
                </a:cubicBezTo>
                <a:cubicBezTo>
                  <a:pt x="6429583" y="364237"/>
                  <a:pt x="6433304" y="364014"/>
                  <a:pt x="6436281" y="363567"/>
                </a:cubicBezTo>
                <a:cubicBezTo>
                  <a:pt x="6439257" y="363121"/>
                  <a:pt x="6441638" y="362488"/>
                  <a:pt x="6443424" y="361670"/>
                </a:cubicBezTo>
                <a:cubicBezTo>
                  <a:pt x="6445210" y="360851"/>
                  <a:pt x="6446475" y="359884"/>
                  <a:pt x="6447220" y="358768"/>
                </a:cubicBezTo>
                <a:cubicBezTo>
                  <a:pt x="6447964" y="357651"/>
                  <a:pt x="6448336" y="356349"/>
                  <a:pt x="6448336" y="354861"/>
                </a:cubicBezTo>
                <a:lnTo>
                  <a:pt x="6448336" y="279182"/>
                </a:lnTo>
                <a:lnTo>
                  <a:pt x="6517764" y="279182"/>
                </a:lnTo>
                <a:cubicBezTo>
                  <a:pt x="6519103" y="279182"/>
                  <a:pt x="6520369" y="278810"/>
                  <a:pt x="6521559" y="278066"/>
                </a:cubicBezTo>
                <a:cubicBezTo>
                  <a:pt x="6522750" y="277322"/>
                  <a:pt x="6523792" y="276094"/>
                  <a:pt x="6524685" y="274382"/>
                </a:cubicBezTo>
                <a:cubicBezTo>
                  <a:pt x="6525578" y="272671"/>
                  <a:pt x="6526247" y="270401"/>
                  <a:pt x="6526694" y="267573"/>
                </a:cubicBezTo>
                <a:cubicBezTo>
                  <a:pt x="6527140" y="264746"/>
                  <a:pt x="6527363" y="261248"/>
                  <a:pt x="6527363" y="257081"/>
                </a:cubicBezTo>
                <a:cubicBezTo>
                  <a:pt x="6527363" y="253063"/>
                  <a:pt x="6527140" y="249602"/>
                  <a:pt x="6526694" y="246700"/>
                </a:cubicBezTo>
                <a:cubicBezTo>
                  <a:pt x="6526247" y="243798"/>
                  <a:pt x="6525615" y="241491"/>
                  <a:pt x="6524796" y="239780"/>
                </a:cubicBezTo>
                <a:cubicBezTo>
                  <a:pt x="6523978" y="238068"/>
                  <a:pt x="6523010" y="236840"/>
                  <a:pt x="6521894" y="236096"/>
                </a:cubicBezTo>
                <a:cubicBezTo>
                  <a:pt x="6520778" y="235352"/>
                  <a:pt x="6519624" y="234980"/>
                  <a:pt x="6518434" y="234980"/>
                </a:cubicBezTo>
                <a:lnTo>
                  <a:pt x="6448336" y="234980"/>
                </a:lnTo>
                <a:lnTo>
                  <a:pt x="6448336" y="159524"/>
                </a:lnTo>
                <a:cubicBezTo>
                  <a:pt x="6448336" y="158036"/>
                  <a:pt x="6447964" y="156659"/>
                  <a:pt x="6447220" y="155394"/>
                </a:cubicBezTo>
                <a:cubicBezTo>
                  <a:pt x="6446475" y="154129"/>
                  <a:pt x="6445210" y="153087"/>
                  <a:pt x="6443424" y="152269"/>
                </a:cubicBezTo>
                <a:cubicBezTo>
                  <a:pt x="6441638" y="151450"/>
                  <a:pt x="6439257" y="150818"/>
                  <a:pt x="6436281" y="150371"/>
                </a:cubicBezTo>
                <a:cubicBezTo>
                  <a:pt x="6433304" y="149925"/>
                  <a:pt x="6429583" y="149701"/>
                  <a:pt x="6425119" y="149701"/>
                </a:cubicBezTo>
                <a:close/>
                <a:moveTo>
                  <a:pt x="3377119" y="149701"/>
                </a:moveTo>
                <a:cubicBezTo>
                  <a:pt x="3372654" y="149701"/>
                  <a:pt x="3368933" y="149925"/>
                  <a:pt x="3365957" y="150371"/>
                </a:cubicBezTo>
                <a:cubicBezTo>
                  <a:pt x="3362980" y="150818"/>
                  <a:pt x="3360599" y="151450"/>
                  <a:pt x="3358813" y="152269"/>
                </a:cubicBezTo>
                <a:cubicBezTo>
                  <a:pt x="3357027" y="153087"/>
                  <a:pt x="3355725" y="154129"/>
                  <a:pt x="3354906" y="155394"/>
                </a:cubicBezTo>
                <a:cubicBezTo>
                  <a:pt x="3354088" y="156659"/>
                  <a:pt x="3353678" y="158036"/>
                  <a:pt x="3353678" y="159524"/>
                </a:cubicBezTo>
                <a:lnTo>
                  <a:pt x="3353678" y="234980"/>
                </a:lnTo>
                <a:lnTo>
                  <a:pt x="3283803" y="234980"/>
                </a:lnTo>
                <a:cubicBezTo>
                  <a:pt x="3282464" y="234980"/>
                  <a:pt x="3281273" y="235352"/>
                  <a:pt x="3280232" y="236096"/>
                </a:cubicBezTo>
                <a:cubicBezTo>
                  <a:pt x="3279190" y="236840"/>
                  <a:pt x="3278260" y="238068"/>
                  <a:pt x="3277441" y="239780"/>
                </a:cubicBezTo>
                <a:cubicBezTo>
                  <a:pt x="3276623" y="241491"/>
                  <a:pt x="3275990" y="243798"/>
                  <a:pt x="3275544" y="246700"/>
                </a:cubicBezTo>
                <a:cubicBezTo>
                  <a:pt x="3275097" y="249602"/>
                  <a:pt x="3274874" y="253063"/>
                  <a:pt x="3274874" y="257081"/>
                </a:cubicBezTo>
                <a:cubicBezTo>
                  <a:pt x="3274874" y="261248"/>
                  <a:pt x="3275134" y="264746"/>
                  <a:pt x="3275655" y="267573"/>
                </a:cubicBezTo>
                <a:cubicBezTo>
                  <a:pt x="3276176" y="270401"/>
                  <a:pt x="3276883" y="272671"/>
                  <a:pt x="3277776" y="274382"/>
                </a:cubicBezTo>
                <a:cubicBezTo>
                  <a:pt x="3278669" y="276094"/>
                  <a:pt x="3279673" y="277322"/>
                  <a:pt x="3280790" y="278066"/>
                </a:cubicBezTo>
                <a:cubicBezTo>
                  <a:pt x="3281906" y="278810"/>
                  <a:pt x="3283134" y="279182"/>
                  <a:pt x="3284473" y="279182"/>
                </a:cubicBezTo>
                <a:lnTo>
                  <a:pt x="3353678" y="279182"/>
                </a:lnTo>
                <a:lnTo>
                  <a:pt x="3353678" y="354861"/>
                </a:lnTo>
                <a:cubicBezTo>
                  <a:pt x="3353678" y="356349"/>
                  <a:pt x="3354088" y="357651"/>
                  <a:pt x="3354906" y="358768"/>
                </a:cubicBezTo>
                <a:cubicBezTo>
                  <a:pt x="3355725" y="359884"/>
                  <a:pt x="3357027" y="360851"/>
                  <a:pt x="3358813" y="361670"/>
                </a:cubicBezTo>
                <a:cubicBezTo>
                  <a:pt x="3360599" y="362488"/>
                  <a:pt x="3362980" y="363121"/>
                  <a:pt x="3365957" y="363567"/>
                </a:cubicBezTo>
                <a:cubicBezTo>
                  <a:pt x="3368933" y="364014"/>
                  <a:pt x="3372654" y="364237"/>
                  <a:pt x="3377119" y="364237"/>
                </a:cubicBezTo>
                <a:cubicBezTo>
                  <a:pt x="3381584" y="364237"/>
                  <a:pt x="3385304" y="364014"/>
                  <a:pt x="3388281" y="363567"/>
                </a:cubicBezTo>
                <a:cubicBezTo>
                  <a:pt x="3391257" y="363121"/>
                  <a:pt x="3393639" y="362488"/>
                  <a:pt x="3395425" y="361670"/>
                </a:cubicBezTo>
                <a:cubicBezTo>
                  <a:pt x="3397210" y="360851"/>
                  <a:pt x="3398476" y="359884"/>
                  <a:pt x="3399220" y="358768"/>
                </a:cubicBezTo>
                <a:cubicBezTo>
                  <a:pt x="3399964" y="357651"/>
                  <a:pt x="3400336" y="356349"/>
                  <a:pt x="3400336" y="354861"/>
                </a:cubicBezTo>
                <a:lnTo>
                  <a:pt x="3400336" y="279182"/>
                </a:lnTo>
                <a:lnTo>
                  <a:pt x="3469764" y="279182"/>
                </a:lnTo>
                <a:cubicBezTo>
                  <a:pt x="3471104" y="279182"/>
                  <a:pt x="3472369" y="278810"/>
                  <a:pt x="3473559" y="278066"/>
                </a:cubicBezTo>
                <a:cubicBezTo>
                  <a:pt x="3474750" y="277322"/>
                  <a:pt x="3475792" y="276094"/>
                  <a:pt x="3476685" y="274382"/>
                </a:cubicBezTo>
                <a:cubicBezTo>
                  <a:pt x="3477578" y="272671"/>
                  <a:pt x="3478247" y="270401"/>
                  <a:pt x="3478694" y="267573"/>
                </a:cubicBezTo>
                <a:cubicBezTo>
                  <a:pt x="3479140" y="264746"/>
                  <a:pt x="3479364" y="261248"/>
                  <a:pt x="3479364" y="257081"/>
                </a:cubicBezTo>
                <a:cubicBezTo>
                  <a:pt x="3479364" y="253063"/>
                  <a:pt x="3479140" y="249602"/>
                  <a:pt x="3478694" y="246700"/>
                </a:cubicBezTo>
                <a:cubicBezTo>
                  <a:pt x="3478247" y="243798"/>
                  <a:pt x="3477615" y="241491"/>
                  <a:pt x="3476796" y="239780"/>
                </a:cubicBezTo>
                <a:cubicBezTo>
                  <a:pt x="3475978" y="238068"/>
                  <a:pt x="3475010" y="236840"/>
                  <a:pt x="3473894" y="236096"/>
                </a:cubicBezTo>
                <a:cubicBezTo>
                  <a:pt x="3472778" y="235352"/>
                  <a:pt x="3471625" y="234980"/>
                  <a:pt x="3470434" y="234980"/>
                </a:cubicBezTo>
                <a:lnTo>
                  <a:pt x="3400336" y="234980"/>
                </a:lnTo>
                <a:lnTo>
                  <a:pt x="3400336" y="159524"/>
                </a:lnTo>
                <a:cubicBezTo>
                  <a:pt x="3400336" y="158036"/>
                  <a:pt x="3399964" y="156659"/>
                  <a:pt x="3399220" y="155394"/>
                </a:cubicBezTo>
                <a:cubicBezTo>
                  <a:pt x="3398476" y="154129"/>
                  <a:pt x="3397210" y="153087"/>
                  <a:pt x="3395425" y="152269"/>
                </a:cubicBezTo>
                <a:cubicBezTo>
                  <a:pt x="3393639" y="151450"/>
                  <a:pt x="3391257" y="150818"/>
                  <a:pt x="3388281" y="150371"/>
                </a:cubicBezTo>
                <a:cubicBezTo>
                  <a:pt x="3385304" y="149925"/>
                  <a:pt x="3381584" y="149701"/>
                  <a:pt x="3377119" y="149701"/>
                </a:cubicBezTo>
                <a:close/>
                <a:moveTo>
                  <a:pt x="1614994" y="149701"/>
                </a:moveTo>
                <a:cubicBezTo>
                  <a:pt x="1610529" y="149701"/>
                  <a:pt x="1606808" y="149925"/>
                  <a:pt x="1603832" y="150371"/>
                </a:cubicBezTo>
                <a:cubicBezTo>
                  <a:pt x="1600856" y="150818"/>
                  <a:pt x="1598474" y="151450"/>
                  <a:pt x="1596688" y="152269"/>
                </a:cubicBezTo>
                <a:cubicBezTo>
                  <a:pt x="1594902" y="153087"/>
                  <a:pt x="1593600" y="154129"/>
                  <a:pt x="1592781" y="155394"/>
                </a:cubicBezTo>
                <a:cubicBezTo>
                  <a:pt x="1591963" y="156659"/>
                  <a:pt x="1591553" y="158036"/>
                  <a:pt x="1591553" y="159524"/>
                </a:cubicBezTo>
                <a:lnTo>
                  <a:pt x="1591553" y="234980"/>
                </a:lnTo>
                <a:lnTo>
                  <a:pt x="1521679" y="234980"/>
                </a:lnTo>
                <a:cubicBezTo>
                  <a:pt x="1520339" y="234980"/>
                  <a:pt x="1519149" y="235352"/>
                  <a:pt x="1518107" y="236096"/>
                </a:cubicBezTo>
                <a:cubicBezTo>
                  <a:pt x="1517065" y="236840"/>
                  <a:pt x="1516135" y="238068"/>
                  <a:pt x="1515317" y="239780"/>
                </a:cubicBezTo>
                <a:cubicBezTo>
                  <a:pt x="1514498" y="241491"/>
                  <a:pt x="1513865" y="243798"/>
                  <a:pt x="1513419" y="246700"/>
                </a:cubicBezTo>
                <a:cubicBezTo>
                  <a:pt x="1512973" y="249602"/>
                  <a:pt x="1512749" y="253063"/>
                  <a:pt x="1512749" y="257081"/>
                </a:cubicBezTo>
                <a:cubicBezTo>
                  <a:pt x="1512749" y="261248"/>
                  <a:pt x="1513010" y="264746"/>
                  <a:pt x="1513530" y="267573"/>
                </a:cubicBezTo>
                <a:cubicBezTo>
                  <a:pt x="1514051" y="270401"/>
                  <a:pt x="1514759" y="272671"/>
                  <a:pt x="1515651" y="274382"/>
                </a:cubicBezTo>
                <a:cubicBezTo>
                  <a:pt x="1516544" y="276094"/>
                  <a:pt x="1517549" y="277322"/>
                  <a:pt x="1518665" y="278066"/>
                </a:cubicBezTo>
                <a:cubicBezTo>
                  <a:pt x="1519781" y="278810"/>
                  <a:pt x="1521009" y="279182"/>
                  <a:pt x="1522348" y="279182"/>
                </a:cubicBezTo>
                <a:lnTo>
                  <a:pt x="1591553" y="279182"/>
                </a:lnTo>
                <a:lnTo>
                  <a:pt x="1591553" y="354861"/>
                </a:lnTo>
                <a:cubicBezTo>
                  <a:pt x="1591553" y="356349"/>
                  <a:pt x="1591963" y="357651"/>
                  <a:pt x="1592781" y="358768"/>
                </a:cubicBezTo>
                <a:cubicBezTo>
                  <a:pt x="1593600" y="359884"/>
                  <a:pt x="1594902" y="360851"/>
                  <a:pt x="1596688" y="361670"/>
                </a:cubicBezTo>
                <a:cubicBezTo>
                  <a:pt x="1598474" y="362488"/>
                  <a:pt x="1600856" y="363121"/>
                  <a:pt x="1603832" y="363567"/>
                </a:cubicBezTo>
                <a:cubicBezTo>
                  <a:pt x="1606808" y="364014"/>
                  <a:pt x="1610529" y="364237"/>
                  <a:pt x="1614994" y="364237"/>
                </a:cubicBezTo>
                <a:cubicBezTo>
                  <a:pt x="1619459" y="364237"/>
                  <a:pt x="1623179" y="364014"/>
                  <a:pt x="1626156" y="363567"/>
                </a:cubicBezTo>
                <a:cubicBezTo>
                  <a:pt x="1629133" y="363121"/>
                  <a:pt x="1631514" y="362488"/>
                  <a:pt x="1633300" y="361670"/>
                </a:cubicBezTo>
                <a:cubicBezTo>
                  <a:pt x="1635086" y="360851"/>
                  <a:pt x="1636351" y="359884"/>
                  <a:pt x="1637095" y="358768"/>
                </a:cubicBezTo>
                <a:cubicBezTo>
                  <a:pt x="1637839" y="357651"/>
                  <a:pt x="1638211" y="356349"/>
                  <a:pt x="1638211" y="354861"/>
                </a:cubicBezTo>
                <a:lnTo>
                  <a:pt x="1638211" y="279182"/>
                </a:lnTo>
                <a:lnTo>
                  <a:pt x="1707640" y="279182"/>
                </a:lnTo>
                <a:cubicBezTo>
                  <a:pt x="1708979" y="279182"/>
                  <a:pt x="1710244" y="278810"/>
                  <a:pt x="1711434" y="278066"/>
                </a:cubicBezTo>
                <a:cubicBezTo>
                  <a:pt x="1712625" y="277322"/>
                  <a:pt x="1713667" y="276094"/>
                  <a:pt x="1714560" y="274382"/>
                </a:cubicBezTo>
                <a:cubicBezTo>
                  <a:pt x="1715453" y="272671"/>
                  <a:pt x="1716123" y="270401"/>
                  <a:pt x="1716570" y="267573"/>
                </a:cubicBezTo>
                <a:cubicBezTo>
                  <a:pt x="1717016" y="264746"/>
                  <a:pt x="1717239" y="261248"/>
                  <a:pt x="1717239" y="257081"/>
                </a:cubicBezTo>
                <a:cubicBezTo>
                  <a:pt x="1717239" y="253063"/>
                  <a:pt x="1717016" y="249602"/>
                  <a:pt x="1716570" y="246700"/>
                </a:cubicBezTo>
                <a:cubicBezTo>
                  <a:pt x="1716123" y="243798"/>
                  <a:pt x="1715490" y="241491"/>
                  <a:pt x="1714672" y="239780"/>
                </a:cubicBezTo>
                <a:cubicBezTo>
                  <a:pt x="1713853" y="238068"/>
                  <a:pt x="1712886" y="236840"/>
                  <a:pt x="1711769" y="236096"/>
                </a:cubicBezTo>
                <a:cubicBezTo>
                  <a:pt x="1710653" y="235352"/>
                  <a:pt x="1709500" y="234980"/>
                  <a:pt x="1708309" y="234980"/>
                </a:cubicBezTo>
                <a:lnTo>
                  <a:pt x="1638211" y="234980"/>
                </a:lnTo>
                <a:lnTo>
                  <a:pt x="1638211" y="159524"/>
                </a:lnTo>
                <a:cubicBezTo>
                  <a:pt x="1638211" y="158036"/>
                  <a:pt x="1637839" y="156659"/>
                  <a:pt x="1637095" y="155394"/>
                </a:cubicBezTo>
                <a:cubicBezTo>
                  <a:pt x="1636351" y="154129"/>
                  <a:pt x="1635086" y="153087"/>
                  <a:pt x="1633300" y="152269"/>
                </a:cubicBezTo>
                <a:cubicBezTo>
                  <a:pt x="1631514" y="151450"/>
                  <a:pt x="1629133" y="150818"/>
                  <a:pt x="1626156" y="150371"/>
                </a:cubicBezTo>
                <a:cubicBezTo>
                  <a:pt x="1623179" y="149925"/>
                  <a:pt x="1619459" y="149701"/>
                  <a:pt x="1614994" y="149701"/>
                </a:cubicBezTo>
                <a:close/>
                <a:moveTo>
                  <a:pt x="8615273" y="117331"/>
                </a:moveTo>
                <a:cubicBezTo>
                  <a:pt x="8609915" y="117331"/>
                  <a:pt x="8605413" y="117517"/>
                  <a:pt x="8601767" y="117889"/>
                </a:cubicBezTo>
                <a:cubicBezTo>
                  <a:pt x="8598121" y="118261"/>
                  <a:pt x="8595218" y="118857"/>
                  <a:pt x="8593060" y="119675"/>
                </a:cubicBezTo>
                <a:cubicBezTo>
                  <a:pt x="8590902" y="120494"/>
                  <a:pt x="8589414" y="121498"/>
                  <a:pt x="8588596" y="122689"/>
                </a:cubicBezTo>
                <a:cubicBezTo>
                  <a:pt x="8587777" y="123880"/>
                  <a:pt x="8587368" y="125219"/>
                  <a:pt x="8587368" y="126707"/>
                </a:cubicBezTo>
                <a:lnTo>
                  <a:pt x="8587368" y="171133"/>
                </a:lnTo>
                <a:lnTo>
                  <a:pt x="8563704" y="171133"/>
                </a:lnTo>
                <a:cubicBezTo>
                  <a:pt x="8562216" y="171133"/>
                  <a:pt x="8560913" y="171505"/>
                  <a:pt x="8559797" y="172249"/>
                </a:cubicBezTo>
                <a:cubicBezTo>
                  <a:pt x="8558681" y="172993"/>
                  <a:pt x="8557751" y="174221"/>
                  <a:pt x="8557007" y="175932"/>
                </a:cubicBezTo>
                <a:cubicBezTo>
                  <a:pt x="8556263" y="177644"/>
                  <a:pt x="8555705" y="179988"/>
                  <a:pt x="8555332" y="182964"/>
                </a:cubicBezTo>
                <a:cubicBezTo>
                  <a:pt x="8554960" y="185941"/>
                  <a:pt x="8554774" y="189587"/>
                  <a:pt x="8554774" y="193903"/>
                </a:cubicBezTo>
                <a:cubicBezTo>
                  <a:pt x="8554774" y="202089"/>
                  <a:pt x="8555518" y="207930"/>
                  <a:pt x="8557007" y="211428"/>
                </a:cubicBezTo>
                <a:cubicBezTo>
                  <a:pt x="8558495" y="214925"/>
                  <a:pt x="8560653" y="216674"/>
                  <a:pt x="8563481" y="216674"/>
                </a:cubicBezTo>
                <a:lnTo>
                  <a:pt x="8587368" y="216674"/>
                </a:lnTo>
                <a:lnTo>
                  <a:pt x="8587368" y="318696"/>
                </a:lnTo>
                <a:cubicBezTo>
                  <a:pt x="8587368" y="330900"/>
                  <a:pt x="8588633" y="341466"/>
                  <a:pt x="8591163" y="350396"/>
                </a:cubicBezTo>
                <a:cubicBezTo>
                  <a:pt x="8593693" y="359326"/>
                  <a:pt x="8597637" y="366730"/>
                  <a:pt x="8602995" y="372609"/>
                </a:cubicBezTo>
                <a:cubicBezTo>
                  <a:pt x="8608352" y="378487"/>
                  <a:pt x="8615124" y="382841"/>
                  <a:pt x="8623310" y="385668"/>
                </a:cubicBezTo>
                <a:cubicBezTo>
                  <a:pt x="8631495" y="388496"/>
                  <a:pt x="8641169" y="389910"/>
                  <a:pt x="8652331" y="389910"/>
                </a:cubicBezTo>
                <a:cubicBezTo>
                  <a:pt x="8656498" y="389910"/>
                  <a:pt x="8660628" y="389687"/>
                  <a:pt x="8664721" y="389240"/>
                </a:cubicBezTo>
                <a:cubicBezTo>
                  <a:pt x="8668814" y="388794"/>
                  <a:pt x="8672609" y="388161"/>
                  <a:pt x="8676106" y="387343"/>
                </a:cubicBezTo>
                <a:cubicBezTo>
                  <a:pt x="8679604" y="386524"/>
                  <a:pt x="8682655" y="385557"/>
                  <a:pt x="8685259" y="384441"/>
                </a:cubicBezTo>
                <a:cubicBezTo>
                  <a:pt x="8687864" y="383324"/>
                  <a:pt x="8689836" y="382059"/>
                  <a:pt x="8691175" y="380645"/>
                </a:cubicBezTo>
                <a:cubicBezTo>
                  <a:pt x="8692515" y="379232"/>
                  <a:pt x="8693594" y="376776"/>
                  <a:pt x="8694412" y="373278"/>
                </a:cubicBezTo>
                <a:cubicBezTo>
                  <a:pt x="8695231" y="369781"/>
                  <a:pt x="8695640" y="364758"/>
                  <a:pt x="8695640" y="358210"/>
                </a:cubicBezTo>
                <a:cubicBezTo>
                  <a:pt x="8695640" y="354042"/>
                  <a:pt x="8695454" y="350619"/>
                  <a:pt x="8695082" y="347940"/>
                </a:cubicBezTo>
                <a:cubicBezTo>
                  <a:pt x="8694710" y="345262"/>
                  <a:pt x="8694301" y="343141"/>
                  <a:pt x="8693854" y="341578"/>
                </a:cubicBezTo>
                <a:cubicBezTo>
                  <a:pt x="8693408" y="340015"/>
                  <a:pt x="8692775" y="338974"/>
                  <a:pt x="8691957" y="338453"/>
                </a:cubicBezTo>
                <a:cubicBezTo>
                  <a:pt x="8691138" y="337932"/>
                  <a:pt x="8690282" y="337671"/>
                  <a:pt x="8689389" y="337671"/>
                </a:cubicBezTo>
                <a:cubicBezTo>
                  <a:pt x="8688348" y="337671"/>
                  <a:pt x="8687194" y="337932"/>
                  <a:pt x="8685929" y="338453"/>
                </a:cubicBezTo>
                <a:cubicBezTo>
                  <a:pt x="8684664" y="338974"/>
                  <a:pt x="8683101" y="339569"/>
                  <a:pt x="8681241" y="340239"/>
                </a:cubicBezTo>
                <a:cubicBezTo>
                  <a:pt x="8679381" y="340908"/>
                  <a:pt x="8677260" y="341504"/>
                  <a:pt x="8674879" y="342025"/>
                </a:cubicBezTo>
                <a:cubicBezTo>
                  <a:pt x="8672497" y="342545"/>
                  <a:pt x="8669818" y="342806"/>
                  <a:pt x="8666842" y="342806"/>
                </a:cubicBezTo>
                <a:cubicBezTo>
                  <a:pt x="8658061" y="342806"/>
                  <a:pt x="8651959" y="340090"/>
                  <a:pt x="8648536" y="334658"/>
                </a:cubicBezTo>
                <a:cubicBezTo>
                  <a:pt x="8645113" y="329225"/>
                  <a:pt x="8643401" y="321077"/>
                  <a:pt x="8643401" y="310213"/>
                </a:cubicBezTo>
                <a:lnTo>
                  <a:pt x="8643401" y="216674"/>
                </a:lnTo>
                <a:lnTo>
                  <a:pt x="8686934" y="216674"/>
                </a:lnTo>
                <a:cubicBezTo>
                  <a:pt x="8689761" y="216674"/>
                  <a:pt x="8691919" y="214925"/>
                  <a:pt x="8693408" y="211428"/>
                </a:cubicBezTo>
                <a:cubicBezTo>
                  <a:pt x="8694896" y="207930"/>
                  <a:pt x="8695640" y="202089"/>
                  <a:pt x="8695640" y="193903"/>
                </a:cubicBezTo>
                <a:cubicBezTo>
                  <a:pt x="8695640" y="189587"/>
                  <a:pt x="8695454" y="185941"/>
                  <a:pt x="8695082" y="182964"/>
                </a:cubicBezTo>
                <a:cubicBezTo>
                  <a:pt x="8694710" y="179988"/>
                  <a:pt x="8694152" y="177644"/>
                  <a:pt x="8693408" y="175932"/>
                </a:cubicBezTo>
                <a:cubicBezTo>
                  <a:pt x="8692664" y="174221"/>
                  <a:pt x="8691733" y="172993"/>
                  <a:pt x="8690617" y="172249"/>
                </a:cubicBezTo>
                <a:cubicBezTo>
                  <a:pt x="8689501" y="171505"/>
                  <a:pt x="8688199" y="171133"/>
                  <a:pt x="8686710" y="171133"/>
                </a:cubicBezTo>
                <a:lnTo>
                  <a:pt x="8643401" y="171133"/>
                </a:lnTo>
                <a:lnTo>
                  <a:pt x="8643401" y="126707"/>
                </a:lnTo>
                <a:cubicBezTo>
                  <a:pt x="8643401" y="125219"/>
                  <a:pt x="8642955" y="123880"/>
                  <a:pt x="8642062" y="122689"/>
                </a:cubicBezTo>
                <a:cubicBezTo>
                  <a:pt x="8641169" y="121498"/>
                  <a:pt x="8639681" y="120494"/>
                  <a:pt x="8637597" y="119675"/>
                </a:cubicBezTo>
                <a:cubicBezTo>
                  <a:pt x="8635514" y="118857"/>
                  <a:pt x="8632649" y="118261"/>
                  <a:pt x="8629002" y="117889"/>
                </a:cubicBezTo>
                <a:cubicBezTo>
                  <a:pt x="8625356" y="117517"/>
                  <a:pt x="8620780" y="117331"/>
                  <a:pt x="8615273" y="117331"/>
                </a:cubicBezTo>
                <a:close/>
                <a:moveTo>
                  <a:pt x="5205323" y="117331"/>
                </a:moveTo>
                <a:cubicBezTo>
                  <a:pt x="5199965" y="117331"/>
                  <a:pt x="5195463" y="117517"/>
                  <a:pt x="5191817" y="117889"/>
                </a:cubicBezTo>
                <a:cubicBezTo>
                  <a:pt x="5188171" y="118261"/>
                  <a:pt x="5185269" y="118857"/>
                  <a:pt x="5183111" y="119675"/>
                </a:cubicBezTo>
                <a:cubicBezTo>
                  <a:pt x="5180953" y="120494"/>
                  <a:pt x="5179464" y="121498"/>
                  <a:pt x="5178646" y="122689"/>
                </a:cubicBezTo>
                <a:cubicBezTo>
                  <a:pt x="5177827" y="123880"/>
                  <a:pt x="5177418" y="125219"/>
                  <a:pt x="5177418" y="126707"/>
                </a:cubicBezTo>
                <a:lnTo>
                  <a:pt x="5177418" y="171133"/>
                </a:lnTo>
                <a:lnTo>
                  <a:pt x="5153754" y="171133"/>
                </a:lnTo>
                <a:cubicBezTo>
                  <a:pt x="5152266" y="171133"/>
                  <a:pt x="5150964" y="171505"/>
                  <a:pt x="5149848" y="172249"/>
                </a:cubicBezTo>
                <a:cubicBezTo>
                  <a:pt x="5148731" y="172993"/>
                  <a:pt x="5147801" y="174221"/>
                  <a:pt x="5147057" y="175932"/>
                </a:cubicBezTo>
                <a:cubicBezTo>
                  <a:pt x="5146313" y="177644"/>
                  <a:pt x="5145755" y="179988"/>
                  <a:pt x="5145383" y="182964"/>
                </a:cubicBezTo>
                <a:cubicBezTo>
                  <a:pt x="5145011" y="185941"/>
                  <a:pt x="5144825" y="189587"/>
                  <a:pt x="5144825" y="193903"/>
                </a:cubicBezTo>
                <a:cubicBezTo>
                  <a:pt x="5144825" y="202089"/>
                  <a:pt x="5145569" y="207930"/>
                  <a:pt x="5147057" y="211428"/>
                </a:cubicBezTo>
                <a:cubicBezTo>
                  <a:pt x="5148545" y="214925"/>
                  <a:pt x="5150703" y="216674"/>
                  <a:pt x="5153531" y="216674"/>
                </a:cubicBezTo>
                <a:lnTo>
                  <a:pt x="5177418" y="216674"/>
                </a:lnTo>
                <a:lnTo>
                  <a:pt x="5177418" y="318696"/>
                </a:lnTo>
                <a:cubicBezTo>
                  <a:pt x="5177418" y="330900"/>
                  <a:pt x="5178683" y="341466"/>
                  <a:pt x="5181213" y="350396"/>
                </a:cubicBezTo>
                <a:cubicBezTo>
                  <a:pt x="5183743" y="359326"/>
                  <a:pt x="5187687" y="366730"/>
                  <a:pt x="5193045" y="372609"/>
                </a:cubicBezTo>
                <a:cubicBezTo>
                  <a:pt x="5198403" y="378487"/>
                  <a:pt x="5205174" y="382841"/>
                  <a:pt x="5213360" y="385668"/>
                </a:cubicBezTo>
                <a:cubicBezTo>
                  <a:pt x="5221545" y="388496"/>
                  <a:pt x="5231219" y="389910"/>
                  <a:pt x="5242381" y="389910"/>
                </a:cubicBezTo>
                <a:cubicBezTo>
                  <a:pt x="5246549" y="389910"/>
                  <a:pt x="5250679" y="389687"/>
                  <a:pt x="5254771" y="389240"/>
                </a:cubicBezTo>
                <a:cubicBezTo>
                  <a:pt x="5258864" y="388794"/>
                  <a:pt x="5262659" y="388161"/>
                  <a:pt x="5266157" y="387343"/>
                </a:cubicBezTo>
                <a:cubicBezTo>
                  <a:pt x="5269654" y="386524"/>
                  <a:pt x="5272705" y="385557"/>
                  <a:pt x="5275310" y="384441"/>
                </a:cubicBezTo>
                <a:cubicBezTo>
                  <a:pt x="5277914" y="383324"/>
                  <a:pt x="5279886" y="382059"/>
                  <a:pt x="5281226" y="380645"/>
                </a:cubicBezTo>
                <a:cubicBezTo>
                  <a:pt x="5282565" y="379232"/>
                  <a:pt x="5283644" y="376776"/>
                  <a:pt x="5284463" y="373278"/>
                </a:cubicBezTo>
                <a:cubicBezTo>
                  <a:pt x="5285281" y="369781"/>
                  <a:pt x="5285690" y="364758"/>
                  <a:pt x="5285690" y="358210"/>
                </a:cubicBezTo>
                <a:cubicBezTo>
                  <a:pt x="5285690" y="354042"/>
                  <a:pt x="5285504" y="350619"/>
                  <a:pt x="5285132" y="347940"/>
                </a:cubicBezTo>
                <a:cubicBezTo>
                  <a:pt x="5284760" y="345262"/>
                  <a:pt x="5284351" y="343141"/>
                  <a:pt x="5283904" y="341578"/>
                </a:cubicBezTo>
                <a:cubicBezTo>
                  <a:pt x="5283458" y="340015"/>
                  <a:pt x="5282825" y="338974"/>
                  <a:pt x="5282007" y="338453"/>
                </a:cubicBezTo>
                <a:cubicBezTo>
                  <a:pt x="5281188" y="337932"/>
                  <a:pt x="5280333" y="337671"/>
                  <a:pt x="5279440" y="337671"/>
                </a:cubicBezTo>
                <a:cubicBezTo>
                  <a:pt x="5278398" y="337671"/>
                  <a:pt x="5277244" y="337932"/>
                  <a:pt x="5275979" y="338453"/>
                </a:cubicBezTo>
                <a:cubicBezTo>
                  <a:pt x="5274714" y="338974"/>
                  <a:pt x="5273152" y="339569"/>
                  <a:pt x="5271291" y="340239"/>
                </a:cubicBezTo>
                <a:cubicBezTo>
                  <a:pt x="5269431" y="340908"/>
                  <a:pt x="5267310" y="341504"/>
                  <a:pt x="5264929" y="342025"/>
                </a:cubicBezTo>
                <a:cubicBezTo>
                  <a:pt x="5262548" y="342545"/>
                  <a:pt x="5259869" y="342806"/>
                  <a:pt x="5256892" y="342806"/>
                </a:cubicBezTo>
                <a:cubicBezTo>
                  <a:pt x="5248111" y="342806"/>
                  <a:pt x="5242009" y="340090"/>
                  <a:pt x="5238586" y="334658"/>
                </a:cubicBezTo>
                <a:cubicBezTo>
                  <a:pt x="5235163" y="329225"/>
                  <a:pt x="5233452" y="321077"/>
                  <a:pt x="5233452" y="310213"/>
                </a:cubicBezTo>
                <a:lnTo>
                  <a:pt x="5233452" y="216674"/>
                </a:lnTo>
                <a:lnTo>
                  <a:pt x="5276984" y="216674"/>
                </a:lnTo>
                <a:cubicBezTo>
                  <a:pt x="5279812" y="216674"/>
                  <a:pt x="5281970" y="214925"/>
                  <a:pt x="5283458" y="211428"/>
                </a:cubicBezTo>
                <a:cubicBezTo>
                  <a:pt x="5284946" y="207930"/>
                  <a:pt x="5285690" y="202089"/>
                  <a:pt x="5285690" y="193903"/>
                </a:cubicBezTo>
                <a:cubicBezTo>
                  <a:pt x="5285690" y="189587"/>
                  <a:pt x="5285504" y="185941"/>
                  <a:pt x="5285132" y="182964"/>
                </a:cubicBezTo>
                <a:cubicBezTo>
                  <a:pt x="5284760" y="179988"/>
                  <a:pt x="5284202" y="177644"/>
                  <a:pt x="5283458" y="175932"/>
                </a:cubicBezTo>
                <a:cubicBezTo>
                  <a:pt x="5282714" y="174221"/>
                  <a:pt x="5281784" y="172993"/>
                  <a:pt x="5280667" y="172249"/>
                </a:cubicBezTo>
                <a:cubicBezTo>
                  <a:pt x="5279551" y="171505"/>
                  <a:pt x="5278249" y="171133"/>
                  <a:pt x="5276761" y="171133"/>
                </a:cubicBezTo>
                <a:lnTo>
                  <a:pt x="5233452" y="171133"/>
                </a:lnTo>
                <a:lnTo>
                  <a:pt x="5233452" y="126707"/>
                </a:lnTo>
                <a:cubicBezTo>
                  <a:pt x="5233452" y="125219"/>
                  <a:pt x="5233005" y="123880"/>
                  <a:pt x="5232112" y="122689"/>
                </a:cubicBezTo>
                <a:cubicBezTo>
                  <a:pt x="5231219" y="121498"/>
                  <a:pt x="5229731" y="120494"/>
                  <a:pt x="5227647" y="119675"/>
                </a:cubicBezTo>
                <a:cubicBezTo>
                  <a:pt x="5225564" y="118857"/>
                  <a:pt x="5222699" y="118261"/>
                  <a:pt x="5219053" y="117889"/>
                </a:cubicBezTo>
                <a:cubicBezTo>
                  <a:pt x="5215406" y="117517"/>
                  <a:pt x="5210830" y="117331"/>
                  <a:pt x="5205323" y="117331"/>
                </a:cubicBezTo>
                <a:close/>
                <a:moveTo>
                  <a:pt x="4300449" y="117331"/>
                </a:moveTo>
                <a:cubicBezTo>
                  <a:pt x="4295091" y="117331"/>
                  <a:pt x="4290589" y="117517"/>
                  <a:pt x="4286942" y="117889"/>
                </a:cubicBezTo>
                <a:cubicBezTo>
                  <a:pt x="4283296" y="118261"/>
                  <a:pt x="4280394" y="118857"/>
                  <a:pt x="4278236" y="119675"/>
                </a:cubicBezTo>
                <a:cubicBezTo>
                  <a:pt x="4276078" y="120494"/>
                  <a:pt x="4274590" y="121498"/>
                  <a:pt x="4273771" y="122689"/>
                </a:cubicBezTo>
                <a:cubicBezTo>
                  <a:pt x="4272953" y="123880"/>
                  <a:pt x="4272543" y="125219"/>
                  <a:pt x="4272543" y="126707"/>
                </a:cubicBezTo>
                <a:lnTo>
                  <a:pt x="4272543" y="171133"/>
                </a:lnTo>
                <a:lnTo>
                  <a:pt x="4248880" y="171133"/>
                </a:lnTo>
                <a:cubicBezTo>
                  <a:pt x="4247391" y="171133"/>
                  <a:pt x="4246089" y="171505"/>
                  <a:pt x="4244973" y="172249"/>
                </a:cubicBezTo>
                <a:cubicBezTo>
                  <a:pt x="4243857" y="172993"/>
                  <a:pt x="4242926" y="174221"/>
                  <a:pt x="4242182" y="175932"/>
                </a:cubicBezTo>
                <a:cubicBezTo>
                  <a:pt x="4241438" y="177644"/>
                  <a:pt x="4240880" y="179988"/>
                  <a:pt x="4240508" y="182964"/>
                </a:cubicBezTo>
                <a:cubicBezTo>
                  <a:pt x="4240136" y="185941"/>
                  <a:pt x="4239950" y="189587"/>
                  <a:pt x="4239950" y="193903"/>
                </a:cubicBezTo>
                <a:cubicBezTo>
                  <a:pt x="4239950" y="202089"/>
                  <a:pt x="4240694" y="207930"/>
                  <a:pt x="4242182" y="211428"/>
                </a:cubicBezTo>
                <a:cubicBezTo>
                  <a:pt x="4243671" y="214925"/>
                  <a:pt x="4245829" y="216674"/>
                  <a:pt x="4248656" y="216674"/>
                </a:cubicBezTo>
                <a:lnTo>
                  <a:pt x="4272543" y="216674"/>
                </a:lnTo>
                <a:lnTo>
                  <a:pt x="4272543" y="318696"/>
                </a:lnTo>
                <a:cubicBezTo>
                  <a:pt x="4272543" y="330900"/>
                  <a:pt x="4273808" y="341466"/>
                  <a:pt x="4276338" y="350396"/>
                </a:cubicBezTo>
                <a:cubicBezTo>
                  <a:pt x="4278868" y="359326"/>
                  <a:pt x="4282812" y="366730"/>
                  <a:pt x="4288170" y="372609"/>
                </a:cubicBezTo>
                <a:cubicBezTo>
                  <a:pt x="4293528" y="378487"/>
                  <a:pt x="4300300" y="382841"/>
                  <a:pt x="4308485" y="385668"/>
                </a:cubicBezTo>
                <a:cubicBezTo>
                  <a:pt x="4316671" y="388496"/>
                  <a:pt x="4326345" y="389910"/>
                  <a:pt x="4337507" y="389910"/>
                </a:cubicBezTo>
                <a:cubicBezTo>
                  <a:pt x="4341674" y="389910"/>
                  <a:pt x="4345804" y="389687"/>
                  <a:pt x="4349897" y="389240"/>
                </a:cubicBezTo>
                <a:cubicBezTo>
                  <a:pt x="4353989" y="388794"/>
                  <a:pt x="4357785" y="388161"/>
                  <a:pt x="4361282" y="387343"/>
                </a:cubicBezTo>
                <a:cubicBezTo>
                  <a:pt x="4364779" y="386524"/>
                  <a:pt x="4367830" y="385557"/>
                  <a:pt x="4370435" y="384441"/>
                </a:cubicBezTo>
                <a:cubicBezTo>
                  <a:pt x="4373039" y="383324"/>
                  <a:pt x="4375011" y="382059"/>
                  <a:pt x="4376351" y="380645"/>
                </a:cubicBezTo>
                <a:cubicBezTo>
                  <a:pt x="4377690" y="379232"/>
                  <a:pt x="4378769" y="376776"/>
                  <a:pt x="4379588" y="373278"/>
                </a:cubicBezTo>
                <a:cubicBezTo>
                  <a:pt x="4380406" y="369781"/>
                  <a:pt x="4380816" y="364758"/>
                  <a:pt x="4380816" y="358210"/>
                </a:cubicBezTo>
                <a:cubicBezTo>
                  <a:pt x="4380816" y="354042"/>
                  <a:pt x="4380630" y="350619"/>
                  <a:pt x="4380258" y="347940"/>
                </a:cubicBezTo>
                <a:cubicBezTo>
                  <a:pt x="4379886" y="345262"/>
                  <a:pt x="4379476" y="343141"/>
                  <a:pt x="4379030" y="341578"/>
                </a:cubicBezTo>
                <a:cubicBezTo>
                  <a:pt x="4378583" y="340015"/>
                  <a:pt x="4377951" y="338974"/>
                  <a:pt x="4377132" y="338453"/>
                </a:cubicBezTo>
                <a:cubicBezTo>
                  <a:pt x="4376314" y="337932"/>
                  <a:pt x="4375458" y="337671"/>
                  <a:pt x="4374565" y="337671"/>
                </a:cubicBezTo>
                <a:cubicBezTo>
                  <a:pt x="4373523" y="337671"/>
                  <a:pt x="4372370" y="337932"/>
                  <a:pt x="4371105" y="338453"/>
                </a:cubicBezTo>
                <a:cubicBezTo>
                  <a:pt x="4369840" y="338974"/>
                  <a:pt x="4368277" y="339569"/>
                  <a:pt x="4366417" y="340239"/>
                </a:cubicBezTo>
                <a:cubicBezTo>
                  <a:pt x="4364556" y="340908"/>
                  <a:pt x="4362435" y="341504"/>
                  <a:pt x="4360054" y="342025"/>
                </a:cubicBezTo>
                <a:cubicBezTo>
                  <a:pt x="4357673" y="342545"/>
                  <a:pt x="4354994" y="342806"/>
                  <a:pt x="4352017" y="342806"/>
                </a:cubicBezTo>
                <a:cubicBezTo>
                  <a:pt x="4343237" y="342806"/>
                  <a:pt x="4337135" y="340090"/>
                  <a:pt x="4333712" y="334658"/>
                </a:cubicBezTo>
                <a:cubicBezTo>
                  <a:pt x="4330289" y="329225"/>
                  <a:pt x="4328577" y="321077"/>
                  <a:pt x="4328577" y="310213"/>
                </a:cubicBezTo>
                <a:lnTo>
                  <a:pt x="4328577" y="216674"/>
                </a:lnTo>
                <a:lnTo>
                  <a:pt x="4372109" y="216674"/>
                </a:lnTo>
                <a:cubicBezTo>
                  <a:pt x="4374937" y="216674"/>
                  <a:pt x="4377095" y="214925"/>
                  <a:pt x="4378583" y="211428"/>
                </a:cubicBezTo>
                <a:cubicBezTo>
                  <a:pt x="4380072" y="207930"/>
                  <a:pt x="4380816" y="202089"/>
                  <a:pt x="4380816" y="193903"/>
                </a:cubicBezTo>
                <a:cubicBezTo>
                  <a:pt x="4380816" y="189587"/>
                  <a:pt x="4380630" y="185941"/>
                  <a:pt x="4380258" y="182964"/>
                </a:cubicBezTo>
                <a:cubicBezTo>
                  <a:pt x="4379886" y="179988"/>
                  <a:pt x="4379327" y="177644"/>
                  <a:pt x="4378583" y="175932"/>
                </a:cubicBezTo>
                <a:cubicBezTo>
                  <a:pt x="4377839" y="174221"/>
                  <a:pt x="4376909" y="172993"/>
                  <a:pt x="4375793" y="172249"/>
                </a:cubicBezTo>
                <a:cubicBezTo>
                  <a:pt x="4374677" y="171505"/>
                  <a:pt x="4373374" y="171133"/>
                  <a:pt x="4371886" y="171133"/>
                </a:cubicBezTo>
                <a:lnTo>
                  <a:pt x="4328577" y="171133"/>
                </a:lnTo>
                <a:lnTo>
                  <a:pt x="4328577" y="126707"/>
                </a:lnTo>
                <a:cubicBezTo>
                  <a:pt x="4328577" y="125219"/>
                  <a:pt x="4328131" y="123880"/>
                  <a:pt x="4327238" y="122689"/>
                </a:cubicBezTo>
                <a:cubicBezTo>
                  <a:pt x="4326345" y="121498"/>
                  <a:pt x="4324856" y="120494"/>
                  <a:pt x="4322773" y="119675"/>
                </a:cubicBezTo>
                <a:cubicBezTo>
                  <a:pt x="4320689" y="118857"/>
                  <a:pt x="4317824" y="118261"/>
                  <a:pt x="4314178" y="117889"/>
                </a:cubicBezTo>
                <a:cubicBezTo>
                  <a:pt x="4310532" y="117517"/>
                  <a:pt x="4305955" y="117331"/>
                  <a:pt x="4300449" y="117331"/>
                </a:cubicBezTo>
                <a:close/>
                <a:moveTo>
                  <a:pt x="1404849" y="117331"/>
                </a:moveTo>
                <a:cubicBezTo>
                  <a:pt x="1399491" y="117331"/>
                  <a:pt x="1394989" y="117517"/>
                  <a:pt x="1391343" y="117889"/>
                </a:cubicBezTo>
                <a:cubicBezTo>
                  <a:pt x="1387696" y="118261"/>
                  <a:pt x="1384794" y="118857"/>
                  <a:pt x="1382636" y="119675"/>
                </a:cubicBezTo>
                <a:cubicBezTo>
                  <a:pt x="1380478" y="120494"/>
                  <a:pt x="1378990" y="121498"/>
                  <a:pt x="1378171" y="122689"/>
                </a:cubicBezTo>
                <a:cubicBezTo>
                  <a:pt x="1377353" y="123880"/>
                  <a:pt x="1376943" y="125219"/>
                  <a:pt x="1376943" y="126707"/>
                </a:cubicBezTo>
                <a:lnTo>
                  <a:pt x="1376943" y="171133"/>
                </a:lnTo>
                <a:lnTo>
                  <a:pt x="1353280" y="171133"/>
                </a:lnTo>
                <a:cubicBezTo>
                  <a:pt x="1351791" y="171133"/>
                  <a:pt x="1350489" y="171505"/>
                  <a:pt x="1349373" y="172249"/>
                </a:cubicBezTo>
                <a:cubicBezTo>
                  <a:pt x="1348257" y="172993"/>
                  <a:pt x="1347327" y="174221"/>
                  <a:pt x="1346583" y="175932"/>
                </a:cubicBezTo>
                <a:cubicBezTo>
                  <a:pt x="1345838" y="177644"/>
                  <a:pt x="1345280" y="179988"/>
                  <a:pt x="1344908" y="182964"/>
                </a:cubicBezTo>
                <a:cubicBezTo>
                  <a:pt x="1344536" y="185941"/>
                  <a:pt x="1344350" y="189587"/>
                  <a:pt x="1344350" y="193903"/>
                </a:cubicBezTo>
                <a:cubicBezTo>
                  <a:pt x="1344350" y="202089"/>
                  <a:pt x="1345094" y="207930"/>
                  <a:pt x="1346583" y="211428"/>
                </a:cubicBezTo>
                <a:cubicBezTo>
                  <a:pt x="1348071" y="214925"/>
                  <a:pt x="1350229" y="216674"/>
                  <a:pt x="1353057" y="216674"/>
                </a:cubicBezTo>
                <a:lnTo>
                  <a:pt x="1376943" y="216674"/>
                </a:lnTo>
                <a:lnTo>
                  <a:pt x="1376943" y="318696"/>
                </a:lnTo>
                <a:cubicBezTo>
                  <a:pt x="1376943" y="330900"/>
                  <a:pt x="1378209" y="341466"/>
                  <a:pt x="1380738" y="350396"/>
                </a:cubicBezTo>
                <a:cubicBezTo>
                  <a:pt x="1383268" y="359326"/>
                  <a:pt x="1387212" y="366730"/>
                  <a:pt x="1392571" y="372609"/>
                </a:cubicBezTo>
                <a:cubicBezTo>
                  <a:pt x="1397928" y="378487"/>
                  <a:pt x="1404700" y="382841"/>
                  <a:pt x="1412885" y="385668"/>
                </a:cubicBezTo>
                <a:cubicBezTo>
                  <a:pt x="1421071" y="388496"/>
                  <a:pt x="1430745" y="389910"/>
                  <a:pt x="1441907" y="389910"/>
                </a:cubicBezTo>
                <a:cubicBezTo>
                  <a:pt x="1446074" y="389910"/>
                  <a:pt x="1450204" y="389687"/>
                  <a:pt x="1454297" y="389240"/>
                </a:cubicBezTo>
                <a:cubicBezTo>
                  <a:pt x="1458389" y="388794"/>
                  <a:pt x="1462185" y="388161"/>
                  <a:pt x="1465682" y="387343"/>
                </a:cubicBezTo>
                <a:cubicBezTo>
                  <a:pt x="1469180" y="386524"/>
                  <a:pt x="1472231" y="385557"/>
                  <a:pt x="1474835" y="384441"/>
                </a:cubicBezTo>
                <a:cubicBezTo>
                  <a:pt x="1477440" y="383324"/>
                  <a:pt x="1479411" y="382059"/>
                  <a:pt x="1480751" y="380645"/>
                </a:cubicBezTo>
                <a:cubicBezTo>
                  <a:pt x="1482091" y="379232"/>
                  <a:pt x="1483169" y="376776"/>
                  <a:pt x="1483988" y="373278"/>
                </a:cubicBezTo>
                <a:cubicBezTo>
                  <a:pt x="1484806" y="369781"/>
                  <a:pt x="1485216" y="364758"/>
                  <a:pt x="1485216" y="358210"/>
                </a:cubicBezTo>
                <a:cubicBezTo>
                  <a:pt x="1485216" y="354042"/>
                  <a:pt x="1485030" y="350619"/>
                  <a:pt x="1484658" y="347940"/>
                </a:cubicBezTo>
                <a:cubicBezTo>
                  <a:pt x="1484286" y="345262"/>
                  <a:pt x="1483877" y="343141"/>
                  <a:pt x="1483430" y="341578"/>
                </a:cubicBezTo>
                <a:cubicBezTo>
                  <a:pt x="1482983" y="340015"/>
                  <a:pt x="1482351" y="338974"/>
                  <a:pt x="1481533" y="338453"/>
                </a:cubicBezTo>
                <a:cubicBezTo>
                  <a:pt x="1480714" y="337932"/>
                  <a:pt x="1479858" y="337671"/>
                  <a:pt x="1478965" y="337671"/>
                </a:cubicBezTo>
                <a:cubicBezTo>
                  <a:pt x="1477923" y="337671"/>
                  <a:pt x="1476770" y="337932"/>
                  <a:pt x="1475505" y="338453"/>
                </a:cubicBezTo>
                <a:cubicBezTo>
                  <a:pt x="1474240" y="338974"/>
                  <a:pt x="1472677" y="339569"/>
                  <a:pt x="1470817" y="340239"/>
                </a:cubicBezTo>
                <a:cubicBezTo>
                  <a:pt x="1468957" y="340908"/>
                  <a:pt x="1466835" y="341504"/>
                  <a:pt x="1464455" y="342025"/>
                </a:cubicBezTo>
                <a:cubicBezTo>
                  <a:pt x="1462073" y="342545"/>
                  <a:pt x="1459394" y="342806"/>
                  <a:pt x="1456418" y="342806"/>
                </a:cubicBezTo>
                <a:cubicBezTo>
                  <a:pt x="1447637" y="342806"/>
                  <a:pt x="1441535" y="340090"/>
                  <a:pt x="1438112" y="334658"/>
                </a:cubicBezTo>
                <a:cubicBezTo>
                  <a:pt x="1434689" y="329225"/>
                  <a:pt x="1432977" y="321077"/>
                  <a:pt x="1432977" y="310213"/>
                </a:cubicBezTo>
                <a:lnTo>
                  <a:pt x="1432977" y="216674"/>
                </a:lnTo>
                <a:lnTo>
                  <a:pt x="1476509" y="216674"/>
                </a:lnTo>
                <a:cubicBezTo>
                  <a:pt x="1479337" y="216674"/>
                  <a:pt x="1481495" y="214925"/>
                  <a:pt x="1482983" y="211428"/>
                </a:cubicBezTo>
                <a:cubicBezTo>
                  <a:pt x="1484472" y="207930"/>
                  <a:pt x="1485216" y="202089"/>
                  <a:pt x="1485216" y="193903"/>
                </a:cubicBezTo>
                <a:cubicBezTo>
                  <a:pt x="1485216" y="189587"/>
                  <a:pt x="1485030" y="185941"/>
                  <a:pt x="1484658" y="182964"/>
                </a:cubicBezTo>
                <a:cubicBezTo>
                  <a:pt x="1484286" y="179988"/>
                  <a:pt x="1483728" y="177644"/>
                  <a:pt x="1482983" y="175932"/>
                </a:cubicBezTo>
                <a:cubicBezTo>
                  <a:pt x="1482240" y="174221"/>
                  <a:pt x="1481309" y="172993"/>
                  <a:pt x="1480193" y="172249"/>
                </a:cubicBezTo>
                <a:cubicBezTo>
                  <a:pt x="1479077" y="171505"/>
                  <a:pt x="1477775" y="171133"/>
                  <a:pt x="1476286" y="171133"/>
                </a:cubicBezTo>
                <a:lnTo>
                  <a:pt x="1432977" y="171133"/>
                </a:lnTo>
                <a:lnTo>
                  <a:pt x="1432977" y="126707"/>
                </a:lnTo>
                <a:cubicBezTo>
                  <a:pt x="1432977" y="125219"/>
                  <a:pt x="1432530" y="123880"/>
                  <a:pt x="1431638" y="122689"/>
                </a:cubicBezTo>
                <a:cubicBezTo>
                  <a:pt x="1430745" y="121498"/>
                  <a:pt x="1429257" y="120494"/>
                  <a:pt x="1427173" y="119675"/>
                </a:cubicBezTo>
                <a:cubicBezTo>
                  <a:pt x="1425089" y="118857"/>
                  <a:pt x="1422225" y="118261"/>
                  <a:pt x="1418578" y="117889"/>
                </a:cubicBezTo>
                <a:cubicBezTo>
                  <a:pt x="1414932" y="117517"/>
                  <a:pt x="1410355" y="117331"/>
                  <a:pt x="1404849" y="117331"/>
                </a:cubicBezTo>
                <a:close/>
                <a:moveTo>
                  <a:pt x="207303" y="91435"/>
                </a:moveTo>
                <a:cubicBezTo>
                  <a:pt x="194058" y="91435"/>
                  <a:pt x="181519" y="93147"/>
                  <a:pt x="169687" y="96570"/>
                </a:cubicBezTo>
                <a:cubicBezTo>
                  <a:pt x="157855" y="99993"/>
                  <a:pt x="147586" y="105165"/>
                  <a:pt x="138880" y="112085"/>
                </a:cubicBezTo>
                <a:cubicBezTo>
                  <a:pt x="130173" y="119006"/>
                  <a:pt x="123252" y="127712"/>
                  <a:pt x="118118" y="138204"/>
                </a:cubicBezTo>
                <a:cubicBezTo>
                  <a:pt x="112983" y="148697"/>
                  <a:pt x="110416" y="160863"/>
                  <a:pt x="110416" y="174705"/>
                </a:cubicBezTo>
                <a:cubicBezTo>
                  <a:pt x="110416" y="186760"/>
                  <a:pt x="112202" y="197103"/>
                  <a:pt x="115774" y="205735"/>
                </a:cubicBezTo>
                <a:cubicBezTo>
                  <a:pt x="119346" y="214367"/>
                  <a:pt x="123997" y="221846"/>
                  <a:pt x="129726" y="228171"/>
                </a:cubicBezTo>
                <a:cubicBezTo>
                  <a:pt x="135457" y="234496"/>
                  <a:pt x="141968" y="239928"/>
                  <a:pt x="149260" y="244468"/>
                </a:cubicBezTo>
                <a:cubicBezTo>
                  <a:pt x="156553" y="249007"/>
                  <a:pt x="164069" y="253063"/>
                  <a:pt x="171808" y="256634"/>
                </a:cubicBezTo>
                <a:cubicBezTo>
                  <a:pt x="179547" y="260206"/>
                  <a:pt x="187063" y="263592"/>
                  <a:pt x="194355" y="266792"/>
                </a:cubicBezTo>
                <a:cubicBezTo>
                  <a:pt x="201648" y="269992"/>
                  <a:pt x="208159" y="273415"/>
                  <a:pt x="213889" y="277061"/>
                </a:cubicBezTo>
                <a:cubicBezTo>
                  <a:pt x="219619" y="280707"/>
                  <a:pt x="224270" y="284875"/>
                  <a:pt x="227842" y="289563"/>
                </a:cubicBezTo>
                <a:cubicBezTo>
                  <a:pt x="231413" y="294251"/>
                  <a:pt x="233199" y="299869"/>
                  <a:pt x="233199" y="306417"/>
                </a:cubicBezTo>
                <a:cubicBezTo>
                  <a:pt x="233199" y="312073"/>
                  <a:pt x="232157" y="317207"/>
                  <a:pt x="230074" y="321821"/>
                </a:cubicBezTo>
                <a:cubicBezTo>
                  <a:pt x="227990" y="326435"/>
                  <a:pt x="224976" y="330304"/>
                  <a:pt x="221032" y="333430"/>
                </a:cubicBezTo>
                <a:cubicBezTo>
                  <a:pt x="217089" y="336555"/>
                  <a:pt x="212289" y="338974"/>
                  <a:pt x="206633" y="340685"/>
                </a:cubicBezTo>
                <a:cubicBezTo>
                  <a:pt x="200978" y="342397"/>
                  <a:pt x="194578" y="343252"/>
                  <a:pt x="187435" y="343252"/>
                </a:cubicBezTo>
                <a:cubicBezTo>
                  <a:pt x="176570" y="343252"/>
                  <a:pt x="167008" y="342025"/>
                  <a:pt x="158748" y="339569"/>
                </a:cubicBezTo>
                <a:cubicBezTo>
                  <a:pt x="150488" y="337113"/>
                  <a:pt x="143381" y="334397"/>
                  <a:pt x="137428" y="331421"/>
                </a:cubicBezTo>
                <a:cubicBezTo>
                  <a:pt x="131475" y="328444"/>
                  <a:pt x="126601" y="325728"/>
                  <a:pt x="122806" y="323272"/>
                </a:cubicBezTo>
                <a:cubicBezTo>
                  <a:pt x="119011" y="320817"/>
                  <a:pt x="116071" y="319589"/>
                  <a:pt x="113988" y="319589"/>
                </a:cubicBezTo>
                <a:cubicBezTo>
                  <a:pt x="112500" y="319589"/>
                  <a:pt x="111197" y="319998"/>
                  <a:pt x="110081" y="320817"/>
                </a:cubicBezTo>
                <a:cubicBezTo>
                  <a:pt x="108965" y="321635"/>
                  <a:pt x="108072" y="323012"/>
                  <a:pt x="107402" y="324947"/>
                </a:cubicBezTo>
                <a:cubicBezTo>
                  <a:pt x="106733" y="326881"/>
                  <a:pt x="106249" y="329411"/>
                  <a:pt x="105951" y="332537"/>
                </a:cubicBezTo>
                <a:cubicBezTo>
                  <a:pt x="105654" y="335662"/>
                  <a:pt x="105505" y="339532"/>
                  <a:pt x="105505" y="344145"/>
                </a:cubicBezTo>
                <a:cubicBezTo>
                  <a:pt x="105505" y="350991"/>
                  <a:pt x="105914" y="356238"/>
                  <a:pt x="106733" y="359884"/>
                </a:cubicBezTo>
                <a:cubicBezTo>
                  <a:pt x="107551" y="363530"/>
                  <a:pt x="108928" y="366321"/>
                  <a:pt x="110863" y="368255"/>
                </a:cubicBezTo>
                <a:cubicBezTo>
                  <a:pt x="112797" y="370190"/>
                  <a:pt x="115960" y="372423"/>
                  <a:pt x="120350" y="374953"/>
                </a:cubicBezTo>
                <a:cubicBezTo>
                  <a:pt x="124741" y="377483"/>
                  <a:pt x="130210" y="379901"/>
                  <a:pt x="136759" y="382208"/>
                </a:cubicBezTo>
                <a:cubicBezTo>
                  <a:pt x="143307" y="384515"/>
                  <a:pt x="150860" y="386487"/>
                  <a:pt x="159418" y="388124"/>
                </a:cubicBezTo>
                <a:cubicBezTo>
                  <a:pt x="167975" y="389761"/>
                  <a:pt x="177240" y="390580"/>
                  <a:pt x="187211" y="390580"/>
                </a:cubicBezTo>
                <a:cubicBezTo>
                  <a:pt x="201945" y="390580"/>
                  <a:pt x="215787" y="388645"/>
                  <a:pt x="228735" y="384775"/>
                </a:cubicBezTo>
                <a:cubicBezTo>
                  <a:pt x="241682" y="380906"/>
                  <a:pt x="252993" y="375139"/>
                  <a:pt x="262667" y="367474"/>
                </a:cubicBezTo>
                <a:cubicBezTo>
                  <a:pt x="272341" y="359809"/>
                  <a:pt x="280006" y="350247"/>
                  <a:pt x="285661" y="338788"/>
                </a:cubicBezTo>
                <a:cubicBezTo>
                  <a:pt x="291317" y="327328"/>
                  <a:pt x="294144" y="314008"/>
                  <a:pt x="294144" y="298827"/>
                </a:cubicBezTo>
                <a:cubicBezTo>
                  <a:pt x="294144" y="287219"/>
                  <a:pt x="292358" y="277135"/>
                  <a:pt x="288787" y="268578"/>
                </a:cubicBezTo>
                <a:cubicBezTo>
                  <a:pt x="285215" y="260020"/>
                  <a:pt x="280526" y="252579"/>
                  <a:pt x="274722" y="246254"/>
                </a:cubicBezTo>
                <a:cubicBezTo>
                  <a:pt x="268918" y="239928"/>
                  <a:pt x="262295" y="234496"/>
                  <a:pt x="254854" y="229957"/>
                </a:cubicBezTo>
                <a:cubicBezTo>
                  <a:pt x="247412" y="225418"/>
                  <a:pt x="239822" y="221362"/>
                  <a:pt x="232083" y="217790"/>
                </a:cubicBezTo>
                <a:cubicBezTo>
                  <a:pt x="224344" y="214218"/>
                  <a:pt x="216754" y="210833"/>
                  <a:pt x="209312" y="207633"/>
                </a:cubicBezTo>
                <a:cubicBezTo>
                  <a:pt x="201871" y="204433"/>
                  <a:pt x="195211" y="201010"/>
                  <a:pt x="189332" y="197364"/>
                </a:cubicBezTo>
                <a:cubicBezTo>
                  <a:pt x="183453" y="193717"/>
                  <a:pt x="178766" y="189550"/>
                  <a:pt x="175268" y="184862"/>
                </a:cubicBezTo>
                <a:cubicBezTo>
                  <a:pt x="171770" y="180174"/>
                  <a:pt x="170022" y="174630"/>
                  <a:pt x="170022" y="168230"/>
                </a:cubicBezTo>
                <a:cubicBezTo>
                  <a:pt x="170022" y="163914"/>
                  <a:pt x="170803" y="159822"/>
                  <a:pt x="172366" y="155952"/>
                </a:cubicBezTo>
                <a:cubicBezTo>
                  <a:pt x="173929" y="152083"/>
                  <a:pt x="176310" y="148771"/>
                  <a:pt x="179509" y="146018"/>
                </a:cubicBezTo>
                <a:cubicBezTo>
                  <a:pt x="182709" y="143265"/>
                  <a:pt x="186690" y="141107"/>
                  <a:pt x="191453" y="139544"/>
                </a:cubicBezTo>
                <a:cubicBezTo>
                  <a:pt x="196216" y="137981"/>
                  <a:pt x="201797" y="137200"/>
                  <a:pt x="208196" y="137200"/>
                </a:cubicBezTo>
                <a:cubicBezTo>
                  <a:pt x="216382" y="137200"/>
                  <a:pt x="223898" y="138204"/>
                  <a:pt x="230744" y="140214"/>
                </a:cubicBezTo>
                <a:cubicBezTo>
                  <a:pt x="237590" y="142223"/>
                  <a:pt x="243617" y="144455"/>
                  <a:pt x="248826" y="146911"/>
                </a:cubicBezTo>
                <a:cubicBezTo>
                  <a:pt x="254035" y="149367"/>
                  <a:pt x="258426" y="151636"/>
                  <a:pt x="261997" y="153720"/>
                </a:cubicBezTo>
                <a:cubicBezTo>
                  <a:pt x="265569" y="155803"/>
                  <a:pt x="268174" y="156845"/>
                  <a:pt x="269811" y="156845"/>
                </a:cubicBezTo>
                <a:cubicBezTo>
                  <a:pt x="271448" y="156845"/>
                  <a:pt x="272750" y="156399"/>
                  <a:pt x="273718" y="155506"/>
                </a:cubicBezTo>
                <a:cubicBezTo>
                  <a:pt x="274685" y="154613"/>
                  <a:pt x="275429" y="153199"/>
                  <a:pt x="275950" y="151264"/>
                </a:cubicBezTo>
                <a:cubicBezTo>
                  <a:pt x="276471" y="149329"/>
                  <a:pt x="276843" y="146874"/>
                  <a:pt x="277067" y="143897"/>
                </a:cubicBezTo>
                <a:cubicBezTo>
                  <a:pt x="277290" y="140921"/>
                  <a:pt x="277401" y="137274"/>
                  <a:pt x="277401" y="132958"/>
                </a:cubicBezTo>
                <a:cubicBezTo>
                  <a:pt x="277401" y="129089"/>
                  <a:pt x="277327" y="125852"/>
                  <a:pt x="277178" y="123247"/>
                </a:cubicBezTo>
                <a:cubicBezTo>
                  <a:pt x="277029" y="120643"/>
                  <a:pt x="276769" y="118485"/>
                  <a:pt x="276397" y="116773"/>
                </a:cubicBezTo>
                <a:cubicBezTo>
                  <a:pt x="276025" y="115062"/>
                  <a:pt x="275578" y="113685"/>
                  <a:pt x="275057" y="112643"/>
                </a:cubicBezTo>
                <a:cubicBezTo>
                  <a:pt x="274536" y="111601"/>
                  <a:pt x="273532" y="110336"/>
                  <a:pt x="272044" y="108848"/>
                </a:cubicBezTo>
                <a:cubicBezTo>
                  <a:pt x="270555" y="107360"/>
                  <a:pt x="267504" y="105499"/>
                  <a:pt x="262890" y="103267"/>
                </a:cubicBezTo>
                <a:cubicBezTo>
                  <a:pt x="258277" y="101035"/>
                  <a:pt x="252993" y="99025"/>
                  <a:pt x="247040" y="97239"/>
                </a:cubicBezTo>
                <a:cubicBezTo>
                  <a:pt x="241087" y="95454"/>
                  <a:pt x="234688" y="94040"/>
                  <a:pt x="227842" y="92998"/>
                </a:cubicBezTo>
                <a:cubicBezTo>
                  <a:pt x="220995" y="91956"/>
                  <a:pt x="214149" y="91435"/>
                  <a:pt x="207303" y="91435"/>
                </a:cubicBezTo>
                <a:close/>
                <a:moveTo>
                  <a:pt x="8076962" y="82282"/>
                </a:moveTo>
                <a:cubicBezTo>
                  <a:pt x="8064460" y="82282"/>
                  <a:pt x="8055902" y="84477"/>
                  <a:pt x="8051289" y="88868"/>
                </a:cubicBezTo>
                <a:cubicBezTo>
                  <a:pt x="8046675" y="93258"/>
                  <a:pt x="8044368" y="101109"/>
                  <a:pt x="8044368" y="112420"/>
                </a:cubicBezTo>
                <a:cubicBezTo>
                  <a:pt x="8044368" y="123284"/>
                  <a:pt x="8046600" y="130800"/>
                  <a:pt x="8051066" y="134967"/>
                </a:cubicBezTo>
                <a:cubicBezTo>
                  <a:pt x="8055530" y="139135"/>
                  <a:pt x="8064014" y="141218"/>
                  <a:pt x="8076515" y="141218"/>
                </a:cubicBezTo>
                <a:cubicBezTo>
                  <a:pt x="8089166" y="141218"/>
                  <a:pt x="8097760" y="139060"/>
                  <a:pt x="8102300" y="134744"/>
                </a:cubicBezTo>
                <a:cubicBezTo>
                  <a:pt x="8106839" y="130428"/>
                  <a:pt x="8109108" y="122615"/>
                  <a:pt x="8109108" y="111304"/>
                </a:cubicBezTo>
                <a:cubicBezTo>
                  <a:pt x="8109108" y="100439"/>
                  <a:pt x="8106914" y="92886"/>
                  <a:pt x="8102523" y="88645"/>
                </a:cubicBezTo>
                <a:cubicBezTo>
                  <a:pt x="8098132" y="84403"/>
                  <a:pt x="8089612" y="82282"/>
                  <a:pt x="8076962" y="82282"/>
                </a:cubicBezTo>
                <a:close/>
                <a:moveTo>
                  <a:pt x="5662895" y="82282"/>
                </a:moveTo>
                <a:cubicBezTo>
                  <a:pt x="5650245" y="82282"/>
                  <a:pt x="5641650" y="84477"/>
                  <a:pt x="5637111" y="88868"/>
                </a:cubicBezTo>
                <a:cubicBezTo>
                  <a:pt x="5632572" y="93258"/>
                  <a:pt x="5630302" y="101109"/>
                  <a:pt x="5630302" y="112420"/>
                </a:cubicBezTo>
                <a:cubicBezTo>
                  <a:pt x="5630302" y="123284"/>
                  <a:pt x="5632497" y="130800"/>
                  <a:pt x="5636888" y="134967"/>
                </a:cubicBezTo>
                <a:cubicBezTo>
                  <a:pt x="5641278" y="139135"/>
                  <a:pt x="5649798" y="141218"/>
                  <a:pt x="5662449" y="141218"/>
                </a:cubicBezTo>
                <a:cubicBezTo>
                  <a:pt x="5674950" y="141218"/>
                  <a:pt x="5683508" y="139060"/>
                  <a:pt x="5688122" y="134744"/>
                </a:cubicBezTo>
                <a:cubicBezTo>
                  <a:pt x="5692735" y="130428"/>
                  <a:pt x="5695042" y="122615"/>
                  <a:pt x="5695042" y="111304"/>
                </a:cubicBezTo>
                <a:cubicBezTo>
                  <a:pt x="5695042" y="100439"/>
                  <a:pt x="5692810" y="92886"/>
                  <a:pt x="5688345" y="88645"/>
                </a:cubicBezTo>
                <a:cubicBezTo>
                  <a:pt x="5683880" y="84403"/>
                  <a:pt x="5675397" y="82282"/>
                  <a:pt x="5662895" y="82282"/>
                </a:cubicBezTo>
                <a:close/>
                <a:moveTo>
                  <a:pt x="5358095" y="82282"/>
                </a:moveTo>
                <a:cubicBezTo>
                  <a:pt x="5345445" y="82282"/>
                  <a:pt x="5336850" y="84477"/>
                  <a:pt x="5332311" y="88868"/>
                </a:cubicBezTo>
                <a:cubicBezTo>
                  <a:pt x="5327772" y="93258"/>
                  <a:pt x="5325502" y="101109"/>
                  <a:pt x="5325502" y="112420"/>
                </a:cubicBezTo>
                <a:cubicBezTo>
                  <a:pt x="5325502" y="123284"/>
                  <a:pt x="5327697" y="130800"/>
                  <a:pt x="5332088" y="134967"/>
                </a:cubicBezTo>
                <a:cubicBezTo>
                  <a:pt x="5336478" y="139135"/>
                  <a:pt x="5344998" y="141218"/>
                  <a:pt x="5357649" y="141218"/>
                </a:cubicBezTo>
                <a:cubicBezTo>
                  <a:pt x="5370150" y="141218"/>
                  <a:pt x="5378708" y="139060"/>
                  <a:pt x="5383322" y="134744"/>
                </a:cubicBezTo>
                <a:cubicBezTo>
                  <a:pt x="5387935" y="130428"/>
                  <a:pt x="5390242" y="122615"/>
                  <a:pt x="5390242" y="111304"/>
                </a:cubicBezTo>
                <a:cubicBezTo>
                  <a:pt x="5390242" y="100439"/>
                  <a:pt x="5388010" y="92886"/>
                  <a:pt x="5383545" y="88645"/>
                </a:cubicBezTo>
                <a:cubicBezTo>
                  <a:pt x="5379080" y="84403"/>
                  <a:pt x="5370597" y="82282"/>
                  <a:pt x="5358095" y="82282"/>
                </a:cubicBezTo>
                <a:close/>
                <a:moveTo>
                  <a:pt x="866537" y="82282"/>
                </a:moveTo>
                <a:cubicBezTo>
                  <a:pt x="854036" y="82282"/>
                  <a:pt x="845478" y="84477"/>
                  <a:pt x="840864" y="88868"/>
                </a:cubicBezTo>
                <a:cubicBezTo>
                  <a:pt x="836251" y="93258"/>
                  <a:pt x="833944" y="101109"/>
                  <a:pt x="833944" y="112420"/>
                </a:cubicBezTo>
                <a:cubicBezTo>
                  <a:pt x="833944" y="123284"/>
                  <a:pt x="836176" y="130800"/>
                  <a:pt x="840641" y="134967"/>
                </a:cubicBezTo>
                <a:cubicBezTo>
                  <a:pt x="845106" y="139135"/>
                  <a:pt x="853589" y="141218"/>
                  <a:pt x="866091" y="141218"/>
                </a:cubicBezTo>
                <a:cubicBezTo>
                  <a:pt x="878741" y="141218"/>
                  <a:pt x="887336" y="139060"/>
                  <a:pt x="891876" y="134744"/>
                </a:cubicBezTo>
                <a:cubicBezTo>
                  <a:pt x="896414" y="130428"/>
                  <a:pt x="898684" y="122615"/>
                  <a:pt x="898684" y="111304"/>
                </a:cubicBezTo>
                <a:cubicBezTo>
                  <a:pt x="898684" y="100439"/>
                  <a:pt x="896489" y="92886"/>
                  <a:pt x="892098" y="88645"/>
                </a:cubicBezTo>
                <a:cubicBezTo>
                  <a:pt x="887708" y="84403"/>
                  <a:pt x="879188" y="82282"/>
                  <a:pt x="866537" y="82282"/>
                </a:cubicBezTo>
                <a:close/>
                <a:moveTo>
                  <a:pt x="7824847" y="74692"/>
                </a:moveTo>
                <a:cubicBezTo>
                  <a:pt x="7819340" y="74692"/>
                  <a:pt x="7814801" y="74915"/>
                  <a:pt x="7811229" y="75362"/>
                </a:cubicBezTo>
                <a:cubicBezTo>
                  <a:pt x="7807657" y="75808"/>
                  <a:pt x="7804792" y="76441"/>
                  <a:pt x="7802634" y="77259"/>
                </a:cubicBezTo>
                <a:cubicBezTo>
                  <a:pt x="7800476" y="78078"/>
                  <a:pt x="7798950" y="79082"/>
                  <a:pt x="7798058" y="80273"/>
                </a:cubicBezTo>
                <a:cubicBezTo>
                  <a:pt x="7797165" y="81464"/>
                  <a:pt x="7796718" y="82803"/>
                  <a:pt x="7796718" y="84291"/>
                </a:cubicBezTo>
                <a:lnTo>
                  <a:pt x="7796718" y="377855"/>
                </a:lnTo>
                <a:cubicBezTo>
                  <a:pt x="7796718" y="379492"/>
                  <a:pt x="7797090" y="380869"/>
                  <a:pt x="7797834" y="381985"/>
                </a:cubicBezTo>
                <a:cubicBezTo>
                  <a:pt x="7798578" y="383101"/>
                  <a:pt x="7799881" y="384031"/>
                  <a:pt x="7801741" y="384775"/>
                </a:cubicBezTo>
                <a:cubicBezTo>
                  <a:pt x="7803602" y="385520"/>
                  <a:pt x="7806057" y="386040"/>
                  <a:pt x="7809108" y="386338"/>
                </a:cubicBezTo>
                <a:cubicBezTo>
                  <a:pt x="7812159" y="386636"/>
                  <a:pt x="7815992" y="386785"/>
                  <a:pt x="7820605" y="386785"/>
                </a:cubicBezTo>
                <a:cubicBezTo>
                  <a:pt x="7825070" y="386785"/>
                  <a:pt x="7828865" y="386636"/>
                  <a:pt x="7831990" y="386338"/>
                </a:cubicBezTo>
                <a:cubicBezTo>
                  <a:pt x="7835116" y="386040"/>
                  <a:pt x="7837609" y="385520"/>
                  <a:pt x="7839469" y="384775"/>
                </a:cubicBezTo>
                <a:cubicBezTo>
                  <a:pt x="7841330" y="384031"/>
                  <a:pt x="7842669" y="383101"/>
                  <a:pt x="7843488" y="381985"/>
                </a:cubicBezTo>
                <a:cubicBezTo>
                  <a:pt x="7844306" y="380869"/>
                  <a:pt x="7844716" y="379492"/>
                  <a:pt x="7844716" y="377855"/>
                </a:cubicBezTo>
                <a:lnTo>
                  <a:pt x="7844716" y="356200"/>
                </a:lnTo>
                <a:cubicBezTo>
                  <a:pt x="7850073" y="362302"/>
                  <a:pt x="7855320" y="367511"/>
                  <a:pt x="7860454" y="371827"/>
                </a:cubicBezTo>
                <a:cubicBezTo>
                  <a:pt x="7865588" y="376143"/>
                  <a:pt x="7870798" y="379715"/>
                  <a:pt x="7876081" y="382543"/>
                </a:cubicBezTo>
                <a:cubicBezTo>
                  <a:pt x="7881364" y="385371"/>
                  <a:pt x="7886908" y="387417"/>
                  <a:pt x="7892712" y="388682"/>
                </a:cubicBezTo>
                <a:cubicBezTo>
                  <a:pt x="7898516" y="389947"/>
                  <a:pt x="7904768" y="390580"/>
                  <a:pt x="7911465" y="390580"/>
                </a:cubicBezTo>
                <a:cubicBezTo>
                  <a:pt x="7925008" y="390580"/>
                  <a:pt x="7937100" y="387901"/>
                  <a:pt x="7947742" y="382543"/>
                </a:cubicBezTo>
                <a:cubicBezTo>
                  <a:pt x="7958383" y="377185"/>
                  <a:pt x="7967350" y="369521"/>
                  <a:pt x="7974642" y="359549"/>
                </a:cubicBezTo>
                <a:cubicBezTo>
                  <a:pt x="7981935" y="349578"/>
                  <a:pt x="7987516" y="337522"/>
                  <a:pt x="7991386" y="323384"/>
                </a:cubicBezTo>
                <a:cubicBezTo>
                  <a:pt x="7995255" y="309245"/>
                  <a:pt x="7997190" y="293321"/>
                  <a:pt x="7997190" y="275610"/>
                </a:cubicBezTo>
                <a:cubicBezTo>
                  <a:pt x="7997190" y="260876"/>
                  <a:pt x="7995702" y="246849"/>
                  <a:pt x="7992725" y="233529"/>
                </a:cubicBezTo>
                <a:cubicBezTo>
                  <a:pt x="7989748" y="220209"/>
                  <a:pt x="7985023" y="208563"/>
                  <a:pt x="7978549" y="198591"/>
                </a:cubicBezTo>
                <a:cubicBezTo>
                  <a:pt x="7972075" y="188620"/>
                  <a:pt x="7963704" y="180695"/>
                  <a:pt x="7953434" y="174816"/>
                </a:cubicBezTo>
                <a:cubicBezTo>
                  <a:pt x="7943165" y="168937"/>
                  <a:pt x="7930664" y="165998"/>
                  <a:pt x="7915930" y="165998"/>
                </a:cubicBezTo>
                <a:cubicBezTo>
                  <a:pt x="7909976" y="165998"/>
                  <a:pt x="7904321" y="166519"/>
                  <a:pt x="7898963" y="167561"/>
                </a:cubicBezTo>
                <a:cubicBezTo>
                  <a:pt x="7893606" y="168603"/>
                  <a:pt x="7888396" y="170277"/>
                  <a:pt x="7883336" y="172584"/>
                </a:cubicBezTo>
                <a:cubicBezTo>
                  <a:pt x="7878276" y="174891"/>
                  <a:pt x="7873216" y="177830"/>
                  <a:pt x="7868156" y="181402"/>
                </a:cubicBezTo>
                <a:cubicBezTo>
                  <a:pt x="7863096" y="184974"/>
                  <a:pt x="7858036" y="189290"/>
                  <a:pt x="7852976" y="194350"/>
                </a:cubicBezTo>
                <a:lnTo>
                  <a:pt x="7852976" y="84291"/>
                </a:lnTo>
                <a:cubicBezTo>
                  <a:pt x="7852976" y="82803"/>
                  <a:pt x="7852529" y="81464"/>
                  <a:pt x="7851636" y="80273"/>
                </a:cubicBezTo>
                <a:cubicBezTo>
                  <a:pt x="7850743" y="79082"/>
                  <a:pt x="7849218" y="78078"/>
                  <a:pt x="7847060" y="77259"/>
                </a:cubicBezTo>
                <a:cubicBezTo>
                  <a:pt x="7844902" y="76441"/>
                  <a:pt x="7842036" y="75808"/>
                  <a:pt x="7838464" y="75362"/>
                </a:cubicBezTo>
                <a:cubicBezTo>
                  <a:pt x="7834892" y="74915"/>
                  <a:pt x="7830354" y="74692"/>
                  <a:pt x="7824847" y="74692"/>
                </a:cubicBezTo>
                <a:close/>
                <a:moveTo>
                  <a:pt x="6681847" y="74692"/>
                </a:moveTo>
                <a:cubicBezTo>
                  <a:pt x="6676340" y="74692"/>
                  <a:pt x="6671801" y="74915"/>
                  <a:pt x="6668229" y="75362"/>
                </a:cubicBezTo>
                <a:cubicBezTo>
                  <a:pt x="6664657" y="75808"/>
                  <a:pt x="6661792" y="76441"/>
                  <a:pt x="6659634" y="77259"/>
                </a:cubicBezTo>
                <a:cubicBezTo>
                  <a:pt x="6657476" y="78078"/>
                  <a:pt x="6655951" y="79082"/>
                  <a:pt x="6655058" y="80273"/>
                </a:cubicBezTo>
                <a:cubicBezTo>
                  <a:pt x="6654165" y="81464"/>
                  <a:pt x="6653719" y="82803"/>
                  <a:pt x="6653719" y="84291"/>
                </a:cubicBezTo>
                <a:lnTo>
                  <a:pt x="6653719" y="377855"/>
                </a:lnTo>
                <a:cubicBezTo>
                  <a:pt x="6653719" y="379492"/>
                  <a:pt x="6654091" y="380869"/>
                  <a:pt x="6654835" y="381985"/>
                </a:cubicBezTo>
                <a:cubicBezTo>
                  <a:pt x="6655579" y="383101"/>
                  <a:pt x="6656881" y="384031"/>
                  <a:pt x="6658741" y="384775"/>
                </a:cubicBezTo>
                <a:cubicBezTo>
                  <a:pt x="6660602" y="385520"/>
                  <a:pt x="6663057" y="386040"/>
                  <a:pt x="6666108" y="386338"/>
                </a:cubicBezTo>
                <a:cubicBezTo>
                  <a:pt x="6669159" y="386636"/>
                  <a:pt x="6672992" y="386785"/>
                  <a:pt x="6677605" y="386785"/>
                </a:cubicBezTo>
                <a:cubicBezTo>
                  <a:pt x="6682070" y="386785"/>
                  <a:pt x="6685865" y="386636"/>
                  <a:pt x="6688991" y="386338"/>
                </a:cubicBezTo>
                <a:cubicBezTo>
                  <a:pt x="6692116" y="386040"/>
                  <a:pt x="6694609" y="385520"/>
                  <a:pt x="6696469" y="384775"/>
                </a:cubicBezTo>
                <a:cubicBezTo>
                  <a:pt x="6698330" y="384031"/>
                  <a:pt x="6699669" y="383101"/>
                  <a:pt x="6700488" y="381985"/>
                </a:cubicBezTo>
                <a:cubicBezTo>
                  <a:pt x="6701306" y="380869"/>
                  <a:pt x="6701716" y="379492"/>
                  <a:pt x="6701716" y="377855"/>
                </a:cubicBezTo>
                <a:lnTo>
                  <a:pt x="6701716" y="356200"/>
                </a:lnTo>
                <a:cubicBezTo>
                  <a:pt x="6707073" y="362302"/>
                  <a:pt x="6712320" y="367511"/>
                  <a:pt x="6717454" y="371827"/>
                </a:cubicBezTo>
                <a:cubicBezTo>
                  <a:pt x="6722589" y="376143"/>
                  <a:pt x="6727798" y="379715"/>
                  <a:pt x="6733081" y="382543"/>
                </a:cubicBezTo>
                <a:cubicBezTo>
                  <a:pt x="6738365" y="385371"/>
                  <a:pt x="6743908" y="387417"/>
                  <a:pt x="6749713" y="388682"/>
                </a:cubicBezTo>
                <a:cubicBezTo>
                  <a:pt x="6755517" y="389947"/>
                  <a:pt x="6761768" y="390580"/>
                  <a:pt x="6768465" y="390580"/>
                </a:cubicBezTo>
                <a:cubicBezTo>
                  <a:pt x="6782008" y="390580"/>
                  <a:pt x="6794101" y="387901"/>
                  <a:pt x="6804742" y="382543"/>
                </a:cubicBezTo>
                <a:cubicBezTo>
                  <a:pt x="6815383" y="377185"/>
                  <a:pt x="6824350" y="369521"/>
                  <a:pt x="6831642" y="359549"/>
                </a:cubicBezTo>
                <a:cubicBezTo>
                  <a:pt x="6838935" y="349578"/>
                  <a:pt x="6844516" y="337522"/>
                  <a:pt x="6848386" y="323384"/>
                </a:cubicBezTo>
                <a:cubicBezTo>
                  <a:pt x="6852255" y="309245"/>
                  <a:pt x="6854190" y="293321"/>
                  <a:pt x="6854190" y="275610"/>
                </a:cubicBezTo>
                <a:cubicBezTo>
                  <a:pt x="6854190" y="260876"/>
                  <a:pt x="6852702" y="246849"/>
                  <a:pt x="6849725" y="233529"/>
                </a:cubicBezTo>
                <a:cubicBezTo>
                  <a:pt x="6846748" y="220209"/>
                  <a:pt x="6842024" y="208563"/>
                  <a:pt x="6835549" y="198591"/>
                </a:cubicBezTo>
                <a:cubicBezTo>
                  <a:pt x="6829075" y="188620"/>
                  <a:pt x="6820704" y="180695"/>
                  <a:pt x="6810435" y="174816"/>
                </a:cubicBezTo>
                <a:cubicBezTo>
                  <a:pt x="6800165" y="168937"/>
                  <a:pt x="6787664" y="165998"/>
                  <a:pt x="6772930" y="165998"/>
                </a:cubicBezTo>
                <a:cubicBezTo>
                  <a:pt x="6766977" y="165998"/>
                  <a:pt x="6761321" y="166519"/>
                  <a:pt x="6755963" y="167561"/>
                </a:cubicBezTo>
                <a:cubicBezTo>
                  <a:pt x="6750606" y="168603"/>
                  <a:pt x="6745397" y="170277"/>
                  <a:pt x="6740337" y="172584"/>
                </a:cubicBezTo>
                <a:cubicBezTo>
                  <a:pt x="6735276" y="174891"/>
                  <a:pt x="6730216" y="177830"/>
                  <a:pt x="6725156" y="181402"/>
                </a:cubicBezTo>
                <a:cubicBezTo>
                  <a:pt x="6720096" y="184974"/>
                  <a:pt x="6715036" y="189290"/>
                  <a:pt x="6709976" y="194350"/>
                </a:cubicBezTo>
                <a:lnTo>
                  <a:pt x="6709976" y="84291"/>
                </a:lnTo>
                <a:cubicBezTo>
                  <a:pt x="6709976" y="82803"/>
                  <a:pt x="6709529" y="81464"/>
                  <a:pt x="6708637" y="80273"/>
                </a:cubicBezTo>
                <a:cubicBezTo>
                  <a:pt x="6707743" y="79082"/>
                  <a:pt x="6706218" y="78078"/>
                  <a:pt x="6704060" y="77259"/>
                </a:cubicBezTo>
                <a:cubicBezTo>
                  <a:pt x="6701902" y="76441"/>
                  <a:pt x="6699037" y="75808"/>
                  <a:pt x="6695465" y="75362"/>
                </a:cubicBezTo>
                <a:cubicBezTo>
                  <a:pt x="6691893" y="74915"/>
                  <a:pt x="6687354" y="74692"/>
                  <a:pt x="6681847" y="74692"/>
                </a:cubicBezTo>
                <a:close/>
                <a:moveTo>
                  <a:pt x="6024622" y="74692"/>
                </a:moveTo>
                <a:cubicBezTo>
                  <a:pt x="6019115" y="74692"/>
                  <a:pt x="6014576" y="74915"/>
                  <a:pt x="6011004" y="75362"/>
                </a:cubicBezTo>
                <a:cubicBezTo>
                  <a:pt x="6007432" y="75808"/>
                  <a:pt x="6004567" y="76441"/>
                  <a:pt x="6002409" y="77259"/>
                </a:cubicBezTo>
                <a:cubicBezTo>
                  <a:pt x="6000251" y="78078"/>
                  <a:pt x="5998726" y="79082"/>
                  <a:pt x="5997833" y="80273"/>
                </a:cubicBezTo>
                <a:cubicBezTo>
                  <a:pt x="5996940" y="81464"/>
                  <a:pt x="5996494" y="82803"/>
                  <a:pt x="5996494" y="84291"/>
                </a:cubicBezTo>
                <a:lnTo>
                  <a:pt x="5996494" y="377855"/>
                </a:lnTo>
                <a:cubicBezTo>
                  <a:pt x="5996494" y="379343"/>
                  <a:pt x="5996940" y="380645"/>
                  <a:pt x="5997833" y="381762"/>
                </a:cubicBezTo>
                <a:cubicBezTo>
                  <a:pt x="5998726" y="382878"/>
                  <a:pt x="6000251" y="383808"/>
                  <a:pt x="6002409" y="384552"/>
                </a:cubicBezTo>
                <a:cubicBezTo>
                  <a:pt x="6004567" y="385296"/>
                  <a:pt x="6007432" y="385854"/>
                  <a:pt x="6011004" y="386226"/>
                </a:cubicBezTo>
                <a:cubicBezTo>
                  <a:pt x="6014576" y="386599"/>
                  <a:pt x="6019115" y="386785"/>
                  <a:pt x="6024622" y="386785"/>
                </a:cubicBezTo>
                <a:cubicBezTo>
                  <a:pt x="6030129" y="386785"/>
                  <a:pt x="6034668" y="386599"/>
                  <a:pt x="6038240" y="386226"/>
                </a:cubicBezTo>
                <a:cubicBezTo>
                  <a:pt x="6041812" y="385854"/>
                  <a:pt x="6044677" y="385296"/>
                  <a:pt x="6046835" y="384552"/>
                </a:cubicBezTo>
                <a:cubicBezTo>
                  <a:pt x="6048993" y="383808"/>
                  <a:pt x="6050518" y="382878"/>
                  <a:pt x="6051411" y="381762"/>
                </a:cubicBezTo>
                <a:cubicBezTo>
                  <a:pt x="6052304" y="380645"/>
                  <a:pt x="6052751" y="379343"/>
                  <a:pt x="6052751" y="377855"/>
                </a:cubicBezTo>
                <a:lnTo>
                  <a:pt x="6052751" y="84291"/>
                </a:lnTo>
                <a:cubicBezTo>
                  <a:pt x="6052751" y="82803"/>
                  <a:pt x="6052304" y="81464"/>
                  <a:pt x="6051411" y="80273"/>
                </a:cubicBezTo>
                <a:cubicBezTo>
                  <a:pt x="6050518" y="79082"/>
                  <a:pt x="6048993" y="78078"/>
                  <a:pt x="6046835" y="77259"/>
                </a:cubicBezTo>
                <a:cubicBezTo>
                  <a:pt x="6044677" y="76441"/>
                  <a:pt x="6041812" y="75808"/>
                  <a:pt x="6038240" y="75362"/>
                </a:cubicBezTo>
                <a:cubicBezTo>
                  <a:pt x="6034668" y="74915"/>
                  <a:pt x="6030129" y="74692"/>
                  <a:pt x="6024622" y="74692"/>
                </a:cubicBezTo>
                <a:close/>
                <a:moveTo>
                  <a:pt x="3071872" y="74692"/>
                </a:moveTo>
                <a:cubicBezTo>
                  <a:pt x="3066366" y="74692"/>
                  <a:pt x="3061826" y="74915"/>
                  <a:pt x="3058254" y="75362"/>
                </a:cubicBezTo>
                <a:cubicBezTo>
                  <a:pt x="3054683" y="75808"/>
                  <a:pt x="3051818" y="76441"/>
                  <a:pt x="3049660" y="77259"/>
                </a:cubicBezTo>
                <a:cubicBezTo>
                  <a:pt x="3047502" y="78078"/>
                  <a:pt x="3045976" y="79082"/>
                  <a:pt x="3045083" y="80273"/>
                </a:cubicBezTo>
                <a:cubicBezTo>
                  <a:pt x="3044190" y="81464"/>
                  <a:pt x="3043744" y="82803"/>
                  <a:pt x="3043744" y="84291"/>
                </a:cubicBezTo>
                <a:lnTo>
                  <a:pt x="3043744" y="377855"/>
                </a:lnTo>
                <a:cubicBezTo>
                  <a:pt x="3043744" y="379492"/>
                  <a:pt x="3044116" y="380869"/>
                  <a:pt x="3044860" y="381985"/>
                </a:cubicBezTo>
                <a:cubicBezTo>
                  <a:pt x="3045604" y="383101"/>
                  <a:pt x="3046906" y="384031"/>
                  <a:pt x="3048767" y="384775"/>
                </a:cubicBezTo>
                <a:cubicBezTo>
                  <a:pt x="3050627" y="385520"/>
                  <a:pt x="3053083" y="386040"/>
                  <a:pt x="3056134" y="386338"/>
                </a:cubicBezTo>
                <a:cubicBezTo>
                  <a:pt x="3059185" y="386636"/>
                  <a:pt x="3063017" y="386785"/>
                  <a:pt x="3067631" y="386785"/>
                </a:cubicBezTo>
                <a:cubicBezTo>
                  <a:pt x="3072095" y="386785"/>
                  <a:pt x="3075891" y="386636"/>
                  <a:pt x="3079016" y="386338"/>
                </a:cubicBezTo>
                <a:cubicBezTo>
                  <a:pt x="3082141" y="386040"/>
                  <a:pt x="3084634" y="385520"/>
                  <a:pt x="3086495" y="384775"/>
                </a:cubicBezTo>
                <a:cubicBezTo>
                  <a:pt x="3088355" y="384031"/>
                  <a:pt x="3089694" y="383101"/>
                  <a:pt x="3090513" y="381985"/>
                </a:cubicBezTo>
                <a:cubicBezTo>
                  <a:pt x="3091331" y="380869"/>
                  <a:pt x="3091741" y="379492"/>
                  <a:pt x="3091741" y="377855"/>
                </a:cubicBezTo>
                <a:lnTo>
                  <a:pt x="3091741" y="356200"/>
                </a:lnTo>
                <a:cubicBezTo>
                  <a:pt x="3097099" y="362302"/>
                  <a:pt x="3102345" y="367511"/>
                  <a:pt x="3107479" y="371827"/>
                </a:cubicBezTo>
                <a:cubicBezTo>
                  <a:pt x="3112614" y="376143"/>
                  <a:pt x="3117823" y="379715"/>
                  <a:pt x="3123106" y="382543"/>
                </a:cubicBezTo>
                <a:cubicBezTo>
                  <a:pt x="3128390" y="385371"/>
                  <a:pt x="3133934" y="387417"/>
                  <a:pt x="3139738" y="388682"/>
                </a:cubicBezTo>
                <a:cubicBezTo>
                  <a:pt x="3145542" y="389947"/>
                  <a:pt x="3151793" y="390580"/>
                  <a:pt x="3158490" y="390580"/>
                </a:cubicBezTo>
                <a:cubicBezTo>
                  <a:pt x="3172034" y="390580"/>
                  <a:pt x="3184126" y="387901"/>
                  <a:pt x="3194767" y="382543"/>
                </a:cubicBezTo>
                <a:cubicBezTo>
                  <a:pt x="3205408" y="377185"/>
                  <a:pt x="3214375" y="369521"/>
                  <a:pt x="3221668" y="359549"/>
                </a:cubicBezTo>
                <a:cubicBezTo>
                  <a:pt x="3228960" y="349578"/>
                  <a:pt x="3234541" y="337522"/>
                  <a:pt x="3238411" y="323384"/>
                </a:cubicBezTo>
                <a:cubicBezTo>
                  <a:pt x="3242280" y="309245"/>
                  <a:pt x="3244215" y="293321"/>
                  <a:pt x="3244215" y="275610"/>
                </a:cubicBezTo>
                <a:cubicBezTo>
                  <a:pt x="3244215" y="260876"/>
                  <a:pt x="3242727" y="246849"/>
                  <a:pt x="3239750" y="233529"/>
                </a:cubicBezTo>
                <a:cubicBezTo>
                  <a:pt x="3236774" y="220209"/>
                  <a:pt x="3232048" y="208563"/>
                  <a:pt x="3225574" y="198591"/>
                </a:cubicBezTo>
                <a:cubicBezTo>
                  <a:pt x="3219100" y="188620"/>
                  <a:pt x="3210729" y="180695"/>
                  <a:pt x="3200460" y="174816"/>
                </a:cubicBezTo>
                <a:cubicBezTo>
                  <a:pt x="3190191" y="168937"/>
                  <a:pt x="3177689" y="165998"/>
                  <a:pt x="3162955" y="165998"/>
                </a:cubicBezTo>
                <a:cubicBezTo>
                  <a:pt x="3157002" y="165998"/>
                  <a:pt x="3151346" y="166519"/>
                  <a:pt x="3145989" y="167561"/>
                </a:cubicBezTo>
                <a:cubicBezTo>
                  <a:pt x="3140631" y="168603"/>
                  <a:pt x="3135422" y="170277"/>
                  <a:pt x="3130362" y="172584"/>
                </a:cubicBezTo>
                <a:cubicBezTo>
                  <a:pt x="3125302" y="174891"/>
                  <a:pt x="3120241" y="177830"/>
                  <a:pt x="3115181" y="181402"/>
                </a:cubicBezTo>
                <a:cubicBezTo>
                  <a:pt x="3110121" y="184974"/>
                  <a:pt x="3105061" y="189290"/>
                  <a:pt x="3100001" y="194350"/>
                </a:cubicBezTo>
                <a:lnTo>
                  <a:pt x="3100001" y="84291"/>
                </a:lnTo>
                <a:cubicBezTo>
                  <a:pt x="3100001" y="82803"/>
                  <a:pt x="3099554" y="81464"/>
                  <a:pt x="3098661" y="80273"/>
                </a:cubicBezTo>
                <a:cubicBezTo>
                  <a:pt x="3097768" y="79082"/>
                  <a:pt x="3096243" y="78078"/>
                  <a:pt x="3094085" y="77259"/>
                </a:cubicBezTo>
                <a:cubicBezTo>
                  <a:pt x="3091927" y="76441"/>
                  <a:pt x="3089062" y="75808"/>
                  <a:pt x="3085490" y="75362"/>
                </a:cubicBezTo>
                <a:cubicBezTo>
                  <a:pt x="3081918" y="74915"/>
                  <a:pt x="3077379" y="74692"/>
                  <a:pt x="3071872" y="74692"/>
                </a:cubicBezTo>
                <a:close/>
                <a:moveTo>
                  <a:pt x="1881247" y="74692"/>
                </a:moveTo>
                <a:cubicBezTo>
                  <a:pt x="1875741" y="74692"/>
                  <a:pt x="1871202" y="74915"/>
                  <a:pt x="1867630" y="75362"/>
                </a:cubicBezTo>
                <a:cubicBezTo>
                  <a:pt x="1864058" y="75808"/>
                  <a:pt x="1861193" y="76441"/>
                  <a:pt x="1859035" y="77259"/>
                </a:cubicBezTo>
                <a:cubicBezTo>
                  <a:pt x="1856877" y="78078"/>
                  <a:pt x="1855351" y="79082"/>
                  <a:pt x="1854458" y="80273"/>
                </a:cubicBezTo>
                <a:cubicBezTo>
                  <a:pt x="1853566" y="81464"/>
                  <a:pt x="1853119" y="82803"/>
                  <a:pt x="1853119" y="84291"/>
                </a:cubicBezTo>
                <a:lnTo>
                  <a:pt x="1853119" y="377855"/>
                </a:lnTo>
                <a:cubicBezTo>
                  <a:pt x="1853119" y="379492"/>
                  <a:pt x="1853491" y="380869"/>
                  <a:pt x="1854235" y="381985"/>
                </a:cubicBezTo>
                <a:cubicBezTo>
                  <a:pt x="1854979" y="383101"/>
                  <a:pt x="1856282" y="384031"/>
                  <a:pt x="1858142" y="384775"/>
                </a:cubicBezTo>
                <a:cubicBezTo>
                  <a:pt x="1860002" y="385520"/>
                  <a:pt x="1862458" y="386040"/>
                  <a:pt x="1865509" y="386338"/>
                </a:cubicBezTo>
                <a:cubicBezTo>
                  <a:pt x="1868560" y="386636"/>
                  <a:pt x="1872392" y="386785"/>
                  <a:pt x="1877006" y="386785"/>
                </a:cubicBezTo>
                <a:cubicBezTo>
                  <a:pt x="1881471" y="386785"/>
                  <a:pt x="1885266" y="386636"/>
                  <a:pt x="1888391" y="386338"/>
                </a:cubicBezTo>
                <a:cubicBezTo>
                  <a:pt x="1891517" y="386040"/>
                  <a:pt x="1894010" y="385520"/>
                  <a:pt x="1895870" y="384775"/>
                </a:cubicBezTo>
                <a:cubicBezTo>
                  <a:pt x="1897730" y="384031"/>
                  <a:pt x="1899070" y="383101"/>
                  <a:pt x="1899888" y="381985"/>
                </a:cubicBezTo>
                <a:cubicBezTo>
                  <a:pt x="1900707" y="380869"/>
                  <a:pt x="1901116" y="379492"/>
                  <a:pt x="1901116" y="377855"/>
                </a:cubicBezTo>
                <a:lnTo>
                  <a:pt x="1901116" y="356200"/>
                </a:lnTo>
                <a:cubicBezTo>
                  <a:pt x="1906474" y="362302"/>
                  <a:pt x="1911720" y="367511"/>
                  <a:pt x="1916855" y="371827"/>
                </a:cubicBezTo>
                <a:cubicBezTo>
                  <a:pt x="1921989" y="376143"/>
                  <a:pt x="1927198" y="379715"/>
                  <a:pt x="1932481" y="382543"/>
                </a:cubicBezTo>
                <a:cubicBezTo>
                  <a:pt x="1937765" y="385371"/>
                  <a:pt x="1943309" y="387417"/>
                  <a:pt x="1949113" y="388682"/>
                </a:cubicBezTo>
                <a:cubicBezTo>
                  <a:pt x="1954917" y="389947"/>
                  <a:pt x="1961168" y="390580"/>
                  <a:pt x="1967865" y="390580"/>
                </a:cubicBezTo>
                <a:cubicBezTo>
                  <a:pt x="1981409" y="390580"/>
                  <a:pt x="1993501" y="387901"/>
                  <a:pt x="2004142" y="382543"/>
                </a:cubicBezTo>
                <a:cubicBezTo>
                  <a:pt x="2014783" y="377185"/>
                  <a:pt x="2023750" y="369521"/>
                  <a:pt x="2031043" y="359549"/>
                </a:cubicBezTo>
                <a:cubicBezTo>
                  <a:pt x="2038335" y="349578"/>
                  <a:pt x="2043917" y="337522"/>
                  <a:pt x="2047786" y="323384"/>
                </a:cubicBezTo>
                <a:cubicBezTo>
                  <a:pt x="2051656" y="309245"/>
                  <a:pt x="2053591" y="293321"/>
                  <a:pt x="2053591" y="275610"/>
                </a:cubicBezTo>
                <a:cubicBezTo>
                  <a:pt x="2053591" y="260876"/>
                  <a:pt x="2052102" y="246849"/>
                  <a:pt x="2049126" y="233529"/>
                </a:cubicBezTo>
                <a:cubicBezTo>
                  <a:pt x="2046149" y="220209"/>
                  <a:pt x="2041424" y="208563"/>
                  <a:pt x="2034950" y="198591"/>
                </a:cubicBezTo>
                <a:cubicBezTo>
                  <a:pt x="2028476" y="188620"/>
                  <a:pt x="2020104" y="180695"/>
                  <a:pt x="2009835" y="174816"/>
                </a:cubicBezTo>
                <a:cubicBezTo>
                  <a:pt x="1999566" y="168937"/>
                  <a:pt x="1987064" y="165998"/>
                  <a:pt x="1972330" y="165998"/>
                </a:cubicBezTo>
                <a:cubicBezTo>
                  <a:pt x="1966377" y="165998"/>
                  <a:pt x="1960722" y="166519"/>
                  <a:pt x="1955364" y="167561"/>
                </a:cubicBezTo>
                <a:cubicBezTo>
                  <a:pt x="1950006" y="168603"/>
                  <a:pt x="1944797" y="170277"/>
                  <a:pt x="1939737" y="172584"/>
                </a:cubicBezTo>
                <a:cubicBezTo>
                  <a:pt x="1934677" y="174891"/>
                  <a:pt x="1929617" y="177830"/>
                  <a:pt x="1924557" y="181402"/>
                </a:cubicBezTo>
                <a:cubicBezTo>
                  <a:pt x="1919497" y="184974"/>
                  <a:pt x="1914436" y="189290"/>
                  <a:pt x="1909376" y="194350"/>
                </a:cubicBezTo>
                <a:lnTo>
                  <a:pt x="1909376" y="84291"/>
                </a:lnTo>
                <a:cubicBezTo>
                  <a:pt x="1909376" y="82803"/>
                  <a:pt x="1908929" y="81464"/>
                  <a:pt x="1908036" y="80273"/>
                </a:cubicBezTo>
                <a:cubicBezTo>
                  <a:pt x="1907144" y="79082"/>
                  <a:pt x="1905618" y="78078"/>
                  <a:pt x="1903460" y="77259"/>
                </a:cubicBezTo>
                <a:cubicBezTo>
                  <a:pt x="1901302" y="76441"/>
                  <a:pt x="1898437" y="75808"/>
                  <a:pt x="1894865" y="75362"/>
                </a:cubicBezTo>
                <a:cubicBezTo>
                  <a:pt x="1891293" y="74915"/>
                  <a:pt x="1886754" y="74692"/>
                  <a:pt x="1881247" y="74692"/>
                </a:cubicBezTo>
                <a:close/>
                <a:moveTo>
                  <a:pt x="614422" y="74692"/>
                </a:moveTo>
                <a:cubicBezTo>
                  <a:pt x="608916" y="74692"/>
                  <a:pt x="604377" y="74915"/>
                  <a:pt x="600805" y="75362"/>
                </a:cubicBezTo>
                <a:cubicBezTo>
                  <a:pt x="597233" y="75808"/>
                  <a:pt x="594368" y="76441"/>
                  <a:pt x="592210" y="77259"/>
                </a:cubicBezTo>
                <a:cubicBezTo>
                  <a:pt x="590052" y="78078"/>
                  <a:pt x="588526" y="79082"/>
                  <a:pt x="587633" y="80273"/>
                </a:cubicBezTo>
                <a:cubicBezTo>
                  <a:pt x="586740" y="81464"/>
                  <a:pt x="586294" y="82803"/>
                  <a:pt x="586294" y="84291"/>
                </a:cubicBezTo>
                <a:lnTo>
                  <a:pt x="586294" y="377855"/>
                </a:lnTo>
                <a:cubicBezTo>
                  <a:pt x="586294" y="379492"/>
                  <a:pt x="586666" y="380869"/>
                  <a:pt x="587410" y="381985"/>
                </a:cubicBezTo>
                <a:cubicBezTo>
                  <a:pt x="588154" y="383101"/>
                  <a:pt x="589457" y="384031"/>
                  <a:pt x="591317" y="384775"/>
                </a:cubicBezTo>
                <a:cubicBezTo>
                  <a:pt x="593177" y="385520"/>
                  <a:pt x="595633" y="386040"/>
                  <a:pt x="598684" y="386338"/>
                </a:cubicBezTo>
                <a:cubicBezTo>
                  <a:pt x="601735" y="386636"/>
                  <a:pt x="605567" y="386785"/>
                  <a:pt x="610181" y="386785"/>
                </a:cubicBezTo>
                <a:cubicBezTo>
                  <a:pt x="614645" y="386785"/>
                  <a:pt x="618441" y="386636"/>
                  <a:pt x="621566" y="386338"/>
                </a:cubicBezTo>
                <a:cubicBezTo>
                  <a:pt x="624692" y="386040"/>
                  <a:pt x="627185" y="385520"/>
                  <a:pt x="629045" y="384775"/>
                </a:cubicBezTo>
                <a:cubicBezTo>
                  <a:pt x="630905" y="384031"/>
                  <a:pt x="632245" y="383101"/>
                  <a:pt x="633063" y="381985"/>
                </a:cubicBezTo>
                <a:cubicBezTo>
                  <a:pt x="633882" y="380869"/>
                  <a:pt x="634291" y="379492"/>
                  <a:pt x="634291" y="377855"/>
                </a:cubicBezTo>
                <a:lnTo>
                  <a:pt x="634291" y="356200"/>
                </a:lnTo>
                <a:cubicBezTo>
                  <a:pt x="639649" y="362302"/>
                  <a:pt x="644895" y="367511"/>
                  <a:pt x="650029" y="371827"/>
                </a:cubicBezTo>
                <a:cubicBezTo>
                  <a:pt x="655164" y="376143"/>
                  <a:pt x="660373" y="379715"/>
                  <a:pt x="665657" y="382543"/>
                </a:cubicBezTo>
                <a:cubicBezTo>
                  <a:pt x="670940" y="385371"/>
                  <a:pt x="676484" y="387417"/>
                  <a:pt x="682288" y="388682"/>
                </a:cubicBezTo>
                <a:cubicBezTo>
                  <a:pt x="688093" y="389947"/>
                  <a:pt x="694343" y="390580"/>
                  <a:pt x="701040" y="390580"/>
                </a:cubicBezTo>
                <a:cubicBezTo>
                  <a:pt x="714584" y="390580"/>
                  <a:pt x="726676" y="387901"/>
                  <a:pt x="737317" y="382543"/>
                </a:cubicBezTo>
                <a:cubicBezTo>
                  <a:pt x="747958" y="377185"/>
                  <a:pt x="756925" y="369521"/>
                  <a:pt x="764218" y="359549"/>
                </a:cubicBezTo>
                <a:cubicBezTo>
                  <a:pt x="771510" y="349578"/>
                  <a:pt x="777092" y="337522"/>
                  <a:pt x="780961" y="323384"/>
                </a:cubicBezTo>
                <a:cubicBezTo>
                  <a:pt x="784831" y="309245"/>
                  <a:pt x="786766" y="293321"/>
                  <a:pt x="786766" y="275610"/>
                </a:cubicBezTo>
                <a:cubicBezTo>
                  <a:pt x="786766" y="260876"/>
                  <a:pt x="785277" y="246849"/>
                  <a:pt x="782301" y="233529"/>
                </a:cubicBezTo>
                <a:cubicBezTo>
                  <a:pt x="779324" y="220209"/>
                  <a:pt x="774599" y="208563"/>
                  <a:pt x="768125" y="198591"/>
                </a:cubicBezTo>
                <a:cubicBezTo>
                  <a:pt x="761651" y="188620"/>
                  <a:pt x="753279" y="180695"/>
                  <a:pt x="743010" y="174816"/>
                </a:cubicBezTo>
                <a:cubicBezTo>
                  <a:pt x="732741" y="168937"/>
                  <a:pt x="720239" y="165998"/>
                  <a:pt x="705505" y="165998"/>
                </a:cubicBezTo>
                <a:cubicBezTo>
                  <a:pt x="699552" y="165998"/>
                  <a:pt x="693897" y="166519"/>
                  <a:pt x="688539" y="167561"/>
                </a:cubicBezTo>
                <a:cubicBezTo>
                  <a:pt x="683181" y="168603"/>
                  <a:pt x="677972" y="170277"/>
                  <a:pt x="672912" y="172584"/>
                </a:cubicBezTo>
                <a:cubicBezTo>
                  <a:pt x="667852" y="174891"/>
                  <a:pt x="662792" y="177830"/>
                  <a:pt x="657732" y="181402"/>
                </a:cubicBezTo>
                <a:cubicBezTo>
                  <a:pt x="652672" y="184974"/>
                  <a:pt x="647611" y="189290"/>
                  <a:pt x="642551" y="194350"/>
                </a:cubicBezTo>
                <a:lnTo>
                  <a:pt x="642551" y="84291"/>
                </a:lnTo>
                <a:cubicBezTo>
                  <a:pt x="642551" y="82803"/>
                  <a:pt x="642104" y="81464"/>
                  <a:pt x="641211" y="80273"/>
                </a:cubicBezTo>
                <a:cubicBezTo>
                  <a:pt x="640318" y="79082"/>
                  <a:pt x="638793" y="78078"/>
                  <a:pt x="636635" y="77259"/>
                </a:cubicBezTo>
                <a:cubicBezTo>
                  <a:pt x="634477" y="76441"/>
                  <a:pt x="631612" y="75808"/>
                  <a:pt x="628040" y="75362"/>
                </a:cubicBezTo>
                <a:cubicBezTo>
                  <a:pt x="624469" y="74915"/>
                  <a:pt x="619929" y="74692"/>
                  <a:pt x="614422" y="74692"/>
                </a:cubicBezTo>
                <a:close/>
                <a:moveTo>
                  <a:pt x="0" y="0"/>
                </a:moveTo>
                <a:lnTo>
                  <a:pt x="8961120" y="0"/>
                </a:lnTo>
                <a:lnTo>
                  <a:pt x="8961120" y="481231"/>
                </a:lnTo>
                <a:lnTo>
                  <a:pt x="0" y="481231"/>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600" b="1" dirty="0">
              <a:latin typeface="Calibri" panose="020F0502020204030204" pitchFamily="34" charset="0"/>
              <a:cs typeface="Calibri" panose="020F0502020204030204" pitchFamily="34" charset="0"/>
            </a:endParaRPr>
          </a:p>
        </p:txBody>
      </p:sp>
      <p:sp>
        <p:nvSpPr>
          <p:cNvPr id="5" name="TextBox 4"/>
          <p:cNvSpPr txBox="1"/>
          <p:nvPr/>
        </p:nvSpPr>
        <p:spPr>
          <a:xfrm>
            <a:off x="7327900" y="4178300"/>
            <a:ext cx="4864100" cy="2677656"/>
          </a:xfrm>
          <a:prstGeom prst="rect">
            <a:avLst/>
          </a:prstGeom>
          <a:noFill/>
        </p:spPr>
        <p:txBody>
          <a:bodyPr wrap="square" rtlCol="0">
            <a:spAutoFit/>
          </a:bodyPr>
          <a:lstStyle/>
          <a:p>
            <a:pPr marL="342900" indent="-342900">
              <a:buAutoNum type="arabicPeriod"/>
            </a:pPr>
            <a:r>
              <a:rPr lang="en-US" sz="2800" b="1" dirty="0" smtClean="0">
                <a:latin typeface="Calibri" panose="020F0502020204030204" pitchFamily="34" charset="0"/>
                <a:cs typeface="Calibri" panose="020F0502020204030204" pitchFamily="34" charset="0"/>
              </a:rPr>
              <a:t>They play cricket.</a:t>
            </a:r>
          </a:p>
          <a:p>
            <a:pPr marL="342900" indent="-342900">
              <a:buAutoNum type="arabicPeriod"/>
            </a:pPr>
            <a:r>
              <a:rPr lang="en-US" sz="2800" b="1" dirty="0" smtClean="0">
                <a:latin typeface="Calibri" panose="020F0502020204030204" pitchFamily="34" charset="0"/>
                <a:cs typeface="Calibri" panose="020F0502020204030204" pitchFamily="34" charset="0"/>
              </a:rPr>
              <a:t>I know him.</a:t>
            </a:r>
          </a:p>
          <a:p>
            <a:pPr marL="342900" indent="-342900">
              <a:buAutoNum type="arabicPeriod"/>
            </a:pPr>
            <a:r>
              <a:rPr lang="en-US" sz="2800" b="1" dirty="0" smtClean="0">
                <a:latin typeface="Calibri" panose="020F0502020204030204" pitchFamily="34" charset="0"/>
                <a:cs typeface="Calibri" panose="020F0502020204030204" pitchFamily="34" charset="0"/>
              </a:rPr>
              <a:t>He was reading a novel.</a:t>
            </a:r>
          </a:p>
          <a:p>
            <a:pPr marL="342900" indent="-342900">
              <a:buAutoNum type="arabicPeriod"/>
            </a:pPr>
            <a:r>
              <a:rPr lang="en-US" sz="2800" b="1" dirty="0" smtClean="0">
                <a:latin typeface="Calibri" panose="020F0502020204030204" pitchFamily="34" charset="0"/>
                <a:cs typeface="Calibri" panose="020F0502020204030204" pitchFamily="34" charset="0"/>
              </a:rPr>
              <a:t>I have done the work.</a:t>
            </a:r>
          </a:p>
          <a:p>
            <a:pPr marL="342900" indent="-342900">
              <a:buAutoNum type="arabicPeriod"/>
            </a:pPr>
            <a:r>
              <a:rPr lang="en-US" sz="2800" b="1" dirty="0" smtClean="0">
                <a:latin typeface="Calibri" panose="020F0502020204030204" pitchFamily="34" charset="0"/>
                <a:cs typeface="Calibri" panose="020F0502020204030204" pitchFamily="34" charset="0"/>
              </a:rPr>
              <a:t>They invited me to the party.</a:t>
            </a:r>
          </a:p>
          <a:p>
            <a:pPr marL="342900" indent="-342900">
              <a:buAutoNum type="arabicPeriod"/>
            </a:pPr>
            <a:endParaRPr lang="en-US" sz="2800" b="1" dirty="0">
              <a:latin typeface="Calibri" panose="020F0502020204030204" pitchFamily="34" charset="0"/>
              <a:cs typeface="Calibri" panose="020F0502020204030204" pitchFamily="34" charset="0"/>
            </a:endParaRPr>
          </a:p>
        </p:txBody>
      </p:sp>
      <p:sp>
        <p:nvSpPr>
          <p:cNvPr id="6" name="Rectangle 5"/>
          <p:cNvSpPr/>
          <p:nvPr/>
        </p:nvSpPr>
        <p:spPr>
          <a:xfrm>
            <a:off x="2044700" y="3429000"/>
            <a:ext cx="2527300" cy="520700"/>
          </a:xfrm>
          <a:prstGeom prst="rect">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B050"/>
                </a:solidFill>
                <a:latin typeface="Calibri" panose="020F0502020204030204" pitchFamily="34" charset="0"/>
                <a:cs typeface="Calibri" panose="020F0502020204030204" pitchFamily="34" charset="0"/>
              </a:rPr>
              <a:t>Group A &amp; B</a:t>
            </a:r>
            <a:endParaRPr lang="en-US" sz="3600" dirty="0">
              <a:solidFill>
                <a:srgbClr val="00B050"/>
              </a:solidFill>
              <a:latin typeface="Calibri" panose="020F0502020204030204" pitchFamily="34" charset="0"/>
              <a:cs typeface="Calibri" panose="020F0502020204030204" pitchFamily="34" charset="0"/>
            </a:endParaRPr>
          </a:p>
        </p:txBody>
      </p:sp>
      <p:sp>
        <p:nvSpPr>
          <p:cNvPr id="7" name="Rectangle 6"/>
          <p:cNvSpPr/>
          <p:nvPr/>
        </p:nvSpPr>
        <p:spPr>
          <a:xfrm>
            <a:off x="7543800" y="3429000"/>
            <a:ext cx="2527300" cy="520700"/>
          </a:xfrm>
          <a:prstGeom prst="rect">
            <a:avLst/>
          </a:prstGeom>
          <a:solidFill>
            <a:srgbClr val="00B050"/>
          </a:solidFill>
          <a:ln w="19050">
            <a:solidFill>
              <a:srgbClr val="FF0000"/>
            </a:solid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Calibri" panose="020F0502020204030204" pitchFamily="34" charset="0"/>
                <a:cs typeface="Calibri" panose="020F0502020204030204" pitchFamily="34" charset="0"/>
              </a:rPr>
              <a:t>Group C &amp; D</a:t>
            </a:r>
            <a:endParaRPr lang="en-US" sz="3600" dirty="0">
              <a:solidFill>
                <a:srgbClr val="FF0000"/>
              </a:solidFill>
              <a:latin typeface="Calibri" panose="020F0502020204030204" pitchFamily="34" charset="0"/>
              <a:cs typeface="Calibri" panose="020F0502020204030204" pitchFamily="34" charset="0"/>
            </a:endParaRPr>
          </a:p>
        </p:txBody>
      </p:sp>
      <p:pic>
        <p:nvPicPr>
          <p:cNvPr id="4" name="10 Minute Timer_1_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590643" y="145600"/>
            <a:ext cx="3352800" cy="1141619"/>
          </a:xfrm>
          <a:prstGeom prst="rect">
            <a:avLst/>
          </a:prstGeom>
        </p:spPr>
      </p:pic>
    </p:spTree>
    <p:extLst>
      <p:ext uri="{BB962C8B-B14F-4D97-AF65-F5344CB8AC3E}">
        <p14:creationId xmlns:p14="http://schemas.microsoft.com/office/powerpoint/2010/main" val="41911858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strips(downRight)">
                                      <p:cBhvr>
                                        <p:cTn id="33" dur="1000"/>
                                        <p:tgtEl>
                                          <p:spTgt spid="6"/>
                                        </p:tgtEl>
                                      </p:cBhvr>
                                    </p:animEffect>
                                  </p:childTnLst>
                                </p:cTn>
                              </p:par>
                              <p:par>
                                <p:cTn id="34" presetID="18" presetClass="entr" presetSubtype="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trips(downRight)">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7" fill="hold" display="0">
                  <p:stCondLst>
                    <p:cond delay="indefinite"/>
                  </p:stCondLst>
                </p:cTn>
                <p:tgtEl>
                  <p:spTgt spid="4"/>
                </p:tgtEl>
              </p:cMediaNode>
            </p:video>
          </p:childTnLst>
        </p:cTn>
      </p:par>
    </p:tnLst>
    <p:bldLst>
      <p:bldP spid="2" grpId="0"/>
      <p:bldP spid="3" grpId="0"/>
      <p:bldP spid="10" grpId="0" animBg="1"/>
      <p:bldP spid="5" grpId="0"/>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6106" y="1620256"/>
            <a:ext cx="4948283" cy="523220"/>
          </a:xfrm>
          <a:prstGeom prst="rect">
            <a:avLst/>
          </a:prstGeom>
          <a:noFill/>
          <a:ln>
            <a:noFill/>
          </a:ln>
        </p:spPr>
        <p:txBody>
          <a:bodyPr wrap="square" rtlCol="0">
            <a:spAutoFit/>
          </a:bodyPr>
          <a:lstStyle/>
          <a:p>
            <a:pPr marL="342900" indent="-342900">
              <a:buAutoNum type="arabicPeriod"/>
            </a:pPr>
            <a:r>
              <a:rPr lang="en-US" sz="2800" b="1" dirty="0" smtClean="0">
                <a:latin typeface="Calibri" panose="020F0502020204030204" pitchFamily="34" charset="0"/>
                <a:cs typeface="Calibri" panose="020F0502020204030204" pitchFamily="34" charset="0"/>
              </a:rPr>
              <a:t>I did the work.</a:t>
            </a:r>
          </a:p>
        </p:txBody>
      </p:sp>
      <p:sp>
        <p:nvSpPr>
          <p:cNvPr id="3" name="TextBox 2"/>
          <p:cNvSpPr txBox="1"/>
          <p:nvPr/>
        </p:nvSpPr>
        <p:spPr>
          <a:xfrm>
            <a:off x="1114713" y="4284848"/>
            <a:ext cx="4864100" cy="523220"/>
          </a:xfrm>
          <a:prstGeom prst="rect">
            <a:avLst/>
          </a:prstGeom>
          <a:noFill/>
          <a:ln>
            <a:noFill/>
          </a:ln>
        </p:spPr>
        <p:txBody>
          <a:bodyPr wrap="square" rtlCol="0">
            <a:spAutoFit/>
          </a:bodyPr>
          <a:lstStyle/>
          <a:p>
            <a:pPr marL="342900" indent="-342900">
              <a:buAutoNum type="arabicPeriod"/>
            </a:pPr>
            <a:r>
              <a:rPr lang="en-US" sz="2800" b="1" dirty="0" smtClean="0">
                <a:latin typeface="Calibri" panose="020F0502020204030204" pitchFamily="34" charset="0"/>
                <a:cs typeface="Calibri" panose="020F0502020204030204" pitchFamily="34" charset="0"/>
              </a:rPr>
              <a:t>They play cricket.</a:t>
            </a:r>
          </a:p>
        </p:txBody>
      </p:sp>
      <p:sp>
        <p:nvSpPr>
          <p:cNvPr id="4" name="TextBox 3"/>
          <p:cNvSpPr txBox="1"/>
          <p:nvPr/>
        </p:nvSpPr>
        <p:spPr>
          <a:xfrm>
            <a:off x="6107612" y="3073373"/>
            <a:ext cx="5884092" cy="1323439"/>
          </a:xfrm>
          <a:prstGeom prst="rect">
            <a:avLst/>
          </a:prstGeom>
          <a:noFill/>
        </p:spPr>
        <p:txBody>
          <a:bodyPr wrap="square" rtlCol="0">
            <a:spAutoFit/>
          </a:bodyPr>
          <a:lstStyle/>
          <a:p>
            <a:pPr marL="457200" indent="-457200">
              <a:buFont typeface="Wingdings" panose="05000000000000000000" pitchFamily="2" charset="2"/>
              <a:buChar char="Ø"/>
            </a:pPr>
            <a:r>
              <a:rPr lang="en-US" sz="4000" b="1" dirty="0" smtClean="0">
                <a:solidFill>
                  <a:srgbClr val="00B050"/>
                </a:solidFill>
                <a:latin typeface="Calibri" panose="020F0502020204030204" pitchFamily="34" charset="0"/>
                <a:cs typeface="Calibri" panose="020F0502020204030204" pitchFamily="34" charset="0"/>
              </a:rPr>
              <a:t> The work was done by me.</a:t>
            </a:r>
          </a:p>
        </p:txBody>
      </p:sp>
      <p:sp>
        <p:nvSpPr>
          <p:cNvPr id="5" name="TextBox 4"/>
          <p:cNvSpPr txBox="1"/>
          <p:nvPr/>
        </p:nvSpPr>
        <p:spPr>
          <a:xfrm>
            <a:off x="6107612" y="3060151"/>
            <a:ext cx="6093117" cy="707886"/>
          </a:xfrm>
          <a:prstGeom prst="rect">
            <a:avLst/>
          </a:prstGeom>
          <a:noFill/>
        </p:spPr>
        <p:txBody>
          <a:bodyPr wrap="square" rtlCol="0">
            <a:spAutoFit/>
          </a:bodyPr>
          <a:lstStyle/>
          <a:p>
            <a:pPr marL="457200" indent="-457200">
              <a:buFont typeface="Wingdings" panose="05000000000000000000" pitchFamily="2" charset="2"/>
              <a:buChar char="Ø"/>
            </a:pPr>
            <a:r>
              <a:rPr lang="en-US" sz="4000" b="1" dirty="0" smtClean="0">
                <a:solidFill>
                  <a:srgbClr val="00B050"/>
                </a:solidFill>
                <a:latin typeface="Calibri" panose="020F0502020204030204" pitchFamily="34" charset="0"/>
                <a:cs typeface="Calibri" panose="020F0502020204030204" pitchFamily="34" charset="0"/>
              </a:rPr>
              <a:t>Cricket is played by them.</a:t>
            </a:r>
          </a:p>
        </p:txBody>
      </p:sp>
      <p:sp>
        <p:nvSpPr>
          <p:cNvPr id="6" name="TextBox 5"/>
          <p:cNvSpPr txBox="1"/>
          <p:nvPr/>
        </p:nvSpPr>
        <p:spPr>
          <a:xfrm>
            <a:off x="6107612" y="3066654"/>
            <a:ext cx="5818793" cy="1323439"/>
          </a:xfrm>
          <a:prstGeom prst="rect">
            <a:avLst/>
          </a:prstGeom>
          <a:noFill/>
        </p:spPr>
        <p:txBody>
          <a:bodyPr wrap="square" rtlCol="0">
            <a:spAutoFit/>
          </a:bodyPr>
          <a:lstStyle/>
          <a:p>
            <a:pPr marL="457200" indent="-457200">
              <a:buFont typeface="Wingdings" panose="05000000000000000000" pitchFamily="2" charset="2"/>
              <a:buChar char="Ø"/>
            </a:pPr>
            <a:r>
              <a:rPr lang="en-US" sz="4000" b="1" dirty="0" smtClean="0">
                <a:solidFill>
                  <a:srgbClr val="00B050"/>
                </a:solidFill>
                <a:latin typeface="Calibri" panose="020F0502020204030204" pitchFamily="34" charset="0"/>
                <a:cs typeface="Calibri" panose="020F0502020204030204" pitchFamily="34" charset="0"/>
              </a:rPr>
              <a:t> Our </a:t>
            </a:r>
            <a:r>
              <a:rPr lang="en-US" sz="4000" b="1" dirty="0">
                <a:solidFill>
                  <a:srgbClr val="00B050"/>
                </a:solidFill>
                <a:latin typeface="Calibri" panose="020F0502020204030204" pitchFamily="34" charset="0"/>
                <a:cs typeface="Calibri" panose="020F0502020204030204" pitchFamily="34" charset="0"/>
              </a:rPr>
              <a:t>meal was eaten by us</a:t>
            </a:r>
            <a:r>
              <a:rPr lang="en-US" sz="4000" b="1" dirty="0" smtClean="0">
                <a:solidFill>
                  <a:srgbClr val="00B050"/>
                </a:solidFill>
                <a:latin typeface="Calibri" panose="020F0502020204030204" pitchFamily="34" charset="0"/>
                <a:cs typeface="Calibri" panose="020F0502020204030204" pitchFamily="34" charset="0"/>
              </a:rPr>
              <a:t>.</a:t>
            </a:r>
            <a:endParaRPr lang="en-US" sz="4000" b="1" dirty="0">
              <a:solidFill>
                <a:srgbClr val="00B050"/>
              </a:solidFill>
              <a:latin typeface="Calibri" panose="020F0502020204030204" pitchFamily="34" charset="0"/>
              <a:cs typeface="Calibri" panose="020F0502020204030204" pitchFamily="34" charset="0"/>
            </a:endParaRPr>
          </a:p>
        </p:txBody>
      </p:sp>
      <p:sp>
        <p:nvSpPr>
          <p:cNvPr id="7" name="TextBox 6"/>
          <p:cNvSpPr txBox="1"/>
          <p:nvPr/>
        </p:nvSpPr>
        <p:spPr>
          <a:xfrm>
            <a:off x="6107611" y="3043605"/>
            <a:ext cx="6039395" cy="1323439"/>
          </a:xfrm>
          <a:prstGeom prst="rect">
            <a:avLst/>
          </a:prstGeom>
          <a:noFill/>
        </p:spPr>
        <p:txBody>
          <a:bodyPr wrap="square" rtlCol="0">
            <a:spAutoFit/>
          </a:bodyPr>
          <a:lstStyle/>
          <a:p>
            <a:pPr marL="457200" indent="-457200">
              <a:buFont typeface="Wingdings" panose="05000000000000000000" pitchFamily="2" charset="2"/>
              <a:buChar char="Ø"/>
            </a:pPr>
            <a:r>
              <a:rPr lang="en-US" sz="4000" b="1" dirty="0" smtClean="0">
                <a:solidFill>
                  <a:srgbClr val="00B050"/>
                </a:solidFill>
                <a:latin typeface="Calibri" panose="020F0502020204030204" pitchFamily="34" charset="0"/>
                <a:cs typeface="Calibri" panose="020F0502020204030204" pitchFamily="34" charset="0"/>
              </a:rPr>
              <a:t> Tennis </a:t>
            </a:r>
            <a:r>
              <a:rPr lang="en-US" sz="4000" b="1" dirty="0">
                <a:solidFill>
                  <a:srgbClr val="00B050"/>
                </a:solidFill>
                <a:latin typeface="Calibri" panose="020F0502020204030204" pitchFamily="34" charset="0"/>
                <a:cs typeface="Calibri" panose="020F0502020204030204" pitchFamily="34" charset="0"/>
              </a:rPr>
              <a:t>is being played by the boys</a:t>
            </a:r>
            <a:r>
              <a:rPr lang="en-US" sz="4000" b="1" dirty="0" smtClean="0">
                <a:solidFill>
                  <a:srgbClr val="00B050"/>
                </a:solidFill>
                <a:latin typeface="Calibri" panose="020F0502020204030204" pitchFamily="34" charset="0"/>
                <a:cs typeface="Calibri" panose="020F0502020204030204" pitchFamily="34" charset="0"/>
              </a:rPr>
              <a:t>.</a:t>
            </a:r>
            <a:endParaRPr lang="en-US" sz="4000" b="1" dirty="0">
              <a:solidFill>
                <a:srgbClr val="00B050"/>
              </a:solidFill>
              <a:latin typeface="Calibri" panose="020F0502020204030204" pitchFamily="34" charset="0"/>
              <a:cs typeface="Calibri" panose="020F0502020204030204" pitchFamily="34" charset="0"/>
            </a:endParaRPr>
          </a:p>
        </p:txBody>
      </p:sp>
      <p:sp>
        <p:nvSpPr>
          <p:cNvPr id="9" name="TextBox 8"/>
          <p:cNvSpPr txBox="1"/>
          <p:nvPr/>
        </p:nvSpPr>
        <p:spPr>
          <a:xfrm>
            <a:off x="6107612" y="3049942"/>
            <a:ext cx="5577840" cy="1323439"/>
          </a:xfrm>
          <a:prstGeom prst="rect">
            <a:avLst/>
          </a:prstGeom>
          <a:noFill/>
        </p:spPr>
        <p:txBody>
          <a:bodyPr wrap="square" rtlCol="0">
            <a:spAutoFit/>
          </a:bodyPr>
          <a:lstStyle/>
          <a:p>
            <a:pPr marL="457200" indent="-457200">
              <a:buFont typeface="Wingdings" panose="05000000000000000000" pitchFamily="2" charset="2"/>
              <a:buChar char="Ø"/>
            </a:pPr>
            <a:r>
              <a:rPr lang="en-US" sz="4000" b="1" dirty="0" smtClean="0">
                <a:solidFill>
                  <a:srgbClr val="00B050"/>
                </a:solidFill>
                <a:latin typeface="Calibri" panose="020F0502020204030204" pitchFamily="34" charset="0"/>
                <a:cs typeface="Calibri" panose="020F0502020204030204" pitchFamily="34" charset="0"/>
              </a:rPr>
              <a:t> A </a:t>
            </a:r>
            <a:r>
              <a:rPr lang="en-US" sz="4000" b="1" dirty="0">
                <a:solidFill>
                  <a:srgbClr val="00B050"/>
                </a:solidFill>
                <a:latin typeface="Calibri" panose="020F0502020204030204" pitchFamily="34" charset="0"/>
                <a:cs typeface="Calibri" panose="020F0502020204030204" pitchFamily="34" charset="0"/>
              </a:rPr>
              <a:t>song is being sung by the girl</a:t>
            </a:r>
            <a:r>
              <a:rPr lang="en-US" sz="4000" b="1" dirty="0" smtClean="0">
                <a:solidFill>
                  <a:srgbClr val="00B050"/>
                </a:solidFill>
                <a:latin typeface="Calibri" panose="020F0502020204030204" pitchFamily="34" charset="0"/>
                <a:cs typeface="Calibri" panose="020F0502020204030204" pitchFamily="34" charset="0"/>
              </a:rPr>
              <a:t>.</a:t>
            </a:r>
            <a:endParaRPr lang="en-US" sz="4000" b="1" dirty="0">
              <a:solidFill>
                <a:srgbClr val="00B050"/>
              </a:solidFill>
              <a:latin typeface="Calibri" panose="020F0502020204030204" pitchFamily="34" charset="0"/>
              <a:cs typeface="Calibri" panose="020F0502020204030204" pitchFamily="34" charset="0"/>
            </a:endParaRPr>
          </a:p>
        </p:txBody>
      </p:sp>
      <p:sp>
        <p:nvSpPr>
          <p:cNvPr id="11" name="TextBox 10"/>
          <p:cNvSpPr txBox="1"/>
          <p:nvPr/>
        </p:nvSpPr>
        <p:spPr>
          <a:xfrm>
            <a:off x="6107612" y="3059171"/>
            <a:ext cx="6283172" cy="1323439"/>
          </a:xfrm>
          <a:prstGeom prst="rect">
            <a:avLst/>
          </a:prstGeom>
          <a:noFill/>
        </p:spPr>
        <p:txBody>
          <a:bodyPr wrap="square" rtlCol="0">
            <a:spAutoFit/>
          </a:bodyPr>
          <a:lstStyle/>
          <a:p>
            <a:pPr marL="457200" indent="-457200">
              <a:buFont typeface="Wingdings" panose="05000000000000000000" pitchFamily="2" charset="2"/>
              <a:buChar char="Ø"/>
            </a:pPr>
            <a:r>
              <a:rPr lang="en-US" sz="4000" b="1" dirty="0" smtClean="0">
                <a:solidFill>
                  <a:srgbClr val="00B050"/>
                </a:solidFill>
                <a:latin typeface="Calibri" panose="020F0502020204030204" pitchFamily="34" charset="0"/>
                <a:cs typeface="Calibri" panose="020F0502020204030204" pitchFamily="34" charset="0"/>
              </a:rPr>
              <a:t> Pictures are drawn by them.</a:t>
            </a:r>
            <a:endParaRPr lang="en-US" sz="4000" b="1" dirty="0">
              <a:solidFill>
                <a:srgbClr val="00B050"/>
              </a:solidFill>
              <a:latin typeface="Calibri" panose="020F0502020204030204" pitchFamily="34" charset="0"/>
              <a:cs typeface="Calibri" panose="020F0502020204030204" pitchFamily="34" charset="0"/>
            </a:endParaRPr>
          </a:p>
        </p:txBody>
      </p:sp>
      <p:sp>
        <p:nvSpPr>
          <p:cNvPr id="12" name="TextBox 11"/>
          <p:cNvSpPr txBox="1"/>
          <p:nvPr/>
        </p:nvSpPr>
        <p:spPr>
          <a:xfrm>
            <a:off x="6107612" y="3073922"/>
            <a:ext cx="6039395" cy="707886"/>
          </a:xfrm>
          <a:prstGeom prst="rect">
            <a:avLst/>
          </a:prstGeom>
          <a:noFill/>
        </p:spPr>
        <p:txBody>
          <a:bodyPr wrap="square" rtlCol="0">
            <a:spAutoFit/>
          </a:bodyPr>
          <a:lstStyle/>
          <a:p>
            <a:pPr marL="457200" indent="-457200">
              <a:buFont typeface="Wingdings" panose="05000000000000000000" pitchFamily="2" charset="2"/>
              <a:buChar char="Ø"/>
            </a:pPr>
            <a:r>
              <a:rPr lang="en-US" sz="4000" b="1" dirty="0" smtClean="0">
                <a:solidFill>
                  <a:srgbClr val="00B050"/>
                </a:solidFill>
                <a:latin typeface="Calibri" panose="020F0502020204030204" pitchFamily="34" charset="0"/>
                <a:cs typeface="Calibri" panose="020F0502020204030204" pitchFamily="34" charset="0"/>
              </a:rPr>
              <a:t>He </a:t>
            </a:r>
            <a:r>
              <a:rPr lang="en-US" sz="4000" b="1" dirty="0">
                <a:solidFill>
                  <a:srgbClr val="00B050"/>
                </a:solidFill>
                <a:latin typeface="Calibri" panose="020F0502020204030204" pitchFamily="34" charset="0"/>
                <a:cs typeface="Calibri" panose="020F0502020204030204" pitchFamily="34" charset="0"/>
              </a:rPr>
              <a:t>is known to me</a:t>
            </a:r>
            <a:r>
              <a:rPr lang="en-US" sz="4000" b="1" dirty="0" smtClean="0">
                <a:solidFill>
                  <a:srgbClr val="00B050"/>
                </a:solidFill>
                <a:latin typeface="Calibri" panose="020F0502020204030204" pitchFamily="34" charset="0"/>
                <a:cs typeface="Calibri" panose="020F0502020204030204" pitchFamily="34" charset="0"/>
              </a:rPr>
              <a:t>.</a:t>
            </a:r>
            <a:endParaRPr lang="en-US" sz="4000" b="1" dirty="0">
              <a:solidFill>
                <a:srgbClr val="00B050"/>
              </a:solidFill>
              <a:latin typeface="Calibri" panose="020F0502020204030204" pitchFamily="34" charset="0"/>
              <a:cs typeface="Calibri" panose="020F0502020204030204" pitchFamily="34" charset="0"/>
            </a:endParaRPr>
          </a:p>
        </p:txBody>
      </p:sp>
      <p:sp>
        <p:nvSpPr>
          <p:cNvPr id="13" name="TextBox 12"/>
          <p:cNvSpPr txBox="1"/>
          <p:nvPr/>
        </p:nvSpPr>
        <p:spPr>
          <a:xfrm>
            <a:off x="6107612" y="3056066"/>
            <a:ext cx="5839099" cy="1323439"/>
          </a:xfrm>
          <a:prstGeom prst="rect">
            <a:avLst/>
          </a:prstGeom>
          <a:noFill/>
        </p:spPr>
        <p:txBody>
          <a:bodyPr wrap="square" rtlCol="0">
            <a:spAutoFit/>
          </a:bodyPr>
          <a:lstStyle/>
          <a:p>
            <a:pPr marL="457200" indent="-457200">
              <a:buFont typeface="Wingdings" panose="05000000000000000000" pitchFamily="2" charset="2"/>
              <a:buChar char="Ø"/>
            </a:pPr>
            <a:r>
              <a:rPr lang="en-US" sz="4000" b="1" dirty="0" smtClean="0">
                <a:solidFill>
                  <a:srgbClr val="00B050"/>
                </a:solidFill>
                <a:latin typeface="Calibri" panose="020F0502020204030204" pitchFamily="34" charset="0"/>
                <a:cs typeface="Calibri" panose="020F0502020204030204" pitchFamily="34" charset="0"/>
              </a:rPr>
              <a:t> A </a:t>
            </a:r>
            <a:r>
              <a:rPr lang="en-US" sz="4000" b="1" dirty="0">
                <a:solidFill>
                  <a:srgbClr val="00B050"/>
                </a:solidFill>
                <a:latin typeface="Calibri" panose="020F0502020204030204" pitchFamily="34" charset="0"/>
                <a:cs typeface="Calibri" panose="020F0502020204030204" pitchFamily="34" charset="0"/>
              </a:rPr>
              <a:t>novel was being read by him</a:t>
            </a:r>
            <a:r>
              <a:rPr lang="en-US" sz="4000" b="1" dirty="0" smtClean="0">
                <a:solidFill>
                  <a:srgbClr val="00B050"/>
                </a:solidFill>
                <a:latin typeface="Calibri" panose="020F0502020204030204" pitchFamily="34" charset="0"/>
                <a:cs typeface="Calibri" panose="020F0502020204030204" pitchFamily="34" charset="0"/>
              </a:rPr>
              <a:t>.</a:t>
            </a:r>
            <a:endParaRPr lang="en-US" sz="4000" b="1" dirty="0">
              <a:solidFill>
                <a:srgbClr val="00B050"/>
              </a:solidFill>
              <a:latin typeface="Calibri" panose="020F0502020204030204" pitchFamily="34" charset="0"/>
              <a:cs typeface="Calibri" panose="020F0502020204030204" pitchFamily="34" charset="0"/>
            </a:endParaRPr>
          </a:p>
        </p:txBody>
      </p:sp>
      <p:sp>
        <p:nvSpPr>
          <p:cNvPr id="14" name="TextBox 13"/>
          <p:cNvSpPr txBox="1"/>
          <p:nvPr/>
        </p:nvSpPr>
        <p:spPr>
          <a:xfrm>
            <a:off x="6107612" y="3048426"/>
            <a:ext cx="5760720" cy="1323439"/>
          </a:xfrm>
          <a:prstGeom prst="rect">
            <a:avLst/>
          </a:prstGeom>
          <a:noFill/>
        </p:spPr>
        <p:txBody>
          <a:bodyPr wrap="square" rtlCol="0">
            <a:spAutoFit/>
          </a:bodyPr>
          <a:lstStyle/>
          <a:p>
            <a:pPr marL="457200" indent="-457200">
              <a:buFont typeface="Wingdings" panose="05000000000000000000" pitchFamily="2" charset="2"/>
              <a:buChar char="Ø"/>
            </a:pPr>
            <a:r>
              <a:rPr lang="en-US" sz="4000" b="1" dirty="0" smtClean="0">
                <a:solidFill>
                  <a:srgbClr val="00B050"/>
                </a:solidFill>
                <a:latin typeface="Calibri" panose="020F0502020204030204" pitchFamily="34" charset="0"/>
                <a:cs typeface="Calibri" panose="020F0502020204030204" pitchFamily="34" charset="0"/>
              </a:rPr>
              <a:t>The </a:t>
            </a:r>
            <a:r>
              <a:rPr lang="en-US" sz="4000" b="1" dirty="0">
                <a:solidFill>
                  <a:srgbClr val="00B050"/>
                </a:solidFill>
                <a:latin typeface="Calibri" panose="020F0502020204030204" pitchFamily="34" charset="0"/>
                <a:cs typeface="Calibri" panose="020F0502020204030204" pitchFamily="34" charset="0"/>
              </a:rPr>
              <a:t>work has been done by me</a:t>
            </a:r>
            <a:r>
              <a:rPr lang="en-US" sz="4000" b="1" dirty="0" smtClean="0">
                <a:solidFill>
                  <a:srgbClr val="00B050"/>
                </a:solidFill>
                <a:latin typeface="Calibri" panose="020F0502020204030204" pitchFamily="34" charset="0"/>
                <a:cs typeface="Calibri" panose="020F0502020204030204" pitchFamily="34" charset="0"/>
              </a:rPr>
              <a:t>.</a:t>
            </a:r>
            <a:endParaRPr lang="en-US" sz="4000" b="1" dirty="0">
              <a:solidFill>
                <a:srgbClr val="00B050"/>
              </a:solidFill>
              <a:latin typeface="Calibri" panose="020F0502020204030204" pitchFamily="34" charset="0"/>
              <a:cs typeface="Calibri" panose="020F0502020204030204" pitchFamily="34" charset="0"/>
            </a:endParaRPr>
          </a:p>
        </p:txBody>
      </p:sp>
      <p:sp>
        <p:nvSpPr>
          <p:cNvPr id="15" name="TextBox 14"/>
          <p:cNvSpPr txBox="1"/>
          <p:nvPr/>
        </p:nvSpPr>
        <p:spPr>
          <a:xfrm>
            <a:off x="6093645" y="3042238"/>
            <a:ext cx="6093117" cy="1323439"/>
          </a:xfrm>
          <a:prstGeom prst="rect">
            <a:avLst/>
          </a:prstGeom>
          <a:noFill/>
        </p:spPr>
        <p:txBody>
          <a:bodyPr wrap="square" rtlCol="0">
            <a:spAutoFit/>
          </a:bodyPr>
          <a:lstStyle/>
          <a:p>
            <a:pPr marL="457200" indent="-457200">
              <a:buFont typeface="Wingdings" panose="05000000000000000000" pitchFamily="2" charset="2"/>
              <a:buChar char="Ø"/>
            </a:pPr>
            <a:r>
              <a:rPr lang="en-US" sz="4000" b="1" dirty="0" smtClean="0">
                <a:solidFill>
                  <a:srgbClr val="00B050"/>
                </a:solidFill>
                <a:latin typeface="Calibri" panose="020F0502020204030204" pitchFamily="34" charset="0"/>
                <a:cs typeface="Calibri" panose="020F0502020204030204" pitchFamily="34" charset="0"/>
              </a:rPr>
              <a:t> I </a:t>
            </a:r>
            <a:r>
              <a:rPr lang="en-US" sz="4000" b="1" dirty="0">
                <a:solidFill>
                  <a:srgbClr val="00B050"/>
                </a:solidFill>
                <a:latin typeface="Calibri" panose="020F0502020204030204" pitchFamily="34" charset="0"/>
                <a:cs typeface="Calibri" panose="020F0502020204030204" pitchFamily="34" charset="0"/>
              </a:rPr>
              <a:t>was invited to the party by them</a:t>
            </a:r>
            <a:r>
              <a:rPr lang="en-US" sz="4000" b="1" dirty="0" smtClean="0">
                <a:solidFill>
                  <a:srgbClr val="00B050"/>
                </a:solidFill>
                <a:latin typeface="Calibri" panose="020F0502020204030204" pitchFamily="34" charset="0"/>
                <a:cs typeface="Calibri" panose="020F0502020204030204" pitchFamily="34" charset="0"/>
              </a:rPr>
              <a:t>.</a:t>
            </a:r>
            <a:endParaRPr lang="en-US" sz="4000" b="1" dirty="0">
              <a:solidFill>
                <a:srgbClr val="00B050"/>
              </a:solidFill>
              <a:latin typeface="Calibri" panose="020F0502020204030204" pitchFamily="34" charset="0"/>
              <a:cs typeface="Calibri" panose="020F0502020204030204" pitchFamily="34" charset="0"/>
            </a:endParaRPr>
          </a:p>
        </p:txBody>
      </p:sp>
      <p:sp>
        <p:nvSpPr>
          <p:cNvPr id="24" name="TextBox 23"/>
          <p:cNvSpPr txBox="1"/>
          <p:nvPr/>
        </p:nvSpPr>
        <p:spPr>
          <a:xfrm>
            <a:off x="1136106" y="2033469"/>
            <a:ext cx="4864100"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2. The </a:t>
            </a:r>
            <a:r>
              <a:rPr lang="en-US" sz="2800" b="1" dirty="0">
                <a:latin typeface="Calibri" panose="020F0502020204030204" pitchFamily="34" charset="0"/>
                <a:cs typeface="Calibri" panose="020F0502020204030204" pitchFamily="34" charset="0"/>
              </a:rPr>
              <a:t>girl is singing a song</a:t>
            </a:r>
            <a:r>
              <a:rPr lang="en-US" sz="2800" b="1" dirty="0" smtClean="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
        <p:nvSpPr>
          <p:cNvPr id="25" name="TextBox 24"/>
          <p:cNvSpPr txBox="1"/>
          <p:nvPr/>
        </p:nvSpPr>
        <p:spPr>
          <a:xfrm>
            <a:off x="1114713" y="2446682"/>
            <a:ext cx="4772297"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3. We </a:t>
            </a:r>
            <a:r>
              <a:rPr lang="en-US" sz="2800" b="1" dirty="0">
                <a:latin typeface="Calibri" panose="020F0502020204030204" pitchFamily="34" charset="0"/>
                <a:cs typeface="Calibri" panose="020F0502020204030204" pitchFamily="34" charset="0"/>
              </a:rPr>
              <a:t>ate our meal</a:t>
            </a:r>
            <a:r>
              <a:rPr lang="en-US" sz="2800" b="1" dirty="0" smtClean="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
        <p:nvSpPr>
          <p:cNvPr id="26" name="TextBox 25"/>
          <p:cNvSpPr txBox="1"/>
          <p:nvPr/>
        </p:nvSpPr>
        <p:spPr>
          <a:xfrm>
            <a:off x="1136105" y="2859895"/>
            <a:ext cx="4948283"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4. The </a:t>
            </a:r>
            <a:r>
              <a:rPr lang="en-US" sz="2800" b="1" dirty="0">
                <a:latin typeface="Calibri" panose="020F0502020204030204" pitchFamily="34" charset="0"/>
                <a:cs typeface="Calibri" panose="020F0502020204030204" pitchFamily="34" charset="0"/>
              </a:rPr>
              <a:t>boys are playing tennis</a:t>
            </a:r>
            <a:r>
              <a:rPr lang="en-US" sz="2800" b="1" dirty="0" smtClean="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
        <p:nvSpPr>
          <p:cNvPr id="27" name="Rectangle 26"/>
          <p:cNvSpPr/>
          <p:nvPr/>
        </p:nvSpPr>
        <p:spPr>
          <a:xfrm>
            <a:off x="1140825" y="3273107"/>
            <a:ext cx="6096000" cy="523220"/>
          </a:xfrm>
          <a:prstGeom prst="rect">
            <a:avLst/>
          </a:prstGeom>
        </p:spPr>
        <p:txBody>
          <a:bodyPr>
            <a:spAutoFit/>
          </a:bodyPr>
          <a:lstStyle/>
          <a:p>
            <a:r>
              <a:rPr lang="en-US" sz="2800" b="1" dirty="0" smtClean="0">
                <a:latin typeface="Calibri" panose="020F0502020204030204" pitchFamily="34" charset="0"/>
                <a:cs typeface="Calibri" panose="020F0502020204030204" pitchFamily="34" charset="0"/>
              </a:rPr>
              <a:t>5. They </a:t>
            </a:r>
            <a:r>
              <a:rPr lang="en-US" sz="2800" b="1" dirty="0">
                <a:latin typeface="Calibri" panose="020F0502020204030204" pitchFamily="34" charset="0"/>
                <a:cs typeface="Calibri" panose="020F0502020204030204" pitchFamily="34" charset="0"/>
              </a:rPr>
              <a:t>draw pictures.</a:t>
            </a:r>
          </a:p>
        </p:txBody>
      </p:sp>
      <p:sp>
        <p:nvSpPr>
          <p:cNvPr id="28" name="TextBox 27"/>
          <p:cNvSpPr txBox="1"/>
          <p:nvPr/>
        </p:nvSpPr>
        <p:spPr>
          <a:xfrm>
            <a:off x="1114713" y="4688151"/>
            <a:ext cx="4885493"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2.  I </a:t>
            </a:r>
            <a:r>
              <a:rPr lang="en-US" sz="2800" b="1" dirty="0">
                <a:latin typeface="Calibri" panose="020F0502020204030204" pitchFamily="34" charset="0"/>
                <a:cs typeface="Calibri" panose="020F0502020204030204" pitchFamily="34" charset="0"/>
              </a:rPr>
              <a:t>know him</a:t>
            </a:r>
            <a:r>
              <a:rPr lang="en-US" sz="2800" b="1" dirty="0" smtClean="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
        <p:nvSpPr>
          <p:cNvPr id="29" name="TextBox 28"/>
          <p:cNvSpPr txBox="1"/>
          <p:nvPr/>
        </p:nvSpPr>
        <p:spPr>
          <a:xfrm>
            <a:off x="1114713" y="5091454"/>
            <a:ext cx="4772297"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3. He </a:t>
            </a:r>
            <a:r>
              <a:rPr lang="en-US" sz="2800" b="1" dirty="0">
                <a:latin typeface="Calibri" panose="020F0502020204030204" pitchFamily="34" charset="0"/>
                <a:cs typeface="Calibri" panose="020F0502020204030204" pitchFamily="34" charset="0"/>
              </a:rPr>
              <a:t>was reading a novel</a:t>
            </a:r>
            <a:r>
              <a:rPr lang="en-US" sz="2800" b="1" dirty="0" smtClean="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
        <p:nvSpPr>
          <p:cNvPr id="30" name="TextBox 29"/>
          <p:cNvSpPr txBox="1"/>
          <p:nvPr/>
        </p:nvSpPr>
        <p:spPr>
          <a:xfrm>
            <a:off x="1114713" y="5494757"/>
            <a:ext cx="4992898"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4. I </a:t>
            </a:r>
            <a:r>
              <a:rPr lang="en-US" sz="2800" b="1" dirty="0">
                <a:latin typeface="Calibri" panose="020F0502020204030204" pitchFamily="34" charset="0"/>
                <a:cs typeface="Calibri" panose="020F0502020204030204" pitchFamily="34" charset="0"/>
              </a:rPr>
              <a:t>have done the work</a:t>
            </a:r>
            <a:r>
              <a:rPr lang="en-US" sz="2800" b="1" dirty="0" smtClean="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
        <p:nvSpPr>
          <p:cNvPr id="31" name="TextBox 30"/>
          <p:cNvSpPr txBox="1"/>
          <p:nvPr/>
        </p:nvSpPr>
        <p:spPr>
          <a:xfrm>
            <a:off x="1114713" y="5898061"/>
            <a:ext cx="4948283"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5. They </a:t>
            </a:r>
            <a:r>
              <a:rPr lang="en-US" sz="2800" b="1" dirty="0">
                <a:latin typeface="Calibri" panose="020F0502020204030204" pitchFamily="34" charset="0"/>
                <a:cs typeface="Calibri" panose="020F0502020204030204" pitchFamily="34" charset="0"/>
              </a:rPr>
              <a:t>invited me to the party</a:t>
            </a:r>
            <a:r>
              <a:rPr lang="en-US" sz="2800" b="1" dirty="0" smtClean="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pic>
        <p:nvPicPr>
          <p:cNvPr id="32" name="Picture 31"/>
          <p:cNvPicPr>
            <a:picLocks noChangeAspect="1"/>
          </p:cNvPicPr>
          <p:nvPr/>
        </p:nvPicPr>
        <p:blipFill>
          <a:blip r:embed="rId2">
            <a:extLst>
              <a:ext uri="{BEBA8EAE-BF5A-486C-A8C5-ECC9F3942E4B}">
                <a14:imgProps xmlns:a14="http://schemas.microsoft.com/office/drawing/2010/main">
                  <a14:imgLayer r:embed="rId3">
                    <a14:imgEffect>
                      <a14:backgroundRemoval t="0" b="100000" l="0" r="98182"/>
                    </a14:imgEffect>
                  </a14:imgLayer>
                </a14:imgProps>
              </a:ext>
              <a:ext uri="{28A0092B-C50C-407E-A947-70E740481C1C}">
                <a14:useLocalDpi xmlns:a14="http://schemas.microsoft.com/office/drawing/2010/main" val="0"/>
              </a:ext>
            </a:extLst>
          </a:blip>
          <a:stretch>
            <a:fillRect/>
          </a:stretch>
        </p:blipFill>
        <p:spPr>
          <a:xfrm>
            <a:off x="8971720" y="4452551"/>
            <a:ext cx="3180522" cy="2332736"/>
          </a:xfrm>
          <a:prstGeom prst="rect">
            <a:avLst/>
          </a:prstGeom>
        </p:spPr>
      </p:pic>
      <p:sp>
        <p:nvSpPr>
          <p:cNvPr id="33" name="TextBox 32"/>
          <p:cNvSpPr txBox="1"/>
          <p:nvPr/>
        </p:nvSpPr>
        <p:spPr>
          <a:xfrm>
            <a:off x="4161182" y="834887"/>
            <a:ext cx="4320209" cy="646331"/>
          </a:xfrm>
          <a:prstGeom prst="rect">
            <a:avLst/>
          </a:prstGeom>
          <a:solidFill>
            <a:srgbClr val="00B0F0"/>
          </a:solidFill>
          <a:ln>
            <a:solidFill>
              <a:srgbClr val="FF0000"/>
            </a:solidFill>
          </a:ln>
        </p:spPr>
        <p:txBody>
          <a:bodyPr wrap="square" rtlCol="0">
            <a:spAutoFit/>
          </a:bodyPr>
          <a:lstStyle/>
          <a:p>
            <a:r>
              <a:rPr lang="en-US" sz="3600" b="1" dirty="0" smtClean="0">
                <a:latin typeface="Calibri" panose="020F0502020204030204" pitchFamily="34" charset="0"/>
                <a:cs typeface="Calibri" panose="020F0502020204030204" pitchFamily="34" charset="0"/>
              </a:rPr>
              <a:t>Match your answer…</a:t>
            </a:r>
            <a:endParaRPr 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626614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2"/>
                    </p:tgtEl>
                  </p:cond>
                </p:stCondLst>
                <p:endSync evt="end" delay="0">
                  <p:rtn val="all"/>
                </p:endSync>
                <p:childTnLst>
                  <p:par>
                    <p:cTn id="56" fill="hold">
                      <p:stCondLst>
                        <p:cond delay="0"/>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dissolve">
                                      <p:cBhvr>
                                        <p:cTn id="60"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nextCondLst>
                <p:cond evt="onClick" delay="0">
                  <p:tgtEl>
                    <p:spTgt spid="2"/>
                  </p:tgtEl>
                </p:cond>
              </p:nextCondLst>
            </p:seq>
            <p:seq concurrent="1" nextAc="seek">
              <p:cTn id="61" restart="whenNotActive" fill="hold" evtFilter="cancelBubble" nodeType="interactiveSeq">
                <p:stCondLst>
                  <p:cond evt="onClick" delay="0">
                    <p:tgtEl>
                      <p:spTgt spid="24"/>
                    </p:tgtEl>
                  </p:cond>
                </p:stCondLst>
                <p:endSync evt="end" delay="0">
                  <p:rtn val="all"/>
                </p:endSync>
                <p:childTnLst>
                  <p:par>
                    <p:cTn id="62" fill="hold">
                      <p:stCondLst>
                        <p:cond delay="0"/>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2000" fill="hold"/>
                                        <p:tgtEl>
                                          <p:spTgt spid="9"/>
                                        </p:tgtEl>
                                        <p:attrNameLst>
                                          <p:attrName>ppt_w</p:attrName>
                                        </p:attrNameLst>
                                      </p:cBhvr>
                                      <p:tavLst>
                                        <p:tav tm="0">
                                          <p:val>
                                            <p:fltVal val="0"/>
                                          </p:val>
                                        </p:tav>
                                        <p:tav tm="100000">
                                          <p:val>
                                            <p:strVal val="#ppt_w"/>
                                          </p:val>
                                        </p:tav>
                                      </p:tavLst>
                                    </p:anim>
                                    <p:anim calcmode="lin" valueType="num">
                                      <p:cBhvr>
                                        <p:cTn id="67" dur="2000" fill="hold"/>
                                        <p:tgtEl>
                                          <p:spTgt spid="9"/>
                                        </p:tgtEl>
                                        <p:attrNameLst>
                                          <p:attrName>ppt_h</p:attrName>
                                        </p:attrNameLst>
                                      </p:cBhvr>
                                      <p:tavLst>
                                        <p:tav tm="0">
                                          <p:val>
                                            <p:fltVal val="0"/>
                                          </p:val>
                                        </p:tav>
                                        <p:tav tm="100000">
                                          <p:val>
                                            <p:strVal val="#ppt_h"/>
                                          </p:val>
                                        </p:tav>
                                      </p:tavLst>
                                    </p:anim>
                                    <p:animEffect transition="in" filter="fade">
                                      <p:cBhvr>
                                        <p:cTn id="68" dur="2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24"/>
                  </p:tgtEl>
                </p:cond>
              </p:nextCondLst>
            </p:seq>
            <p:seq concurrent="1" nextAc="seek">
              <p:cTn id="69" restart="whenNotActive" fill="hold" evtFilter="cancelBubble" nodeType="interactiveSeq">
                <p:stCondLst>
                  <p:cond evt="onClick" delay="0">
                    <p:tgtEl>
                      <p:spTgt spid="25"/>
                    </p:tgtEl>
                  </p:cond>
                </p:stCondLst>
                <p:endSync evt="end" delay="0">
                  <p:rtn val="all"/>
                </p:endSync>
                <p:childTnLst>
                  <p:par>
                    <p:cTn id="70" fill="hold">
                      <p:stCondLst>
                        <p:cond delay="0"/>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circle(in)">
                                      <p:cBhvr>
                                        <p:cTn id="74"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nextCondLst>
                <p:cond evt="onClick" delay="0">
                  <p:tgtEl>
                    <p:spTgt spid="25"/>
                  </p:tgtEl>
                </p:cond>
              </p:nextCondLst>
            </p:seq>
            <p:seq concurrent="1" nextAc="seek">
              <p:cTn id="75" restart="whenNotActive" fill="hold" evtFilter="cancelBubble" nodeType="interactiveSeq">
                <p:stCondLst>
                  <p:cond evt="onClick" delay="0">
                    <p:tgtEl>
                      <p:spTgt spid="26"/>
                    </p:tgtEl>
                  </p:cond>
                </p:stCondLst>
                <p:endSync evt="end" delay="0">
                  <p:rtn val="all"/>
                </p:endSync>
                <p:childTnLst>
                  <p:par>
                    <p:cTn id="76" fill="hold">
                      <p:stCondLst>
                        <p:cond delay="0"/>
                      </p:stCondLst>
                      <p:childTnLst>
                        <p:par>
                          <p:cTn id="77" fill="hold">
                            <p:stCondLst>
                              <p:cond delay="0"/>
                            </p:stCondLst>
                            <p:childTnLst>
                              <p:par>
                                <p:cTn id="78" presetID="18" presetClass="entr" presetSubtype="6"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strips(downRight)">
                                      <p:cBhvr>
                                        <p:cTn id="80"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nextCondLst>
                <p:cond evt="onClick" delay="0">
                  <p:tgtEl>
                    <p:spTgt spid="26"/>
                  </p:tgtEl>
                </p:cond>
              </p:nextCondLst>
            </p:seq>
            <p:seq concurrent="1" nextAc="seek">
              <p:cTn id="81" restart="whenNotActive" fill="hold" evtFilter="cancelBubble" nodeType="interactiveSeq">
                <p:stCondLst>
                  <p:cond evt="onClick" delay="0">
                    <p:tgtEl>
                      <p:spTgt spid="27"/>
                    </p:tgtEl>
                  </p:cond>
                </p:stCondLst>
                <p:endSync evt="end" delay="0">
                  <p:rtn val="all"/>
                </p:endSync>
                <p:childTnLst>
                  <p:par>
                    <p:cTn id="82" fill="hold">
                      <p:stCondLst>
                        <p:cond delay="0"/>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left)">
                                      <p:cBhvr>
                                        <p:cTn id="86"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nextCondLst>
                <p:cond evt="onClick" delay="0">
                  <p:tgtEl>
                    <p:spTgt spid="27"/>
                  </p:tgtEl>
                </p:cond>
              </p:nextCondLst>
            </p:seq>
            <p:seq concurrent="1" nextAc="seek">
              <p:cTn id="87" restart="whenNotActive" fill="hold" evtFilter="cancelBubble" nodeType="interactiveSeq">
                <p:stCondLst>
                  <p:cond evt="onClick" delay="0">
                    <p:tgtEl>
                      <p:spTgt spid="3"/>
                    </p:tgtEl>
                  </p:cond>
                </p:stCondLst>
                <p:endSync evt="end" delay="0">
                  <p:rtn val="all"/>
                </p:endSync>
                <p:childTnLst>
                  <p:par>
                    <p:cTn id="88" fill="hold">
                      <p:stCondLst>
                        <p:cond delay="0"/>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nextCondLst>
                <p:cond evt="onClick" delay="0">
                  <p:tgtEl>
                    <p:spTgt spid="3"/>
                  </p:tgtEl>
                </p:cond>
              </p:nextCondLst>
            </p:seq>
            <p:seq concurrent="1" nextAc="seek">
              <p:cTn id="93" restart="whenNotActive" fill="hold" evtFilter="cancelBubble" nodeType="interactiveSeq">
                <p:stCondLst>
                  <p:cond evt="onClick" delay="0">
                    <p:tgtEl>
                      <p:spTgt spid="28"/>
                    </p:tgtEl>
                  </p:cond>
                </p:stCondLst>
                <p:endSync evt="end" delay="0">
                  <p:rtn val="all"/>
                </p:endSync>
                <p:childTnLst>
                  <p:par>
                    <p:cTn id="94" fill="hold">
                      <p:stCondLst>
                        <p:cond delay="0"/>
                      </p:stCondLst>
                      <p:childTnLst>
                        <p:par>
                          <p:cTn id="95" fill="hold">
                            <p:stCondLst>
                              <p:cond delay="0"/>
                            </p:stCondLst>
                            <p:childTnLst>
                              <p:par>
                                <p:cTn id="96" presetID="18" presetClass="entr" presetSubtype="6" fill="hold" grpId="0" nodeType="click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strips(downRight)">
                                      <p:cBhvr>
                                        <p:cTn id="98"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nextCondLst>
                <p:cond evt="onClick" delay="0">
                  <p:tgtEl>
                    <p:spTgt spid="28"/>
                  </p:tgtEl>
                </p:cond>
              </p:nextCondLst>
            </p:seq>
            <p:seq concurrent="1" nextAc="seek">
              <p:cTn id="99" restart="whenNotActive" fill="hold" evtFilter="cancelBubble" nodeType="interactiveSeq">
                <p:stCondLst>
                  <p:cond evt="onClick" delay="0">
                    <p:tgtEl>
                      <p:spTgt spid="29"/>
                    </p:tgtEl>
                  </p:cond>
                </p:stCondLst>
                <p:endSync evt="end" delay="0">
                  <p:rtn val="all"/>
                </p:endSync>
                <p:childTnLst>
                  <p:par>
                    <p:cTn id="100" fill="hold">
                      <p:stCondLst>
                        <p:cond delay="0"/>
                      </p:stCondLst>
                      <p:childTnLst>
                        <p:par>
                          <p:cTn id="101" fill="hold">
                            <p:stCondLst>
                              <p:cond delay="0"/>
                            </p:stCondLst>
                            <p:childTnLst>
                              <p:par>
                                <p:cTn id="102" presetID="18" presetClass="entr" presetSubtype="3" fill="hold" grpId="0" nodeType="click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strips(upRight)">
                                      <p:cBhvr>
                                        <p:cTn id="104" dur="1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29"/>
                  </p:tgtEl>
                </p:cond>
              </p:nextCondLst>
            </p:seq>
            <p:seq concurrent="1" nextAc="seek">
              <p:cTn id="105" restart="whenNotActive" fill="hold" evtFilter="cancelBubble" nodeType="interactiveSeq">
                <p:stCondLst>
                  <p:cond evt="onClick" delay="0">
                    <p:tgtEl>
                      <p:spTgt spid="30"/>
                    </p:tgtEl>
                  </p:cond>
                </p:stCondLst>
                <p:endSync evt="end" delay="0">
                  <p:rtn val="all"/>
                </p:endSync>
                <p:childTnLst>
                  <p:par>
                    <p:cTn id="106" fill="hold">
                      <p:stCondLst>
                        <p:cond delay="0"/>
                      </p:stCondLst>
                      <p:childTnLst>
                        <p:par>
                          <p:cTn id="107" fill="hold">
                            <p:stCondLst>
                              <p:cond delay="0"/>
                            </p:stCondLst>
                            <p:childTnLst>
                              <p:par>
                                <p:cTn id="108" presetID="18" presetClass="entr" presetSubtype="6" fill="hold" grpId="0" nodeType="click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strips(downRight)">
                                      <p:cBhvr>
                                        <p:cTn id="110" dur="1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nextCondLst>
                <p:cond evt="onClick" delay="0">
                  <p:tgtEl>
                    <p:spTgt spid="30"/>
                  </p:tgtEl>
                </p:cond>
              </p:nextCondLst>
            </p:seq>
            <p:seq concurrent="1" nextAc="seek">
              <p:cTn id="111" restart="whenNotActive" fill="hold" evtFilter="cancelBubble" nodeType="interactiveSeq">
                <p:stCondLst>
                  <p:cond evt="onClick" delay="0">
                    <p:tgtEl>
                      <p:spTgt spid="31"/>
                    </p:tgtEl>
                  </p:cond>
                </p:stCondLst>
                <p:endSync evt="end" delay="0">
                  <p:rtn val="all"/>
                </p:endSync>
                <p:childTnLst>
                  <p:par>
                    <p:cTn id="112" fill="hold">
                      <p:stCondLst>
                        <p:cond delay="0"/>
                      </p:stCondLst>
                      <p:childTnLst>
                        <p:par>
                          <p:cTn id="113" fill="hold">
                            <p:stCondLst>
                              <p:cond delay="0"/>
                            </p:stCondLst>
                            <p:childTnLst>
                              <p:par>
                                <p:cTn id="114" presetID="18" presetClass="entr" presetSubtype="6" fill="hold" grpId="0" nodeType="clickEffect">
                                  <p:stCondLst>
                                    <p:cond delay="0"/>
                                  </p:stCondLst>
                                  <p:childTnLst>
                                    <p:set>
                                      <p:cBhvr>
                                        <p:cTn id="115" dur="1" fill="hold">
                                          <p:stCondLst>
                                            <p:cond delay="0"/>
                                          </p:stCondLst>
                                        </p:cTn>
                                        <p:tgtEl>
                                          <p:spTgt spid="15"/>
                                        </p:tgtEl>
                                        <p:attrNameLst>
                                          <p:attrName>style.visibility</p:attrName>
                                        </p:attrNameLst>
                                      </p:cBhvr>
                                      <p:to>
                                        <p:strVal val="visible"/>
                                      </p:to>
                                    </p:set>
                                    <p:animEffect transition="in" filter="strips(downRight)">
                                      <p:cBhvr>
                                        <p:cTn id="116" dur="1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31"/>
                  </p:tgtEl>
                </p:cond>
              </p:nextCondLst>
            </p:seq>
          </p:childTnLst>
        </p:cTn>
      </p:par>
    </p:tnLst>
    <p:bldLst>
      <p:bldP spid="2" grpId="0"/>
      <p:bldP spid="3" grpId="0"/>
      <p:bldP spid="4" grpId="0"/>
      <p:bldP spid="5" grpId="0"/>
      <p:bldP spid="6" grpId="0"/>
      <p:bldP spid="7" grpId="0"/>
      <p:bldP spid="9" grpId="0"/>
      <p:bldP spid="11" grpId="0"/>
      <p:bldP spid="12" grpId="0"/>
      <p:bldP spid="13" grpId="0"/>
      <p:bldP spid="14" grpId="0"/>
      <p:bldP spid="15" grpId="0"/>
      <p:bldP spid="24"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2700" y="1600200"/>
            <a:ext cx="10045700" cy="1200329"/>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Read the following sentences and think if the sentences can be transformed into passive. Discuss with your friend why it is possible or not possible to change them into passive.</a:t>
            </a:r>
            <a:endParaRPr lang="en-US" sz="2400" dirty="0">
              <a:latin typeface="Calibri" panose="020F0502020204030204" pitchFamily="34" charset="0"/>
              <a:cs typeface="Calibri" panose="020F0502020204030204" pitchFamily="34" charset="0"/>
            </a:endParaRPr>
          </a:p>
        </p:txBody>
      </p:sp>
      <p:sp>
        <p:nvSpPr>
          <p:cNvPr id="3" name="TextBox 2"/>
          <p:cNvSpPr txBox="1"/>
          <p:nvPr/>
        </p:nvSpPr>
        <p:spPr>
          <a:xfrm>
            <a:off x="3378200" y="3213100"/>
            <a:ext cx="5257800" cy="584775"/>
          </a:xfrm>
          <a:prstGeom prst="rect">
            <a:avLst/>
          </a:prstGeom>
          <a:noFill/>
        </p:spPr>
        <p:txBody>
          <a:bodyPr wrap="square" rtlCol="0">
            <a:spAutoFit/>
          </a:bodyPr>
          <a:lstStyle/>
          <a:p>
            <a:r>
              <a:rPr lang="en-US" sz="3200" b="1" dirty="0" smtClean="0">
                <a:latin typeface="Calibri" panose="020F0502020204030204" pitchFamily="34" charset="0"/>
                <a:cs typeface="Calibri" panose="020F0502020204030204" pitchFamily="34" charset="0"/>
              </a:rPr>
              <a:t>1. He is a student.</a:t>
            </a:r>
            <a:endParaRPr lang="en-US" sz="3200" b="1" dirty="0">
              <a:latin typeface="Calibri" panose="020F0502020204030204" pitchFamily="34" charset="0"/>
              <a:cs typeface="Calibri" panose="020F0502020204030204" pitchFamily="34" charset="0"/>
            </a:endParaRPr>
          </a:p>
        </p:txBody>
      </p:sp>
      <p:sp>
        <p:nvSpPr>
          <p:cNvPr id="4" name="TextBox 3"/>
          <p:cNvSpPr txBox="1"/>
          <p:nvPr/>
        </p:nvSpPr>
        <p:spPr>
          <a:xfrm>
            <a:off x="3390900" y="3695700"/>
            <a:ext cx="5334000" cy="584775"/>
          </a:xfrm>
          <a:prstGeom prst="rect">
            <a:avLst/>
          </a:prstGeom>
          <a:noFill/>
        </p:spPr>
        <p:txBody>
          <a:bodyPr wrap="square" rtlCol="0">
            <a:spAutoFit/>
          </a:bodyPr>
          <a:lstStyle/>
          <a:p>
            <a:r>
              <a:rPr lang="en-US" sz="3200" b="1" dirty="0" smtClean="0">
                <a:latin typeface="Calibri" panose="020F0502020204030204" pitchFamily="34" charset="0"/>
                <a:cs typeface="Calibri" panose="020F0502020204030204" pitchFamily="34" charset="0"/>
              </a:rPr>
              <a:t>2. I have a pencil.</a:t>
            </a:r>
            <a:endParaRPr lang="en-US" sz="3200" b="1" dirty="0">
              <a:latin typeface="Calibri" panose="020F0502020204030204" pitchFamily="34" charset="0"/>
              <a:cs typeface="Calibri" panose="020F0502020204030204" pitchFamily="34" charset="0"/>
            </a:endParaRPr>
          </a:p>
        </p:txBody>
      </p:sp>
      <p:sp>
        <p:nvSpPr>
          <p:cNvPr id="5" name="TextBox 4"/>
          <p:cNvSpPr txBox="1"/>
          <p:nvPr/>
        </p:nvSpPr>
        <p:spPr>
          <a:xfrm>
            <a:off x="3378200" y="4178300"/>
            <a:ext cx="5410200" cy="584775"/>
          </a:xfrm>
          <a:prstGeom prst="rect">
            <a:avLst/>
          </a:prstGeom>
          <a:noFill/>
        </p:spPr>
        <p:txBody>
          <a:bodyPr wrap="square" rtlCol="0">
            <a:spAutoFit/>
          </a:bodyPr>
          <a:lstStyle/>
          <a:p>
            <a:r>
              <a:rPr lang="en-US" sz="3200" b="1" dirty="0" smtClean="0">
                <a:latin typeface="Calibri" panose="020F0502020204030204" pitchFamily="34" charset="0"/>
                <a:cs typeface="Calibri" panose="020F0502020204030204" pitchFamily="34" charset="0"/>
              </a:rPr>
              <a:t>3. He goes to school.</a:t>
            </a:r>
            <a:endParaRPr lang="en-US" sz="3200" b="1" dirty="0">
              <a:latin typeface="Calibri" panose="020F0502020204030204" pitchFamily="34" charset="0"/>
              <a:cs typeface="Calibri" panose="020F0502020204030204" pitchFamily="34" charset="0"/>
            </a:endParaRPr>
          </a:p>
        </p:txBody>
      </p:sp>
      <p:sp>
        <p:nvSpPr>
          <p:cNvPr id="6" name="TextBox 5"/>
          <p:cNvSpPr txBox="1"/>
          <p:nvPr/>
        </p:nvSpPr>
        <p:spPr>
          <a:xfrm>
            <a:off x="1282700" y="5619566"/>
            <a:ext cx="10528300" cy="830997"/>
          </a:xfrm>
          <a:prstGeom prst="rect">
            <a:avLst/>
          </a:prstGeom>
          <a:noFill/>
        </p:spPr>
        <p:txBody>
          <a:bodyPr wrap="square" rtlCol="0">
            <a:spAutoFit/>
          </a:bodyPr>
          <a:lstStyle/>
          <a:p>
            <a:r>
              <a:rPr lang="en-US" sz="2400" b="1" dirty="0" smtClean="0">
                <a:solidFill>
                  <a:srgbClr val="0070C0"/>
                </a:solidFill>
                <a:latin typeface="Calibri" panose="020F0502020204030204" pitchFamily="34" charset="0"/>
                <a:cs typeface="Calibri" panose="020F0502020204030204" pitchFamily="34" charset="0"/>
              </a:rPr>
              <a:t>Note: Only sentences with action verb ( has an object) can be changed into passive. But a sentence( has no object) can not be changed into  passive.</a:t>
            </a:r>
            <a:endParaRPr lang="en-US" sz="2400" b="1" dirty="0">
              <a:solidFill>
                <a:srgbClr val="0070C0"/>
              </a:solidFill>
              <a:latin typeface="Calibri" panose="020F0502020204030204" pitchFamily="34" charset="0"/>
              <a:cs typeface="Calibri" panose="020F0502020204030204" pitchFamily="34" charset="0"/>
            </a:endParaRPr>
          </a:p>
        </p:txBody>
      </p:sp>
      <p:pic>
        <p:nvPicPr>
          <p:cNvPr id="7" name="10 Minute Timer_1_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590643" y="145600"/>
            <a:ext cx="3352800" cy="1141619"/>
          </a:xfrm>
          <a:prstGeom prst="rect">
            <a:avLst/>
          </a:prstGeom>
        </p:spPr>
      </p:pic>
    </p:spTree>
    <p:extLst>
      <p:ext uri="{BB962C8B-B14F-4D97-AF65-F5344CB8AC3E}">
        <p14:creationId xmlns:p14="http://schemas.microsoft.com/office/powerpoint/2010/main" val="136533238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left)">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4" fill="hold" display="0">
                  <p:stCondLst>
                    <p:cond delay="indefinite"/>
                  </p:stCondLst>
                </p:cTn>
                <p:tgtEl>
                  <p:spTgt spid="7"/>
                </p:tgtEl>
              </p:cMediaNode>
            </p:video>
          </p:childTnLst>
        </p:cTn>
      </p:par>
    </p:tnLst>
    <p:bldLst>
      <p:bldP spid="2" grpId="0" build="p" bldLvl="3" rev="1"/>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7989" y="1815738"/>
            <a:ext cx="6152605" cy="830997"/>
          </a:xfrm>
          <a:prstGeom prst="rect">
            <a:avLst/>
          </a:prstGeom>
          <a:noFill/>
        </p:spPr>
        <p:txBody>
          <a:bodyPr wrap="square" rtlCol="0">
            <a:spAutoFit/>
          </a:bodyPr>
          <a:lstStyle/>
          <a:p>
            <a:r>
              <a:rPr lang="en-US" sz="2400" dirty="0" smtClean="0">
                <a:latin typeface="Bell MT" panose="02020503060305020303" pitchFamily="18" charset="0"/>
                <a:cs typeface="Calibri" panose="020F0502020204030204" pitchFamily="34" charset="0"/>
              </a:rPr>
              <a:t>Identify which sentences can be transform into passive and which are not…</a:t>
            </a:r>
            <a:endParaRPr lang="en-US" sz="2400" dirty="0">
              <a:latin typeface="Bell MT" panose="02020503060305020303" pitchFamily="18" charset="0"/>
              <a:cs typeface="Calibri" panose="020F0502020204030204" pitchFamily="34" charset="0"/>
            </a:endParaRPr>
          </a:p>
        </p:txBody>
      </p:sp>
      <p:sp>
        <p:nvSpPr>
          <p:cNvPr id="3" name="TextBox 2"/>
          <p:cNvSpPr txBox="1"/>
          <p:nvPr/>
        </p:nvSpPr>
        <p:spPr>
          <a:xfrm>
            <a:off x="2481946" y="3122026"/>
            <a:ext cx="4938727" cy="523220"/>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1. He works in the field.</a:t>
            </a:r>
            <a:endParaRPr lang="en-US" sz="2800" dirty="0">
              <a:latin typeface="Calibri" panose="020F0502020204030204" pitchFamily="34" charset="0"/>
              <a:cs typeface="Calibri" panose="020F0502020204030204" pitchFamily="34" charset="0"/>
            </a:endParaRPr>
          </a:p>
        </p:txBody>
      </p:sp>
      <p:sp>
        <p:nvSpPr>
          <p:cNvPr id="4" name="TextBox 3"/>
          <p:cNvSpPr txBox="1"/>
          <p:nvPr/>
        </p:nvSpPr>
        <p:spPr>
          <a:xfrm>
            <a:off x="2481946" y="3647152"/>
            <a:ext cx="4924696" cy="523220"/>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2. We have done the work.</a:t>
            </a:r>
            <a:endParaRPr lang="en-US" sz="2800" dirty="0">
              <a:latin typeface="Calibri" panose="020F0502020204030204" pitchFamily="34" charset="0"/>
              <a:cs typeface="Calibri" panose="020F0502020204030204" pitchFamily="34" charset="0"/>
            </a:endParaRPr>
          </a:p>
        </p:txBody>
      </p:sp>
      <p:sp>
        <p:nvSpPr>
          <p:cNvPr id="5" name="TextBox 4"/>
          <p:cNvSpPr txBox="1"/>
          <p:nvPr/>
        </p:nvSpPr>
        <p:spPr>
          <a:xfrm>
            <a:off x="2481946" y="4172278"/>
            <a:ext cx="4938727" cy="523220"/>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3. I go to school regularly.</a:t>
            </a:r>
            <a:endParaRPr lang="en-US" sz="2800" dirty="0">
              <a:latin typeface="Calibri" panose="020F0502020204030204" pitchFamily="34" charset="0"/>
              <a:cs typeface="Calibri" panose="020F0502020204030204" pitchFamily="34" charset="0"/>
            </a:endParaRPr>
          </a:p>
        </p:txBody>
      </p:sp>
      <p:sp>
        <p:nvSpPr>
          <p:cNvPr id="6" name="TextBox 5"/>
          <p:cNvSpPr txBox="1"/>
          <p:nvPr/>
        </p:nvSpPr>
        <p:spPr>
          <a:xfrm>
            <a:off x="2481946" y="4697404"/>
            <a:ext cx="4756331" cy="523220"/>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4. He knows me very well.</a:t>
            </a:r>
            <a:endParaRPr lang="en-US" sz="2800" dirty="0">
              <a:latin typeface="Calibri" panose="020F0502020204030204" pitchFamily="34" charset="0"/>
              <a:cs typeface="Calibri" panose="020F0502020204030204" pitchFamily="34" charset="0"/>
            </a:endParaRPr>
          </a:p>
        </p:txBody>
      </p:sp>
      <p:sp>
        <p:nvSpPr>
          <p:cNvPr id="7" name="TextBox 6"/>
          <p:cNvSpPr txBox="1"/>
          <p:nvPr/>
        </p:nvSpPr>
        <p:spPr>
          <a:xfrm>
            <a:off x="2481946" y="5222530"/>
            <a:ext cx="4763346" cy="523220"/>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5. Raju comes here everyday.</a:t>
            </a:r>
            <a:endParaRPr lang="en-US" sz="2800" dirty="0">
              <a:latin typeface="Calibri" panose="020F0502020204030204" pitchFamily="34" charset="0"/>
              <a:cs typeface="Calibri" panose="020F0502020204030204" pitchFamily="34" charset="0"/>
            </a:endParaRPr>
          </a:p>
        </p:txBody>
      </p:sp>
      <p:sp>
        <p:nvSpPr>
          <p:cNvPr id="8" name="TextBox 7"/>
          <p:cNvSpPr txBox="1"/>
          <p:nvPr/>
        </p:nvSpPr>
        <p:spPr>
          <a:xfrm>
            <a:off x="2481946" y="5747655"/>
            <a:ext cx="4216157" cy="523220"/>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6. I invited him to the party.</a:t>
            </a:r>
            <a:endParaRPr lang="en-US" sz="2800" dirty="0">
              <a:latin typeface="Calibri" panose="020F0502020204030204" pitchFamily="34" charset="0"/>
              <a:cs typeface="Calibri" panose="020F0502020204030204" pitchFamily="34" charset="0"/>
            </a:endParaRPr>
          </a:p>
        </p:txBody>
      </p:sp>
      <p:sp>
        <p:nvSpPr>
          <p:cNvPr id="11" name="TextBox 10"/>
          <p:cNvSpPr txBox="1"/>
          <p:nvPr/>
        </p:nvSpPr>
        <p:spPr>
          <a:xfrm>
            <a:off x="4535248" y="966651"/>
            <a:ext cx="2834640" cy="584775"/>
          </a:xfrm>
          <a:prstGeom prst="rect">
            <a:avLst/>
          </a:prstGeom>
          <a:solidFill>
            <a:srgbClr val="FFFF00"/>
          </a:solidFill>
          <a:scene3d>
            <a:camera prst="orthographicFront"/>
            <a:lightRig rig="freezing" dir="t"/>
          </a:scene3d>
          <a:sp3d prstMaterial="softEdge"/>
        </p:spPr>
        <p:txBody>
          <a:bodyPr wrap="square" rtlCol="0">
            <a:spAutoFit/>
          </a:bodyPr>
          <a:lstStyle/>
          <a:p>
            <a:r>
              <a:rPr lang="en-US" sz="3200" dirty="0" smtClean="0">
                <a:latin typeface="Calibri" panose="020F0502020204030204" pitchFamily="34" charset="0"/>
                <a:cs typeface="Calibri" panose="020F0502020204030204" pitchFamily="34" charset="0"/>
              </a:rPr>
              <a:t>Individual work</a:t>
            </a:r>
            <a:endParaRPr lang="en-US" sz="3200"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115300" cy="6858000"/>
          </a:xfrm>
          <a:prstGeom prst="rect">
            <a:avLst/>
          </a:prstGeom>
        </p:spPr>
      </p:pic>
    </p:spTree>
    <p:extLst>
      <p:ext uri="{BB962C8B-B14F-4D97-AF65-F5344CB8AC3E}">
        <p14:creationId xmlns:p14="http://schemas.microsoft.com/office/powerpoint/2010/main" val="264435159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6" fill="hold" nodeType="clickEffect">
                                  <p:stCondLst>
                                    <p:cond delay="0"/>
                                  </p:stCondLst>
                                  <p:childTnLst>
                                    <p:animEffect transition="out" filter="strips(downRigh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993571" y="1188720"/>
            <a:ext cx="5980612" cy="5042263"/>
            <a:chOff x="2993571" y="326571"/>
            <a:chExt cx="5980612" cy="504226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3571" y="326571"/>
              <a:ext cx="5980612" cy="5042263"/>
            </a:xfrm>
            <a:prstGeom prst="rect">
              <a:avLst/>
            </a:prstGeom>
          </p:spPr>
        </p:pic>
        <p:sp>
          <p:nvSpPr>
            <p:cNvPr id="4" name="Rectangle 3"/>
            <p:cNvSpPr/>
            <p:nvPr/>
          </p:nvSpPr>
          <p:spPr>
            <a:xfrm>
              <a:off x="4062549" y="718456"/>
              <a:ext cx="3644537" cy="12670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310743" y="875212"/>
              <a:ext cx="3200400" cy="923330"/>
            </a:xfrm>
            <a:prstGeom prst="rect">
              <a:avLst/>
            </a:prstGeom>
            <a:noFill/>
          </p:spPr>
          <p:txBody>
            <a:bodyPr wrap="square" rtlCol="0">
              <a:spAutoFit/>
            </a:bodyPr>
            <a:lstStyle/>
            <a:p>
              <a:r>
                <a:rPr lang="en-US" sz="5400" b="1" dirty="0" smtClean="0"/>
                <a:t>Class Over</a:t>
              </a:r>
              <a:endParaRPr lang="en-US" sz="5400" b="1" dirty="0"/>
            </a:p>
          </p:txBody>
        </p:sp>
      </p:grpSp>
      <p:pic>
        <p:nvPicPr>
          <p:cNvPr id="2" name="School Bell Ringing Sound Effect 1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63646" y="265612"/>
            <a:ext cx="609600" cy="609600"/>
          </a:xfrm>
          <a:prstGeom prst="rect">
            <a:avLst/>
          </a:prstGeom>
        </p:spPr>
      </p:pic>
      <p:sp>
        <p:nvSpPr>
          <p:cNvPr id="7" name="TextBox 6"/>
          <p:cNvSpPr txBox="1"/>
          <p:nvPr/>
        </p:nvSpPr>
        <p:spPr>
          <a:xfrm>
            <a:off x="3568339" y="3905796"/>
            <a:ext cx="5288280" cy="707886"/>
          </a:xfrm>
          <a:prstGeom prst="rect">
            <a:avLst/>
          </a:prstGeom>
          <a:noFill/>
        </p:spPr>
        <p:txBody>
          <a:bodyPr wrap="square" rtlCol="0">
            <a:spAutoFit/>
          </a:bodyPr>
          <a:lstStyle/>
          <a:p>
            <a:r>
              <a:rPr lang="en-US" sz="4000" b="1" dirty="0" smtClean="0"/>
              <a:t>Bye. See you again.</a:t>
            </a:r>
            <a:endParaRPr lang="en-US" sz="4000" b="1" dirty="0"/>
          </a:p>
        </p:txBody>
      </p:sp>
    </p:spTree>
    <p:extLst>
      <p:ext uri="{BB962C8B-B14F-4D97-AF65-F5344CB8AC3E}">
        <p14:creationId xmlns:p14="http://schemas.microsoft.com/office/powerpoint/2010/main" val="340412371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92"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animEffect transition="in" filter="fade">
                                      <p:cBhvr>
                                        <p:cTn id="11" dur="500"/>
                                        <p:tgtEl>
                                          <p:spTgt spid="6"/>
                                        </p:tgtEl>
                                      </p:cBhvr>
                                    </p:animEffect>
                                  </p:childTnLst>
                                </p:cTn>
                              </p:par>
                            </p:childTnLst>
                          </p:cTn>
                        </p:par>
                        <p:par>
                          <p:cTn id="12" fill="hold">
                            <p:stCondLst>
                              <p:cond delay="4992"/>
                            </p:stCondLst>
                            <p:childTnLst>
                              <p:par>
                                <p:cTn id="13" presetID="10" presetClass="exit" presetSubtype="0" fill="hold" nodeType="afterEffect">
                                  <p:stCondLst>
                                    <p:cond delay="0"/>
                                  </p:stCondLst>
                                  <p:childTnLst>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childTnLst>
                          </p:cTn>
                        </p:par>
                        <p:par>
                          <p:cTn id="16" fill="hold">
                            <p:stCondLst>
                              <p:cond delay="5992"/>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2" fill="hold" display="0">
                  <p:stCondLst>
                    <p:cond delay="indefinite"/>
                  </p:stCondLst>
                  <p:endCondLst>
                    <p:cond evt="onStopAudio" delay="0">
                      <p:tgtEl>
                        <p:sldTgt/>
                      </p:tgtEl>
                    </p:cond>
                  </p:endCondLst>
                </p:cTn>
                <p:tgtEl>
                  <p:spTgt spid="2"/>
                </p:tgtEl>
              </p:cMediaNode>
            </p:audio>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950" y="1600200"/>
            <a:ext cx="6642100" cy="3987800"/>
          </a:xfrm>
          <a:prstGeom prst="rect">
            <a:avLst/>
          </a:prstGeom>
        </p:spPr>
      </p:pic>
      <p:sp>
        <p:nvSpPr>
          <p:cNvPr id="3" name="TextBox 2"/>
          <p:cNvSpPr txBox="1"/>
          <p:nvPr/>
        </p:nvSpPr>
        <p:spPr>
          <a:xfrm>
            <a:off x="3844925" y="5545907"/>
            <a:ext cx="4502150" cy="1323439"/>
          </a:xfrm>
          <a:prstGeom prst="rect">
            <a:avLst/>
          </a:prstGeom>
          <a:noFill/>
        </p:spPr>
        <p:txBody>
          <a:bodyPr wrap="square" rtlCol="0">
            <a:spAutoFit/>
          </a:bodyPr>
          <a:lstStyle/>
          <a:p>
            <a:r>
              <a:rPr lang="en-US" sz="8000" b="1" dirty="0" err="1" smtClean="0">
                <a:ln>
                  <a:solidFill>
                    <a:srgbClr val="FF0000"/>
                  </a:solidFill>
                </a:ln>
                <a:solidFill>
                  <a:srgbClr val="00B050"/>
                </a:solidFill>
                <a:effectLst>
                  <a:glow rad="228600">
                    <a:schemeClr val="accent1">
                      <a:satMod val="175000"/>
                      <a:alpha val="40000"/>
                    </a:schemeClr>
                  </a:glow>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Wel</a:t>
            </a:r>
            <a:r>
              <a:rPr lang="en-US" sz="8000" b="1" dirty="0" smtClean="0">
                <a:ln>
                  <a:solidFill>
                    <a:srgbClr val="FF0000"/>
                  </a:solidFill>
                </a:ln>
                <a:solidFill>
                  <a:srgbClr val="00B050"/>
                </a:solidFill>
                <a:effectLst>
                  <a:glow rad="228600">
                    <a:schemeClr val="accent1">
                      <a:satMod val="175000"/>
                      <a:alpha val="40000"/>
                    </a:schemeClr>
                  </a:glow>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 come</a:t>
            </a:r>
            <a:endParaRPr lang="en-US" sz="8000" b="1" dirty="0">
              <a:ln>
                <a:solidFill>
                  <a:srgbClr val="FF0000"/>
                </a:solidFill>
              </a:ln>
              <a:solidFill>
                <a:srgbClr val="00B050"/>
              </a:solidFill>
              <a:effectLst>
                <a:glow rad="228600">
                  <a:schemeClr val="accent1">
                    <a:satMod val="175000"/>
                    <a:alpha val="40000"/>
                  </a:schemeClr>
                </a:glow>
                <a:outerShdw blurRad="50800" dist="38100" dir="8100000" algn="tr" rotWithShape="0">
                  <a:prstClr val="black">
                    <a:alpha val="40000"/>
                  </a:prst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1136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anim calcmode="lin" valueType="num">
                                      <p:cBhvr>
                                        <p:cTn id="10" dur="2000" fill="hold"/>
                                        <p:tgtEl>
                                          <p:spTgt spid="3"/>
                                        </p:tgtEl>
                                        <p:attrNameLst>
                                          <p:attrName>ppt_x</p:attrName>
                                        </p:attrNameLst>
                                      </p:cBhvr>
                                      <p:tavLst>
                                        <p:tav tm="0">
                                          <p:val>
                                            <p:fltVal val="0.5"/>
                                          </p:val>
                                        </p:tav>
                                        <p:tav tm="100000">
                                          <p:val>
                                            <p:strVal val="#ppt_x"/>
                                          </p:val>
                                        </p:tav>
                                      </p:tavLst>
                                    </p:anim>
                                    <p:anim calcmode="lin" valueType="num">
                                      <p:cBhvr>
                                        <p:cTn id="11" dur="2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893" y="2267267"/>
            <a:ext cx="2794882" cy="2884388"/>
          </a:xfrm>
          <a:prstGeom prst="rect">
            <a:avLst/>
          </a:prstGeom>
        </p:spPr>
      </p:pic>
      <p:sp>
        <p:nvSpPr>
          <p:cNvPr id="10" name="Rectangle 9"/>
          <p:cNvSpPr/>
          <p:nvPr/>
        </p:nvSpPr>
        <p:spPr>
          <a:xfrm>
            <a:off x="968991" y="2225575"/>
            <a:ext cx="2770495"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935495" y="2225575"/>
            <a:ext cx="0" cy="292608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73216" y="4990403"/>
            <a:ext cx="2879678" cy="707886"/>
          </a:xfrm>
          <a:prstGeom prst="rect">
            <a:avLst/>
          </a:prstGeom>
          <a:noFill/>
        </p:spPr>
        <p:txBody>
          <a:bodyPr wrap="square" rtlCol="0">
            <a:spAutoFit/>
          </a:bodyPr>
          <a:lstStyle/>
          <a:p>
            <a:pPr algn="ctr"/>
            <a:r>
              <a:rPr lang="en-US" sz="4000" b="1" dirty="0" smtClean="0"/>
              <a:t>Voice</a:t>
            </a:r>
            <a:endParaRPr lang="en-US" sz="4000" b="1" dirty="0"/>
          </a:p>
        </p:txBody>
      </p:sp>
      <p:sp>
        <p:nvSpPr>
          <p:cNvPr id="13" name="TextBox 12"/>
          <p:cNvSpPr txBox="1"/>
          <p:nvPr/>
        </p:nvSpPr>
        <p:spPr>
          <a:xfrm>
            <a:off x="7861109" y="5568286"/>
            <a:ext cx="3354180" cy="461665"/>
          </a:xfrm>
          <a:prstGeom prst="rect">
            <a:avLst/>
          </a:prstGeom>
          <a:noFill/>
        </p:spPr>
        <p:txBody>
          <a:bodyPr wrap="square" rtlCol="0">
            <a:spAutoFit/>
          </a:bodyPr>
          <a:lstStyle/>
          <a:p>
            <a:pPr algn="ctr"/>
            <a:r>
              <a:rPr lang="en-US" sz="2400" b="1" dirty="0" smtClean="0"/>
              <a:t>Unit-8, Lesson -1</a:t>
            </a:r>
            <a:endParaRPr lang="en-US" sz="2400" b="1" dirty="0"/>
          </a:p>
        </p:txBody>
      </p:sp>
      <p:cxnSp>
        <p:nvCxnSpPr>
          <p:cNvPr id="7" name="Straight Connector 6"/>
          <p:cNvCxnSpPr/>
          <p:nvPr/>
        </p:nvCxnSpPr>
        <p:spPr>
          <a:xfrm rot="16200000" flipH="1">
            <a:off x="9379665" y="696951"/>
            <a:ext cx="0" cy="310896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4206" y="5295328"/>
            <a:ext cx="3807919" cy="1477328"/>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      Md. Noor </a:t>
            </a:r>
            <a:r>
              <a:rPr lang="en-US" sz="2000" b="1" dirty="0">
                <a:latin typeface="Calibri" panose="020F0502020204030204" pitchFamily="34" charset="0"/>
                <a:cs typeface="Calibri" panose="020F0502020204030204" pitchFamily="34" charset="0"/>
              </a:rPr>
              <a:t>-</a:t>
            </a:r>
            <a:r>
              <a:rPr lang="en-US" sz="2000" b="1" dirty="0" smtClean="0">
                <a:latin typeface="Calibri" panose="020F0502020204030204" pitchFamily="34" charset="0"/>
                <a:cs typeface="Calibri" panose="020F0502020204030204" pitchFamily="34" charset="0"/>
              </a:rPr>
              <a:t>E- Alam </a:t>
            </a:r>
            <a:r>
              <a:rPr lang="en-US" sz="2000" b="1" dirty="0" err="1" smtClean="0">
                <a:latin typeface="Calibri" panose="020F0502020204030204" pitchFamily="34" charset="0"/>
                <a:cs typeface="Calibri" panose="020F0502020204030204" pitchFamily="34" charset="0"/>
              </a:rPr>
              <a:t>Siddiki</a:t>
            </a:r>
            <a:endParaRPr lang="en-US" sz="2000" b="1"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                        </a:t>
            </a:r>
            <a:r>
              <a:rPr lang="en-US" sz="1600" b="1" dirty="0" err="1" smtClean="0">
                <a:latin typeface="Calibri" panose="020F0502020204030204" pitchFamily="34" charset="0"/>
                <a:cs typeface="Calibri" panose="020F0502020204030204" pitchFamily="34" charset="0"/>
              </a:rPr>
              <a:t>Asstt</a:t>
            </a:r>
            <a:r>
              <a:rPr lang="en-US" sz="1600" b="1" dirty="0" smtClean="0">
                <a:latin typeface="Calibri" panose="020F0502020204030204" pitchFamily="34" charset="0"/>
                <a:cs typeface="Calibri" panose="020F0502020204030204" pitchFamily="34" charset="0"/>
              </a:rPr>
              <a:t>. Teacher</a:t>
            </a:r>
          </a:p>
          <a:p>
            <a:r>
              <a:rPr lang="en-US" sz="1600" b="1" dirty="0" smtClean="0">
                <a:latin typeface="Calibri" panose="020F0502020204030204" pitchFamily="34" charset="0"/>
                <a:cs typeface="Calibri" panose="020F0502020204030204" pitchFamily="34" charset="0"/>
              </a:rPr>
              <a:t>     </a:t>
            </a:r>
            <a:r>
              <a:rPr lang="en-US" sz="1600" b="1" dirty="0" err="1" smtClean="0">
                <a:latin typeface="Calibri" panose="020F0502020204030204" pitchFamily="34" charset="0"/>
                <a:cs typeface="Calibri" panose="020F0502020204030204" pitchFamily="34" charset="0"/>
              </a:rPr>
              <a:t>Nageswari</a:t>
            </a:r>
            <a:r>
              <a:rPr lang="en-US" sz="1600" b="1" dirty="0" smtClean="0">
                <a:latin typeface="Calibri" panose="020F0502020204030204" pitchFamily="34" charset="0"/>
                <a:cs typeface="Calibri" panose="020F0502020204030204" pitchFamily="34" charset="0"/>
              </a:rPr>
              <a:t> </a:t>
            </a:r>
            <a:r>
              <a:rPr lang="en-US" sz="1600" b="1" dirty="0" err="1" smtClean="0">
                <a:latin typeface="Calibri" panose="020F0502020204030204" pitchFamily="34" charset="0"/>
                <a:cs typeface="Calibri" panose="020F0502020204030204" pitchFamily="34" charset="0"/>
              </a:rPr>
              <a:t>Keramotia</a:t>
            </a:r>
            <a:r>
              <a:rPr lang="en-US" sz="1600" b="1" dirty="0" smtClean="0">
                <a:latin typeface="Calibri" panose="020F0502020204030204" pitchFamily="34" charset="0"/>
                <a:cs typeface="Calibri" panose="020F0502020204030204" pitchFamily="34" charset="0"/>
              </a:rPr>
              <a:t> M.L High School.</a:t>
            </a:r>
          </a:p>
          <a:p>
            <a:r>
              <a:rPr lang="en-US" dirty="0" smtClean="0">
                <a:latin typeface="Calibri" panose="020F0502020204030204" pitchFamily="34" charset="0"/>
                <a:cs typeface="Calibri" panose="020F0502020204030204" pitchFamily="34" charset="0"/>
              </a:rPr>
              <a:t>           Mobile- 01716962418</a:t>
            </a:r>
          </a:p>
          <a:p>
            <a:r>
              <a:rPr lang="en-US" dirty="0" smtClean="0">
                <a:latin typeface="Calibri" panose="020F0502020204030204" pitchFamily="34" charset="0"/>
                <a:cs typeface="Calibri" panose="020F0502020204030204" pitchFamily="34" charset="0"/>
              </a:rPr>
              <a:t> E- Mail- </a:t>
            </a:r>
            <a:r>
              <a:rPr lang="en-US" dirty="0" smtClean="0">
                <a:latin typeface="Calibri" panose="020F0502020204030204" pitchFamily="34" charset="0"/>
                <a:cs typeface="Calibri" panose="020F0502020204030204" pitchFamily="34" charset="0"/>
                <a:hlinkClick r:id="rId3"/>
              </a:rPr>
              <a:t>nooralam.na35@gmail.com</a:t>
            </a:r>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
        <p:nvSpPr>
          <p:cNvPr id="23" name="TextBox 22"/>
          <p:cNvSpPr txBox="1"/>
          <p:nvPr/>
        </p:nvSpPr>
        <p:spPr>
          <a:xfrm>
            <a:off x="5042120" y="327543"/>
            <a:ext cx="2107761" cy="707886"/>
          </a:xfrm>
          <a:prstGeom prst="rect">
            <a:avLst/>
          </a:prstGeom>
          <a:noFill/>
        </p:spPr>
        <p:txBody>
          <a:bodyPr wrap="square" rtlCol="0">
            <a:spAutoFit/>
          </a:bodyPr>
          <a:lstStyle/>
          <a:p>
            <a:pPr algn="ctr"/>
            <a:r>
              <a:rPr lang="en-US" sz="4000" dirty="0" smtClean="0">
                <a:effectLst>
                  <a:glow rad="228600">
                    <a:schemeClr val="accent2">
                      <a:satMod val="175000"/>
                      <a:alpha val="40000"/>
                    </a:schemeClr>
                  </a:glow>
                </a:effectLst>
              </a:rPr>
              <a:t>Identity</a:t>
            </a:r>
            <a:endParaRPr lang="en-US" sz="4000" dirty="0">
              <a:effectLst>
                <a:glow rad="228600">
                  <a:schemeClr val="accent2">
                    <a:satMod val="175000"/>
                    <a:alpha val="40000"/>
                  </a:schemeClr>
                </a:glow>
              </a:effectLst>
            </a:endParaRPr>
          </a:p>
        </p:txBody>
      </p:sp>
      <p:cxnSp>
        <p:nvCxnSpPr>
          <p:cNvPr id="25" name="Straight Connector 24"/>
          <p:cNvCxnSpPr/>
          <p:nvPr/>
        </p:nvCxnSpPr>
        <p:spPr>
          <a:xfrm flipH="1">
            <a:off x="6400806" y="2117138"/>
            <a:ext cx="0" cy="402336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p:cNvCxnSpPr/>
          <p:nvPr/>
        </p:nvCxnSpPr>
        <p:spPr>
          <a:xfrm flipH="1">
            <a:off x="6444022" y="2117138"/>
            <a:ext cx="0" cy="402336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p:cNvCxnSpPr/>
          <p:nvPr/>
        </p:nvCxnSpPr>
        <p:spPr>
          <a:xfrm flipH="1">
            <a:off x="6487238" y="2117138"/>
            <a:ext cx="0" cy="402336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p:cNvCxnSpPr/>
          <p:nvPr/>
        </p:nvCxnSpPr>
        <p:spPr>
          <a:xfrm rot="16200000" flipH="1">
            <a:off x="2822564" y="3305816"/>
            <a:ext cx="0" cy="384048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14206" y="5254987"/>
            <a:ext cx="3807919" cy="147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0574" y="2303211"/>
            <a:ext cx="2658181" cy="2699863"/>
          </a:xfrm>
          <a:prstGeom prst="rect">
            <a:avLst/>
          </a:prstGeom>
        </p:spPr>
      </p:pic>
      <p:sp>
        <p:nvSpPr>
          <p:cNvPr id="15" name="Rectangle 14"/>
          <p:cNvSpPr/>
          <p:nvPr/>
        </p:nvSpPr>
        <p:spPr>
          <a:xfrm>
            <a:off x="7826932" y="2289702"/>
            <a:ext cx="3057100" cy="3846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69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1000"/>
                                        <p:tgtEl>
                                          <p:spTgt spid="5"/>
                                        </p:tgtEl>
                                      </p:cBhvr>
                                    </p:animEffect>
                                  </p:childTnLst>
                                </p:cTn>
                              </p:par>
                            </p:childTnLst>
                          </p:cTn>
                        </p:par>
                        <p:par>
                          <p:cTn id="8" fill="hold">
                            <p:stCondLst>
                              <p:cond delay="1000"/>
                            </p:stCondLst>
                            <p:childTnLst>
                              <p:par>
                                <p:cTn id="9" presetID="63" presetClass="path" presetSubtype="0" fill="hold" nodeType="afterEffect">
                                  <p:stCondLst>
                                    <p:cond delay="0"/>
                                  </p:stCondLst>
                                  <p:childTnLst>
                                    <p:animMotion origin="layout" path="M -2.70833E-6 -1.48148E-6 L 0.25 -1.48148E-6 " pathEditMode="relative" rAng="0" ptsTypes="AA">
                                      <p:cBhvr>
                                        <p:cTn id="10" dur="1500" fill="hold"/>
                                        <p:tgtEl>
                                          <p:spTgt spid="5"/>
                                        </p:tgtEl>
                                        <p:attrNameLst>
                                          <p:attrName>ppt_x</p:attrName>
                                          <p:attrName>ppt_y</p:attrName>
                                        </p:attrNameLst>
                                      </p:cBhvr>
                                      <p:rCtr x="12500" y="0"/>
                                    </p:animMotion>
                                  </p:childTnLst>
                                </p:cTn>
                              </p:par>
                              <p:par>
                                <p:cTn id="11" presetID="63" presetClass="path" presetSubtype="0" fill="hold" grpId="0" nodeType="withEffect">
                                  <p:stCondLst>
                                    <p:cond delay="0"/>
                                  </p:stCondLst>
                                  <p:childTnLst>
                                    <p:animMotion origin="layout" path="M 0 0 L 0.25 0 E" pathEditMode="relative" ptsTypes="">
                                      <p:cBhvr>
                                        <p:cTn id="12" dur="1500" fill="hold"/>
                                        <p:tgtEl>
                                          <p:spTgt spid="10"/>
                                        </p:tgtEl>
                                        <p:attrNameLst>
                                          <p:attrName>ppt_x</p:attrName>
                                          <p:attrName>ppt_y</p:attrName>
                                        </p:attrNameLst>
                                      </p:cBhvr>
                                    </p:animMotion>
                                  </p:childTnLst>
                                  <p:subTnLst>
                                    <p:set>
                                      <p:cBhvr override="childStyle">
                                        <p:cTn dur="1" fill="hold" display="0" masterRel="sameClick" afterEffect="1">
                                          <p:stCondLst>
                                            <p:cond evt="end" delay="0">
                                              <p:tn val="11"/>
                                            </p:cond>
                                          </p:stCondLst>
                                        </p:cTn>
                                        <p:tgtEl>
                                          <p:spTgt spid="10"/>
                                        </p:tgtEl>
                                        <p:attrNameLst>
                                          <p:attrName>style.visibility</p:attrName>
                                        </p:attrNameLst>
                                      </p:cBhvr>
                                      <p:to>
                                        <p:strVal val="hidden"/>
                                      </p:to>
                                    </p:set>
                                  </p:subTnLst>
                                </p:cTn>
                              </p:par>
                            </p:childTnLst>
                          </p:cTn>
                        </p:par>
                        <p:par>
                          <p:cTn id="13" fill="hold">
                            <p:stCondLst>
                              <p:cond delay="2500"/>
                            </p:stCondLst>
                            <p:childTnLst>
                              <p:par>
                                <p:cTn id="14" presetID="16" presetClass="exit" presetSubtype="26" fill="hold" nodeType="afterEffect">
                                  <p:stCondLst>
                                    <p:cond delay="0"/>
                                  </p:stCondLst>
                                  <p:childTnLst>
                                    <p:animEffect transition="out" filter="barn(inHorizontal)">
                                      <p:cBhvr>
                                        <p:cTn id="15" dur="1000"/>
                                        <p:tgtEl>
                                          <p:spTgt spid="5"/>
                                        </p:tgtEl>
                                      </p:cBhvr>
                                    </p:animEffect>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outVertical)">
                                      <p:cBhvr>
                                        <p:cTn id="21" dur="1000"/>
                                        <p:tgtEl>
                                          <p:spTgt spid="20"/>
                                        </p:tgtEl>
                                      </p:cBhvr>
                                    </p:animEffect>
                                  </p:childTnLst>
                                </p:cTn>
                              </p:par>
                            </p:childTnLst>
                          </p:cTn>
                        </p:par>
                        <p:par>
                          <p:cTn id="22" fill="hold">
                            <p:stCondLst>
                              <p:cond delay="1000"/>
                            </p:stCondLst>
                            <p:childTnLst>
                              <p:par>
                                <p:cTn id="23" presetID="63" presetClass="path" presetSubtype="0" fill="hold" nodeType="afterEffect">
                                  <p:stCondLst>
                                    <p:cond delay="0"/>
                                  </p:stCondLst>
                                  <p:childTnLst>
                                    <p:animMotion origin="layout" path="M -4.16667E-7 2.96296E-6 L 0.00234 0.22546 " pathEditMode="relative" rAng="0" ptsTypes="AA">
                                      <p:cBhvr>
                                        <p:cTn id="24" dur="1500" fill="hold"/>
                                        <p:tgtEl>
                                          <p:spTgt spid="20"/>
                                        </p:tgtEl>
                                        <p:attrNameLst>
                                          <p:attrName>ppt_x</p:attrName>
                                          <p:attrName>ppt_y</p:attrName>
                                        </p:attrNameLst>
                                      </p:cBhvr>
                                      <p:rCtr x="117" y="11273"/>
                                    </p:animMotion>
                                  </p:childTnLst>
                                </p:cTn>
                              </p:par>
                              <p:par>
                                <p:cTn id="25" presetID="63" presetClass="path" presetSubtype="0" fill="hold" grpId="0" nodeType="withEffect">
                                  <p:stCondLst>
                                    <p:cond delay="0"/>
                                  </p:stCondLst>
                                  <p:childTnLst>
                                    <p:animMotion origin="layout" path="M 2.08333E-7 -2.59259E-6 L 0.00234 0.22547 " pathEditMode="relative" rAng="0" ptsTypes="AA">
                                      <p:cBhvr>
                                        <p:cTn id="26" dur="1500" fill="hold"/>
                                        <p:tgtEl>
                                          <p:spTgt spid="6"/>
                                        </p:tgtEl>
                                        <p:attrNameLst>
                                          <p:attrName>ppt_x</p:attrName>
                                          <p:attrName>ppt_y</p:attrName>
                                        </p:attrNameLst>
                                      </p:cBhvr>
                                      <p:rCtr x="117" y="11273"/>
                                    </p:animMotion>
                                  </p:childTnLst>
                                </p:cTn>
                              </p:par>
                            </p:childTnLst>
                          </p:cTn>
                        </p:par>
                        <p:par>
                          <p:cTn id="27" fill="hold">
                            <p:stCondLst>
                              <p:cond delay="2500"/>
                            </p:stCondLst>
                            <p:childTnLst>
                              <p:par>
                                <p:cTn id="28" presetID="16" presetClass="exit" presetSubtype="21" fill="hold" nodeType="afterEffect">
                                  <p:stCondLst>
                                    <p:cond delay="0"/>
                                  </p:stCondLst>
                                  <p:childTnLst>
                                    <p:animEffect transition="out" filter="barn(inVertical)">
                                      <p:cBhvr>
                                        <p:cTn id="29" dur="1500"/>
                                        <p:tgtEl>
                                          <p:spTgt spid="20"/>
                                        </p:tgtEl>
                                      </p:cBhvr>
                                    </p:animEffect>
                                    <p:set>
                                      <p:cBhvr>
                                        <p:cTn id="30" dur="1" fill="hold">
                                          <p:stCondLst>
                                            <p:cond delay="1499"/>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outVertical)">
                                      <p:cBhvr>
                                        <p:cTn id="35" dur="1500"/>
                                        <p:tgtEl>
                                          <p:spTgt spid="7"/>
                                        </p:tgtEl>
                                      </p:cBhvr>
                                    </p:animEffect>
                                  </p:childTnLst>
                                </p:cTn>
                              </p:par>
                            </p:childTnLst>
                          </p:cTn>
                        </p:par>
                        <p:par>
                          <p:cTn id="36" fill="hold">
                            <p:stCondLst>
                              <p:cond delay="1500"/>
                            </p:stCondLst>
                            <p:childTnLst>
                              <p:par>
                                <p:cTn id="37" presetID="42" presetClass="path" presetSubtype="0" accel="50000" decel="50000" fill="hold" nodeType="afterEffect">
                                  <p:stCondLst>
                                    <p:cond delay="0"/>
                                  </p:stCondLst>
                                  <p:childTnLst>
                                    <p:animMotion origin="layout" path="M -8.33333E-7 -7.40741E-7 L 0.00195 0.58495 " pathEditMode="relative" rAng="0" ptsTypes="AA">
                                      <p:cBhvr>
                                        <p:cTn id="38" dur="1500" fill="hold"/>
                                        <p:tgtEl>
                                          <p:spTgt spid="7"/>
                                        </p:tgtEl>
                                        <p:attrNameLst>
                                          <p:attrName>ppt_x</p:attrName>
                                          <p:attrName>ppt_y</p:attrName>
                                        </p:attrNameLst>
                                      </p:cBhvr>
                                      <p:rCtr x="91" y="29236"/>
                                    </p:animMotion>
                                  </p:childTnLst>
                                </p:cTn>
                              </p:par>
                              <p:par>
                                <p:cTn id="39" presetID="42" presetClass="path" presetSubtype="0" accel="50000" decel="50000" fill="hold" grpId="0" nodeType="withEffect">
                                  <p:stCondLst>
                                    <p:cond delay="0"/>
                                  </p:stCondLst>
                                  <p:childTnLst>
                                    <p:animMotion origin="layout" path="M 2.29167E-6 -3.7037E-7 L 0.00195 0.58495 " pathEditMode="relative" rAng="0" ptsTypes="AA">
                                      <p:cBhvr>
                                        <p:cTn id="40" dur="1500" fill="hold"/>
                                        <p:tgtEl>
                                          <p:spTgt spid="15"/>
                                        </p:tgtEl>
                                        <p:attrNameLst>
                                          <p:attrName>ppt_x</p:attrName>
                                          <p:attrName>ppt_y</p:attrName>
                                        </p:attrNameLst>
                                      </p:cBhvr>
                                      <p:rCtr x="91" y="29236"/>
                                    </p:animMotion>
                                  </p:childTnLst>
                                  <p:subTnLst>
                                    <p:set>
                                      <p:cBhvr override="childStyle">
                                        <p:cTn dur="1" fill="hold" display="0" masterRel="sameClick" afterEffect="1">
                                          <p:stCondLst>
                                            <p:cond evt="end" delay="0">
                                              <p:tn val="39"/>
                                            </p:cond>
                                          </p:stCondLst>
                                        </p:cTn>
                                        <p:tgtEl>
                                          <p:spTgt spid="15"/>
                                        </p:tgtEl>
                                        <p:attrNameLst>
                                          <p:attrName>style.visibility</p:attrName>
                                        </p:attrNameLst>
                                      </p:cBhvr>
                                      <p:to>
                                        <p:strVal val="hidden"/>
                                      </p:to>
                                    </p:set>
                                  </p:subTnLst>
                                </p:cTn>
                              </p:par>
                            </p:childTnLst>
                          </p:cTn>
                        </p:par>
                        <p:par>
                          <p:cTn id="41" fill="hold">
                            <p:stCondLst>
                              <p:cond delay="3000"/>
                            </p:stCondLst>
                            <p:childTnLst>
                              <p:par>
                                <p:cTn id="42" presetID="16" presetClass="exit" presetSubtype="21" fill="hold" nodeType="afterEffect">
                                  <p:stCondLst>
                                    <p:cond delay="0"/>
                                  </p:stCondLst>
                                  <p:childTnLst>
                                    <p:animEffect transition="out" filter="barn(inVertical)">
                                      <p:cBhvr>
                                        <p:cTn id="43" dur="2000"/>
                                        <p:tgtEl>
                                          <p:spTgt spid="7"/>
                                        </p:tgtEl>
                                      </p:cBhvr>
                                    </p:animEffect>
                                    <p:set>
                                      <p:cBhvr>
                                        <p:cTn id="44" dur="1" fill="hold">
                                          <p:stCondLst>
                                            <p:cond delay="19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1000"/>
                                        <p:tgtEl>
                                          <p:spTgt spid="27"/>
                                        </p:tgtEl>
                                      </p:cBhvr>
                                    </p:animEffect>
                                  </p:childTnLst>
                                </p:cTn>
                              </p:par>
                              <p:par>
                                <p:cTn id="50" presetID="22" presetClass="entr" presetSubtype="1"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up)">
                                      <p:cBhvr>
                                        <p:cTn id="52" dur="1000"/>
                                        <p:tgtEl>
                                          <p:spTgt spid="25"/>
                                        </p:tgtEl>
                                      </p:cBhvr>
                                    </p:animEffect>
                                  </p:childTnLst>
                                </p:cTn>
                              </p:par>
                              <p:par>
                                <p:cTn id="53" presetID="22" presetClass="entr" presetSubtype="1"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6300" y="2463800"/>
            <a:ext cx="4464050" cy="2133600"/>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10000" b="90000" l="7222" r="94167"/>
                    </a14:imgEffect>
                  </a14:imgLayer>
                </a14:imgProps>
              </a:ext>
              <a:ext uri="{28A0092B-C50C-407E-A947-70E740481C1C}">
                <a14:useLocalDpi xmlns:a14="http://schemas.microsoft.com/office/drawing/2010/main" val="0"/>
              </a:ext>
            </a:extLst>
          </a:blip>
          <a:stretch>
            <a:fillRect/>
          </a:stretch>
        </p:blipFill>
        <p:spPr>
          <a:xfrm>
            <a:off x="1407300" y="1574800"/>
            <a:ext cx="3429000" cy="3429000"/>
          </a:xfrm>
          <a:prstGeom prst="rect">
            <a:avLst/>
          </a:prstGeom>
        </p:spPr>
      </p:pic>
      <p:pic>
        <p:nvPicPr>
          <p:cNvPr id="5" name="radio new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09600" y="152400"/>
            <a:ext cx="609600" cy="609600"/>
          </a:xfrm>
          <a:prstGeom prst="rect">
            <a:avLst/>
          </a:prstGeom>
        </p:spPr>
      </p:pic>
      <p:pic>
        <p:nvPicPr>
          <p:cNvPr id="6" name="এটিএন বাংলা প্রতিঘন্টার সংবাদ - ATN Bangla Sharebazar News - 12pm - 30.07.2019_2">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10"/>
          <a:srcRect t="14130" b="14130"/>
          <a:stretch/>
        </p:blipFill>
        <p:spPr>
          <a:xfrm>
            <a:off x="6616700" y="2679700"/>
            <a:ext cx="2489200" cy="1562100"/>
          </a:xfrm>
          <a:prstGeom prst="rect">
            <a:avLst/>
          </a:prstGeom>
        </p:spPr>
      </p:pic>
      <p:sp>
        <p:nvSpPr>
          <p:cNvPr id="7" name="TextBox 6"/>
          <p:cNvSpPr txBox="1"/>
          <p:nvPr/>
        </p:nvSpPr>
        <p:spPr>
          <a:xfrm>
            <a:off x="1650999" y="5308600"/>
            <a:ext cx="4020285" cy="461665"/>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What can you hear ?</a:t>
            </a:r>
            <a:endParaRPr lang="en-US" sz="2400" dirty="0">
              <a:latin typeface="Calibri" panose="020F0502020204030204" pitchFamily="34" charset="0"/>
              <a:cs typeface="Calibri" panose="020F0502020204030204" pitchFamily="34" charset="0"/>
            </a:endParaRPr>
          </a:p>
        </p:txBody>
      </p:sp>
      <p:sp>
        <p:nvSpPr>
          <p:cNvPr id="8" name="TextBox 7"/>
          <p:cNvSpPr txBox="1"/>
          <p:nvPr/>
        </p:nvSpPr>
        <p:spPr>
          <a:xfrm>
            <a:off x="1511300" y="5651500"/>
            <a:ext cx="3556000" cy="461665"/>
          </a:xfrm>
          <a:prstGeom prst="rect">
            <a:avLst/>
          </a:prstGeom>
          <a:noFill/>
        </p:spPr>
        <p:txBody>
          <a:bodyPr wrap="square" rtlCol="0">
            <a:spAutoFit/>
          </a:bodyPr>
          <a:lstStyle/>
          <a:p>
            <a:r>
              <a:rPr lang="en-US" sz="2400" dirty="0" smtClean="0">
                <a:solidFill>
                  <a:srgbClr val="0070C0"/>
                </a:solidFill>
                <a:latin typeface="Calibri" panose="020F0502020204030204" pitchFamily="34" charset="0"/>
                <a:cs typeface="Calibri" panose="020F0502020204030204" pitchFamily="34" charset="0"/>
              </a:rPr>
              <a:t>Someone’s voice on Radio.</a:t>
            </a:r>
            <a:endParaRPr lang="en-US" sz="2400" dirty="0">
              <a:solidFill>
                <a:srgbClr val="0070C0"/>
              </a:solidFill>
              <a:latin typeface="Calibri" panose="020F0502020204030204" pitchFamily="34" charset="0"/>
              <a:cs typeface="Calibri" panose="020F0502020204030204" pitchFamily="34" charset="0"/>
            </a:endParaRPr>
          </a:p>
        </p:txBody>
      </p:sp>
      <p:sp>
        <p:nvSpPr>
          <p:cNvPr id="9" name="TextBox 8"/>
          <p:cNvSpPr txBox="1"/>
          <p:nvPr/>
        </p:nvSpPr>
        <p:spPr>
          <a:xfrm>
            <a:off x="6794499" y="5308600"/>
            <a:ext cx="2781301" cy="461665"/>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What can you hear?</a:t>
            </a:r>
            <a:endParaRPr lang="en-US" sz="2400" dirty="0">
              <a:latin typeface="Calibri" panose="020F0502020204030204" pitchFamily="34" charset="0"/>
              <a:cs typeface="Calibri" panose="020F0502020204030204" pitchFamily="34" charset="0"/>
            </a:endParaRPr>
          </a:p>
        </p:txBody>
      </p:sp>
      <p:sp>
        <p:nvSpPr>
          <p:cNvPr id="10" name="TextBox 9"/>
          <p:cNvSpPr txBox="1"/>
          <p:nvPr/>
        </p:nvSpPr>
        <p:spPr>
          <a:xfrm>
            <a:off x="6794499" y="5651500"/>
            <a:ext cx="2908301" cy="461665"/>
          </a:xfrm>
          <a:prstGeom prst="rect">
            <a:avLst/>
          </a:prstGeom>
          <a:noFill/>
        </p:spPr>
        <p:txBody>
          <a:bodyPr wrap="square" rtlCol="0">
            <a:spAutoFit/>
          </a:bodyPr>
          <a:lstStyle/>
          <a:p>
            <a:r>
              <a:rPr lang="en-US" sz="2400" dirty="0" smtClean="0">
                <a:solidFill>
                  <a:srgbClr val="0070C0"/>
                </a:solidFill>
                <a:latin typeface="Calibri" panose="020F0502020204030204" pitchFamily="34" charset="0"/>
                <a:cs typeface="Calibri" panose="020F0502020204030204" pitchFamily="34" charset="0"/>
              </a:rPr>
              <a:t>A presenter’s voice.</a:t>
            </a:r>
            <a:endParaRPr lang="en-US" sz="24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54777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91463" fill="hold"/>
                                        <p:tgtEl>
                                          <p:spTgt spid="5"/>
                                        </p:tgtEl>
                                      </p:cBhvr>
                                    </p:cmd>
                                  </p:childTnLst>
                                </p:cTn>
                              </p:par>
                            </p:childTnLst>
                          </p:cTn>
                        </p:par>
                      </p:childTnLst>
                    </p:cTn>
                  </p:par>
                </p:childTnLst>
              </p:cTn>
              <p:nextCondLst>
                <p:cond evt="onClick" delay="0">
                  <p:tgtEl>
                    <p:spTgt spid="5"/>
                  </p:tgtEl>
                </p:cond>
              </p:nextCondLst>
            </p:seq>
            <p:audio>
              <p:cMediaNode vol="80000">
                <p:cTn id="32" fill="hold" display="0">
                  <p:stCondLst>
                    <p:cond delay="indefinite"/>
                  </p:stCondLst>
                  <p:endCondLst>
                    <p:cond evt="onStopAudio" delay="0">
                      <p:tgtEl>
                        <p:sldTgt/>
                      </p:tgtEl>
                    </p:cond>
                  </p:endCondLst>
                </p:cTn>
                <p:tgtEl>
                  <p:spTgt spid="5"/>
                </p:tgtEl>
              </p:cMediaNode>
            </p:audio>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6"/>
                                        </p:tgtEl>
                                      </p:cBhvr>
                                    </p:cmd>
                                  </p:childTnLst>
                                </p:cTn>
                              </p:par>
                            </p:childTnLst>
                          </p:cTn>
                        </p:par>
                      </p:childTnLst>
                    </p:cTn>
                  </p:par>
                </p:childTnLst>
              </p:cTn>
              <p:nextCondLst>
                <p:cond evt="onClick" delay="0">
                  <p:tgtEl>
                    <p:spTgt spid="6"/>
                  </p:tgtEl>
                </p:cond>
              </p:nextCondLst>
            </p:seq>
            <p:video>
              <p:cMediaNode vol="80000">
                <p:cTn id="38" fill="hold" display="0">
                  <p:stCondLst>
                    <p:cond delay="indefinite"/>
                  </p:stCondLst>
                </p:cTn>
                <p:tgtEl>
                  <p:spTgt spid="6"/>
                </p:tgtEl>
              </p:cMediaNode>
            </p:video>
          </p:childTnLst>
        </p:cTn>
      </p:par>
    </p:tnLst>
    <p:bldLst>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3188" y="2496456"/>
            <a:ext cx="6900862" cy="2714172"/>
          </a:xfrm>
          <a:prstGeom prst="rect">
            <a:avLst/>
          </a:prstGeom>
          <a:pattFill prst="horzBrick">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382611" y="3193141"/>
            <a:ext cx="7426778" cy="1446550"/>
          </a:xfrm>
          <a:prstGeom prst="rect">
            <a:avLst/>
          </a:prstGeom>
          <a:noFill/>
        </p:spPr>
        <p:txBody>
          <a:bodyPr wrap="square" rtlCol="0">
            <a:spAutoFit/>
          </a:bodyPr>
          <a:lstStyle/>
          <a:p>
            <a:pPr algn="ctr"/>
            <a:r>
              <a:rPr lang="en-US" sz="8800" b="1" dirty="0" smtClean="0">
                <a:solidFill>
                  <a:srgbClr val="FF0000"/>
                </a:solidFill>
                <a:effectLst>
                  <a:glow rad="101600">
                    <a:schemeClr val="bg2">
                      <a:lumMod val="10000"/>
                      <a:alpha val="60000"/>
                    </a:schemeClr>
                  </a:glow>
                  <a:reflection blurRad="6350" stA="55000" endA="300" endPos="45500" dir="5400000" sy="-100000" algn="bl" rotWithShape="0"/>
                </a:effectLst>
              </a:rPr>
              <a:t>Voice</a:t>
            </a:r>
            <a:endParaRPr lang="en-US" sz="8800" b="1" dirty="0">
              <a:solidFill>
                <a:srgbClr val="FF0000"/>
              </a:solidFill>
              <a:effectLst>
                <a:glow rad="101600">
                  <a:schemeClr val="bg2">
                    <a:lumMod val="10000"/>
                    <a:alpha val="60000"/>
                  </a:schemeClr>
                </a:glow>
                <a:reflection blurRad="6350" stA="55000" endA="300" endPos="45500" dir="5400000" sy="-100000" algn="bl" rotWithShape="0"/>
              </a:effectLst>
            </a:endParaRPr>
          </a:p>
        </p:txBody>
      </p:sp>
      <p:grpSp>
        <p:nvGrpSpPr>
          <p:cNvPr id="17" name="Group 16"/>
          <p:cNvGrpSpPr/>
          <p:nvPr/>
        </p:nvGrpSpPr>
        <p:grpSpPr>
          <a:xfrm>
            <a:off x="2802244" y="2656922"/>
            <a:ext cx="6849719" cy="1422395"/>
            <a:chOff x="3164114" y="2384701"/>
            <a:chExt cx="5852166" cy="1422395"/>
          </a:xfrm>
        </p:grpSpPr>
        <p:sp>
          <p:nvSpPr>
            <p:cNvPr id="12" name="Rounded Rectangle 11"/>
            <p:cNvSpPr/>
            <p:nvPr/>
          </p:nvSpPr>
          <p:spPr>
            <a:xfrm>
              <a:off x="3164114" y="3715656"/>
              <a:ext cx="5852160" cy="91440"/>
            </a:xfrm>
            <a:prstGeom prst="roundRect">
              <a:avLst/>
            </a:prstGeom>
            <a:solidFill>
              <a:srgbClr val="00B050"/>
            </a:solidFill>
            <a:ln cap="rnd">
              <a:noFill/>
              <a:bevel/>
            </a:ln>
            <a:effectLst>
              <a:reflection stA="97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64120" y="2384701"/>
              <a:ext cx="5852160" cy="1323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4368861" y="1092206"/>
            <a:ext cx="3924239" cy="707886"/>
          </a:xfrm>
          <a:prstGeom prst="rect">
            <a:avLst/>
          </a:prstGeom>
          <a:noFill/>
          <a:ln w="3175">
            <a:solidFill>
              <a:schemeClr val="tx1"/>
            </a:solidFill>
          </a:ln>
        </p:spPr>
        <p:txBody>
          <a:bodyPr wrap="square" rtlCol="0">
            <a:spAutoFit/>
            <a:scene3d>
              <a:camera prst="orthographicFront"/>
              <a:lightRig rig="threePt" dir="t"/>
            </a:scene3d>
            <a:sp3d z="158750"/>
          </a:bodyPr>
          <a:lstStyle/>
          <a:p>
            <a:r>
              <a:rPr lang="en-US" sz="4000" dirty="0" smtClean="0">
                <a:effectLst>
                  <a:reflection blurRad="6350" stA="55000" endA="300" endPos="45500" dir="5400000" sy="-100000" algn="bl" rotWithShape="0"/>
                </a:effectLst>
                <a:latin typeface="Calibri" panose="020F0502020204030204" pitchFamily="34" charset="0"/>
                <a:cs typeface="Calibri" panose="020F0502020204030204" pitchFamily="34" charset="0"/>
              </a:rPr>
              <a:t>Todays lesson </a:t>
            </a:r>
            <a:r>
              <a:rPr lang="en-US" sz="4000" dirty="0" smtClean="0">
                <a:effectLst>
                  <a:reflection blurRad="6350" stA="55000" endA="300" endPos="45500" dir="5400000" sy="-100000" algn="bl" rotWithShape="0"/>
                </a:effectLst>
                <a:latin typeface="Calibri" panose="020F0502020204030204" pitchFamily="34" charset="0"/>
                <a:cs typeface="Calibri" panose="020F0502020204030204" pitchFamily="34" charset="0"/>
              </a:rPr>
              <a:t>is…</a:t>
            </a:r>
            <a:endParaRPr lang="en-US" sz="4000" dirty="0">
              <a:effectLst>
                <a:reflection blurRad="6350" stA="55000" endA="300" endPos="45500" dir="5400000" sy="-100000" algn="bl" rotWithShape="0"/>
              </a:effectLst>
              <a:latin typeface="Calibri" panose="020F0502020204030204" pitchFamily="34" charset="0"/>
              <a:cs typeface="Calibri" panose="020F0502020204030204" pitchFamily="34" charset="0"/>
            </a:endParaRPr>
          </a:p>
        </p:txBody>
      </p:sp>
      <p:sp>
        <p:nvSpPr>
          <p:cNvPr id="2" name="TextBox 1"/>
          <p:cNvSpPr txBox="1"/>
          <p:nvPr/>
        </p:nvSpPr>
        <p:spPr>
          <a:xfrm>
            <a:off x="6512387" y="4799800"/>
            <a:ext cx="3630305" cy="461665"/>
          </a:xfrm>
          <a:prstGeom prst="rect">
            <a:avLst/>
          </a:prstGeom>
          <a:noFill/>
        </p:spPr>
        <p:txBody>
          <a:bodyPr wrap="square" rtlCol="0">
            <a:spAutoFit/>
          </a:bodyPr>
          <a:lstStyle/>
          <a:p>
            <a:pPr algn="ctr"/>
            <a:r>
              <a:rPr lang="en-US" sz="2400" b="1" dirty="0" smtClean="0"/>
              <a:t>Unit- 8, lesson-1</a:t>
            </a:r>
            <a:endParaRPr lang="en-US" sz="2400" b="1" dirty="0"/>
          </a:p>
        </p:txBody>
      </p:sp>
      <p:grpSp>
        <p:nvGrpSpPr>
          <p:cNvPr id="16" name="Group 15"/>
          <p:cNvGrpSpPr/>
          <p:nvPr/>
        </p:nvGrpSpPr>
        <p:grpSpPr>
          <a:xfrm>
            <a:off x="2761679" y="4069513"/>
            <a:ext cx="6900862" cy="1415142"/>
            <a:chOff x="3156860" y="3795486"/>
            <a:chExt cx="5873926" cy="1415142"/>
          </a:xfrm>
        </p:grpSpPr>
        <p:sp>
          <p:nvSpPr>
            <p:cNvPr id="13" name="Rounded Rectangle 12"/>
            <p:cNvSpPr/>
            <p:nvPr/>
          </p:nvSpPr>
          <p:spPr>
            <a:xfrm>
              <a:off x="3178626" y="3795486"/>
              <a:ext cx="5852160" cy="91440"/>
            </a:xfrm>
            <a:prstGeom prst="roundRect">
              <a:avLst/>
            </a:prstGeom>
            <a:solidFill>
              <a:srgbClr val="FF0000"/>
            </a:solidFill>
            <a:ln cap="rnd">
              <a:noFill/>
              <a:beve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56860" y="3886926"/>
              <a:ext cx="5852160" cy="1323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ackgroundRemoval t="0" b="100000" l="0" r="98182"/>
                    </a14:imgEffect>
                  </a14:imgLayer>
                </a14:imgProps>
              </a:ext>
              <a:ext uri="{28A0092B-C50C-407E-A947-70E740481C1C}">
                <a14:useLocalDpi xmlns:a14="http://schemas.microsoft.com/office/drawing/2010/main" val="0"/>
              </a:ext>
            </a:extLst>
          </a:blip>
          <a:stretch>
            <a:fillRect/>
          </a:stretch>
        </p:blipFill>
        <p:spPr>
          <a:xfrm>
            <a:off x="9392194" y="4955689"/>
            <a:ext cx="2760048" cy="1829598"/>
          </a:xfrm>
          <a:prstGeom prst="rect">
            <a:avLst/>
          </a:prstGeom>
        </p:spPr>
      </p:pic>
    </p:spTree>
    <p:extLst>
      <p:ext uri="{BB962C8B-B14F-4D97-AF65-F5344CB8AC3E}">
        <p14:creationId xmlns:p14="http://schemas.microsoft.com/office/powerpoint/2010/main" val="215775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4" presetClass="path" presetSubtype="0" fill="hold" nodeType="clickEffect">
                                  <p:stCondLst>
                                    <p:cond delay="0"/>
                                  </p:stCondLst>
                                  <p:childTnLst>
                                    <p:animMotion origin="layout" path="M 2.91667E-6 -3.7037E-6 L 2.91667E-6 -0.25 " pathEditMode="relative" rAng="0" ptsTypes="AA">
                                      <p:cBhvr>
                                        <p:cTn id="13" dur="2000" fill="hold"/>
                                        <p:tgtEl>
                                          <p:spTgt spid="17"/>
                                        </p:tgtEl>
                                        <p:attrNameLst>
                                          <p:attrName>ppt_x</p:attrName>
                                          <p:attrName>ppt_y</p:attrName>
                                        </p:attrNameLst>
                                      </p:cBhvr>
                                      <p:rCtr x="0" y="-12500"/>
                                    </p:animMotion>
                                  </p:childTnLst>
                                </p:cTn>
                              </p:par>
                              <p:par>
                                <p:cTn id="14" presetID="42" presetClass="path" presetSubtype="0" fill="hold" nodeType="withEffect">
                                  <p:stCondLst>
                                    <p:cond delay="0"/>
                                  </p:stCondLst>
                                  <p:childTnLst>
                                    <p:animMotion origin="layout" path="M 4.79167E-6 2.22222E-6 L 4.79167E-6 0.25 " pathEditMode="relative" rAng="0" ptsTypes="AA">
                                      <p:cBhvr>
                                        <p:cTn id="15" dur="2000" fill="hold"/>
                                        <p:tgtEl>
                                          <p:spTgt spid="16"/>
                                        </p:tgtEl>
                                        <p:attrNameLst>
                                          <p:attrName>ppt_x</p:attrName>
                                          <p:attrName>ppt_y</p:attrName>
                                        </p:attrNameLst>
                                      </p:cBhvr>
                                      <p:rCtr x="0" y="12500"/>
                                    </p:animMotion>
                                  </p:childTnLst>
                                </p:cTn>
                              </p:par>
                            </p:childTnLst>
                          </p:cTn>
                        </p:par>
                      </p:childTnLst>
                    </p:cTn>
                  </p:par>
                  <p:par>
                    <p:cTn id="16" fill="hold">
                      <p:stCondLst>
                        <p:cond delay="indefinite"/>
                      </p:stCondLst>
                      <p:childTnLst>
                        <p:par>
                          <p:cTn id="17" fill="hold">
                            <p:stCondLst>
                              <p:cond delay="0"/>
                            </p:stCondLst>
                            <p:childTnLst>
                              <p:par>
                                <p:cTn id="18" presetID="21" presetClass="emph" presetSubtype="0" repeatCount="indefinite" fill="hold" nodeType="clickEffect">
                                  <p:stCondLst>
                                    <p:cond delay="0"/>
                                  </p:stCondLst>
                                  <p:childTnLst>
                                    <p:animClr clrSpc="hsl" dir="cw">
                                      <p:cBhvr override="childStyle">
                                        <p:cTn id="19" dur="1000" fill="hold"/>
                                        <p:tgtEl>
                                          <p:spTgt spid="8">
                                            <p:txEl>
                                              <p:pRg st="0" end="0"/>
                                            </p:txEl>
                                          </p:spTgt>
                                        </p:tgtEl>
                                        <p:attrNameLst>
                                          <p:attrName>style.color</p:attrName>
                                        </p:attrNameLst>
                                      </p:cBhvr>
                                      <p:by>
                                        <p:hsl h="7200000" s="0" l="0"/>
                                      </p:by>
                                    </p:animClr>
                                    <p:animClr clrSpc="hsl" dir="cw">
                                      <p:cBhvr>
                                        <p:cTn id="20" dur="1000" fill="hold"/>
                                        <p:tgtEl>
                                          <p:spTgt spid="8">
                                            <p:txEl>
                                              <p:pRg st="0" end="0"/>
                                            </p:txEl>
                                          </p:spTgt>
                                        </p:tgtEl>
                                        <p:attrNameLst>
                                          <p:attrName>fillcolor</p:attrName>
                                        </p:attrNameLst>
                                      </p:cBhvr>
                                      <p:by>
                                        <p:hsl h="7200000" s="0" l="0"/>
                                      </p:by>
                                    </p:animClr>
                                    <p:animClr clrSpc="hsl" dir="cw">
                                      <p:cBhvr>
                                        <p:cTn id="21" dur="1000" fill="hold"/>
                                        <p:tgtEl>
                                          <p:spTgt spid="8">
                                            <p:txEl>
                                              <p:pRg st="0" end="0"/>
                                            </p:txEl>
                                          </p:spTgt>
                                        </p:tgtEl>
                                        <p:attrNameLst>
                                          <p:attrName>stroke.color</p:attrName>
                                        </p:attrNameLst>
                                      </p:cBhvr>
                                      <p:by>
                                        <p:hsl h="7200000" s="0" l="0"/>
                                      </p:by>
                                    </p:animClr>
                                    <p:set>
                                      <p:cBhvr>
                                        <p:cTn id="22" dur="1000" fill="hold"/>
                                        <p:tgtEl>
                                          <p:spTgt spid="8">
                                            <p:txEl>
                                              <p:pRg st="0" end="0"/>
                                            </p:txEl>
                                          </p:spTgt>
                                        </p:tgtEl>
                                        <p:attrNameLst>
                                          <p:attrName>fill.type</p:attrName>
                                        </p:attrNameLst>
                                      </p:cBhvr>
                                      <p:to>
                                        <p:strVal val="solid"/>
                                      </p:to>
                                    </p:se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2222500"/>
            <a:ext cx="121920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55600" y="1447800"/>
            <a:ext cx="4330700" cy="707886"/>
          </a:xfrm>
          <a:prstGeom prst="rect">
            <a:avLst/>
          </a:prstGeom>
          <a:solidFill>
            <a:srgbClr val="7030A0"/>
          </a:solidFill>
          <a:ln>
            <a:solidFill>
              <a:srgbClr val="FF0000"/>
            </a:solidFill>
          </a:ln>
        </p:spPr>
        <p:txBody>
          <a:bodyPr wrap="square" rtlCol="0">
            <a:spAutoFit/>
          </a:bodyPr>
          <a:lstStyle/>
          <a:p>
            <a:r>
              <a:rPr lang="en-US" sz="4000" b="1" dirty="0" smtClean="0">
                <a:solidFill>
                  <a:srgbClr val="FFFF00"/>
                </a:solidFill>
                <a:latin typeface="Calibri" panose="020F0502020204030204" pitchFamily="34" charset="0"/>
                <a:cs typeface="Calibri" panose="020F0502020204030204" pitchFamily="34" charset="0"/>
              </a:rPr>
              <a:t>Learning outcome</a:t>
            </a:r>
            <a:endParaRPr lang="en-US" sz="4000" b="1" dirty="0">
              <a:solidFill>
                <a:srgbClr val="FFFF00"/>
              </a:solidFill>
              <a:latin typeface="Calibri" panose="020F0502020204030204" pitchFamily="34" charset="0"/>
              <a:cs typeface="Calibri" panose="020F0502020204030204" pitchFamily="34" charset="0"/>
            </a:endParaRPr>
          </a:p>
        </p:txBody>
      </p:sp>
      <p:sp>
        <p:nvSpPr>
          <p:cNvPr id="5" name="TextBox 4"/>
          <p:cNvSpPr txBox="1"/>
          <p:nvPr/>
        </p:nvSpPr>
        <p:spPr>
          <a:xfrm>
            <a:off x="1828801" y="2997200"/>
            <a:ext cx="8739658" cy="584775"/>
          </a:xfrm>
          <a:prstGeom prst="rect">
            <a:avLst/>
          </a:prstGeom>
          <a:noFill/>
        </p:spPr>
        <p:txBody>
          <a:bodyPr wrap="square" rtlCol="0">
            <a:spAutoFit/>
          </a:bodyPr>
          <a:lstStyle/>
          <a:p>
            <a:r>
              <a:rPr lang="en-US" sz="3200" dirty="0" smtClean="0">
                <a:latin typeface="Calibri" panose="020F0502020204030204" pitchFamily="34" charset="0"/>
                <a:cs typeface="Calibri" panose="020F0502020204030204" pitchFamily="34" charset="0"/>
              </a:rPr>
              <a:t>After studied this lesson, students will be able to…</a:t>
            </a:r>
            <a:endParaRPr lang="en-US" sz="3200" dirty="0">
              <a:latin typeface="Calibri" panose="020F0502020204030204" pitchFamily="34" charset="0"/>
              <a:cs typeface="Calibri" panose="020F0502020204030204" pitchFamily="34" charset="0"/>
            </a:endParaRPr>
          </a:p>
        </p:txBody>
      </p:sp>
      <p:sp>
        <p:nvSpPr>
          <p:cNvPr id="6" name="TextBox 5"/>
          <p:cNvSpPr txBox="1"/>
          <p:nvPr/>
        </p:nvSpPr>
        <p:spPr>
          <a:xfrm>
            <a:off x="3136900" y="3746500"/>
            <a:ext cx="8013700"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1. tell about voice.</a:t>
            </a:r>
            <a:endParaRPr lang="en-US" sz="2800" b="1" dirty="0">
              <a:latin typeface="Calibri" panose="020F0502020204030204" pitchFamily="34" charset="0"/>
              <a:cs typeface="Calibri" panose="020F0502020204030204" pitchFamily="34" charset="0"/>
            </a:endParaRPr>
          </a:p>
        </p:txBody>
      </p:sp>
      <p:sp>
        <p:nvSpPr>
          <p:cNvPr id="7" name="TextBox 6"/>
          <p:cNvSpPr txBox="1"/>
          <p:nvPr/>
        </p:nvSpPr>
        <p:spPr>
          <a:xfrm>
            <a:off x="3136900" y="4349750"/>
            <a:ext cx="8013700"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2. tell about the classification of voice.</a:t>
            </a:r>
            <a:endParaRPr lang="en-US" sz="2800" b="1" dirty="0">
              <a:latin typeface="Calibri" panose="020F0502020204030204" pitchFamily="34" charset="0"/>
              <a:cs typeface="Calibri" panose="020F0502020204030204" pitchFamily="34" charset="0"/>
            </a:endParaRPr>
          </a:p>
        </p:txBody>
      </p:sp>
      <p:sp>
        <p:nvSpPr>
          <p:cNvPr id="8" name="TextBox 7"/>
          <p:cNvSpPr txBox="1"/>
          <p:nvPr/>
        </p:nvSpPr>
        <p:spPr>
          <a:xfrm>
            <a:off x="3136900" y="4953000"/>
            <a:ext cx="8013700"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3. tell how to transfer from active to passive.</a:t>
            </a:r>
            <a:endParaRPr lang="en-US" sz="2800" b="1"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0" b="100000" l="0" r="98182"/>
                    </a14:imgEffect>
                  </a14:imgLayer>
                </a14:imgProps>
              </a:ext>
              <a:ext uri="{28A0092B-C50C-407E-A947-70E740481C1C}">
                <a14:useLocalDpi xmlns:a14="http://schemas.microsoft.com/office/drawing/2010/main" val="0"/>
              </a:ext>
            </a:extLst>
          </a:blip>
          <a:stretch>
            <a:fillRect/>
          </a:stretch>
        </p:blipFill>
        <p:spPr>
          <a:xfrm>
            <a:off x="9771016" y="5476219"/>
            <a:ext cx="2381225" cy="1309067"/>
          </a:xfrm>
          <a:prstGeom prst="rect">
            <a:avLst/>
          </a:prstGeom>
        </p:spPr>
      </p:pic>
    </p:spTree>
    <p:extLst>
      <p:ext uri="{BB962C8B-B14F-4D97-AF65-F5344CB8AC3E}">
        <p14:creationId xmlns:p14="http://schemas.microsoft.com/office/powerpoint/2010/main" val="287881996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85800" y="1054101"/>
            <a:ext cx="6565900" cy="36448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0" y="2679700"/>
            <a:ext cx="1392034" cy="3441876"/>
          </a:xfrm>
          <a:prstGeom prst="rect">
            <a:avLst/>
          </a:prstGeom>
        </p:spPr>
      </p:pic>
      <p:grpSp>
        <p:nvGrpSpPr>
          <p:cNvPr id="11" name="Group 10"/>
          <p:cNvGrpSpPr/>
          <p:nvPr/>
        </p:nvGrpSpPr>
        <p:grpSpPr>
          <a:xfrm>
            <a:off x="4191000" y="1574800"/>
            <a:ext cx="2844800" cy="673100"/>
            <a:chOff x="4191000" y="1574800"/>
            <a:chExt cx="2844800" cy="673100"/>
          </a:xfrm>
        </p:grpSpPr>
        <p:sp>
          <p:nvSpPr>
            <p:cNvPr id="6" name="TextBox 5"/>
            <p:cNvSpPr txBox="1"/>
            <p:nvPr/>
          </p:nvSpPr>
          <p:spPr>
            <a:xfrm>
              <a:off x="4660900" y="1739900"/>
              <a:ext cx="20066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What happened? </a:t>
              </a:r>
              <a:endParaRPr lang="en-US" dirty="0">
                <a:latin typeface="Arial" panose="020B0604020202020204" pitchFamily="34" charset="0"/>
                <a:cs typeface="Arial" panose="020B0604020202020204" pitchFamily="34" charset="0"/>
              </a:endParaRPr>
            </a:p>
          </p:txBody>
        </p:sp>
        <p:sp>
          <p:nvSpPr>
            <p:cNvPr id="8" name="Oval Callout 7"/>
            <p:cNvSpPr/>
            <p:nvPr/>
          </p:nvSpPr>
          <p:spPr>
            <a:xfrm>
              <a:off x="4191000" y="1574800"/>
              <a:ext cx="2844800" cy="673100"/>
            </a:xfrm>
            <a:prstGeom prst="wedgeEllipseCallout">
              <a:avLst>
                <a:gd name="adj1" fmla="val -90476"/>
                <a:gd name="adj2" fmla="val 228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064000" y="3886200"/>
            <a:ext cx="4686300" cy="1485900"/>
            <a:chOff x="4064000" y="3886200"/>
            <a:chExt cx="4686300" cy="1485900"/>
          </a:xfrm>
        </p:grpSpPr>
        <p:sp>
          <p:nvSpPr>
            <p:cNvPr id="7" name="TextBox 6"/>
            <p:cNvSpPr txBox="1"/>
            <p:nvPr/>
          </p:nvSpPr>
          <p:spPr>
            <a:xfrm>
              <a:off x="4324350" y="4304496"/>
              <a:ext cx="4311650" cy="523220"/>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My bicycle has been stolen.</a:t>
              </a:r>
              <a:endParaRPr lang="en-US" sz="2800" dirty="0">
                <a:latin typeface="Calibri" panose="020F0502020204030204" pitchFamily="34" charset="0"/>
                <a:cs typeface="Calibri" panose="020F0502020204030204" pitchFamily="34" charset="0"/>
              </a:endParaRPr>
            </a:p>
          </p:txBody>
        </p:sp>
        <p:sp>
          <p:nvSpPr>
            <p:cNvPr id="9" name="Oval Callout 8"/>
            <p:cNvSpPr/>
            <p:nvPr/>
          </p:nvSpPr>
          <p:spPr>
            <a:xfrm>
              <a:off x="4064000" y="3886200"/>
              <a:ext cx="4686300" cy="1485900"/>
            </a:xfrm>
            <a:prstGeom prst="wedgeEllipseCallout">
              <a:avLst>
                <a:gd name="adj1" fmla="val 71699"/>
                <a:gd name="adj2" fmla="val -245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171786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219200" y="3314700"/>
            <a:ext cx="1003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219200" y="3873500"/>
            <a:ext cx="1003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219200" y="4368800"/>
            <a:ext cx="1003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19200" y="4864100"/>
            <a:ext cx="1003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19200" y="5359400"/>
            <a:ext cx="1003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9200" y="5854700"/>
            <a:ext cx="1003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9200" y="6350000"/>
            <a:ext cx="1003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276860" y="4828540"/>
            <a:ext cx="3017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a:off x="4765040" y="4828540"/>
            <a:ext cx="3017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a:off x="9743440" y="4828540"/>
            <a:ext cx="301752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00200" y="3911600"/>
            <a:ext cx="3987800"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I compose an email.</a:t>
            </a:r>
            <a:endParaRPr lang="en-US" sz="2000" b="1" dirty="0">
              <a:latin typeface="Calibri" panose="020F0502020204030204" pitchFamily="34" charset="0"/>
              <a:cs typeface="Calibri" panose="020F0502020204030204" pitchFamily="34" charset="0"/>
            </a:endParaRPr>
          </a:p>
        </p:txBody>
      </p:sp>
      <p:sp>
        <p:nvSpPr>
          <p:cNvPr id="14" name="TextBox 13"/>
          <p:cNvSpPr txBox="1"/>
          <p:nvPr/>
        </p:nvSpPr>
        <p:spPr>
          <a:xfrm>
            <a:off x="1600200" y="4406900"/>
            <a:ext cx="4038600"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He eats a mango.</a:t>
            </a:r>
            <a:endParaRPr lang="en-US" sz="2000" b="1" dirty="0">
              <a:latin typeface="Calibri" panose="020F0502020204030204" pitchFamily="34" charset="0"/>
              <a:cs typeface="Calibri" panose="020F0502020204030204" pitchFamily="34" charset="0"/>
            </a:endParaRPr>
          </a:p>
        </p:txBody>
      </p:sp>
      <p:sp>
        <p:nvSpPr>
          <p:cNvPr id="15" name="TextBox 14"/>
          <p:cNvSpPr txBox="1"/>
          <p:nvPr/>
        </p:nvSpPr>
        <p:spPr>
          <a:xfrm>
            <a:off x="1600200" y="4914900"/>
            <a:ext cx="4114800"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Bashir helped the old man.</a:t>
            </a:r>
            <a:endParaRPr lang="en-US" sz="2000" b="1" dirty="0">
              <a:latin typeface="Calibri" panose="020F0502020204030204" pitchFamily="34" charset="0"/>
              <a:cs typeface="Calibri" panose="020F0502020204030204" pitchFamily="34" charset="0"/>
            </a:endParaRPr>
          </a:p>
        </p:txBody>
      </p:sp>
      <p:sp>
        <p:nvSpPr>
          <p:cNvPr id="16" name="TextBox 15"/>
          <p:cNvSpPr txBox="1"/>
          <p:nvPr/>
        </p:nvSpPr>
        <p:spPr>
          <a:xfrm>
            <a:off x="1600200" y="5410200"/>
            <a:ext cx="4165600"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We know them.</a:t>
            </a:r>
            <a:endParaRPr lang="en-US" sz="2000" b="1" dirty="0">
              <a:latin typeface="Calibri" panose="020F0502020204030204" pitchFamily="34" charset="0"/>
              <a:cs typeface="Calibri" panose="020F0502020204030204" pitchFamily="34" charset="0"/>
            </a:endParaRPr>
          </a:p>
        </p:txBody>
      </p:sp>
      <p:sp>
        <p:nvSpPr>
          <p:cNvPr id="17" name="TextBox 16"/>
          <p:cNvSpPr txBox="1"/>
          <p:nvPr/>
        </p:nvSpPr>
        <p:spPr>
          <a:xfrm>
            <a:off x="1600200" y="5905500"/>
            <a:ext cx="4114800"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The mother is feeding the baby.</a:t>
            </a:r>
            <a:endParaRPr lang="en-US" sz="2000" b="1" dirty="0">
              <a:latin typeface="Calibri" panose="020F0502020204030204" pitchFamily="34" charset="0"/>
              <a:cs typeface="Calibri" panose="020F0502020204030204" pitchFamily="34" charset="0"/>
            </a:endParaRPr>
          </a:p>
        </p:txBody>
      </p:sp>
      <p:sp>
        <p:nvSpPr>
          <p:cNvPr id="18" name="TextBox 17"/>
          <p:cNvSpPr txBox="1"/>
          <p:nvPr/>
        </p:nvSpPr>
        <p:spPr>
          <a:xfrm>
            <a:off x="6819900" y="3937000"/>
            <a:ext cx="4445000"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An email is composed by me.</a:t>
            </a:r>
            <a:endParaRPr lang="en-US" sz="2000" b="1" dirty="0">
              <a:latin typeface="Calibri" panose="020F0502020204030204" pitchFamily="34" charset="0"/>
              <a:cs typeface="Calibri" panose="020F0502020204030204" pitchFamily="34" charset="0"/>
            </a:endParaRPr>
          </a:p>
        </p:txBody>
      </p:sp>
      <p:sp>
        <p:nvSpPr>
          <p:cNvPr id="19" name="TextBox 18"/>
          <p:cNvSpPr txBox="1"/>
          <p:nvPr/>
        </p:nvSpPr>
        <p:spPr>
          <a:xfrm>
            <a:off x="6819900" y="4419600"/>
            <a:ext cx="4216400"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A mango is eaten by him.</a:t>
            </a:r>
            <a:endParaRPr lang="en-US" sz="2000" b="1" dirty="0">
              <a:latin typeface="Calibri" panose="020F0502020204030204" pitchFamily="34" charset="0"/>
              <a:cs typeface="Calibri" panose="020F0502020204030204" pitchFamily="34" charset="0"/>
            </a:endParaRPr>
          </a:p>
        </p:txBody>
      </p:sp>
      <p:sp>
        <p:nvSpPr>
          <p:cNvPr id="20" name="TextBox 19"/>
          <p:cNvSpPr txBox="1"/>
          <p:nvPr/>
        </p:nvSpPr>
        <p:spPr>
          <a:xfrm>
            <a:off x="6819900" y="4914900"/>
            <a:ext cx="4445000"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The </a:t>
            </a:r>
            <a:r>
              <a:rPr lang="en-US" sz="2000" b="1" dirty="0" err="1" smtClean="0">
                <a:latin typeface="Calibri" panose="020F0502020204030204" pitchFamily="34" charset="0"/>
                <a:cs typeface="Calibri" panose="020F0502020204030204" pitchFamily="34" charset="0"/>
              </a:rPr>
              <a:t>oldman</a:t>
            </a:r>
            <a:r>
              <a:rPr lang="en-US" sz="2000" b="1" dirty="0" smtClean="0">
                <a:latin typeface="Calibri" panose="020F0502020204030204" pitchFamily="34" charset="0"/>
                <a:cs typeface="Calibri" panose="020F0502020204030204" pitchFamily="34" charset="0"/>
              </a:rPr>
              <a:t> was helped by Bashir.</a:t>
            </a:r>
            <a:endParaRPr lang="en-US" sz="2000" b="1" dirty="0">
              <a:latin typeface="Calibri" panose="020F0502020204030204" pitchFamily="34" charset="0"/>
              <a:cs typeface="Calibri" panose="020F0502020204030204" pitchFamily="34" charset="0"/>
            </a:endParaRPr>
          </a:p>
        </p:txBody>
      </p:sp>
      <p:sp>
        <p:nvSpPr>
          <p:cNvPr id="21" name="TextBox 20"/>
          <p:cNvSpPr txBox="1"/>
          <p:nvPr/>
        </p:nvSpPr>
        <p:spPr>
          <a:xfrm>
            <a:off x="6819900" y="5410200"/>
            <a:ext cx="4216400"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They are known to me.</a:t>
            </a:r>
            <a:endParaRPr lang="en-US" sz="2000" b="1" dirty="0">
              <a:latin typeface="Calibri" panose="020F0502020204030204" pitchFamily="34" charset="0"/>
              <a:cs typeface="Calibri" panose="020F0502020204030204" pitchFamily="34" charset="0"/>
            </a:endParaRPr>
          </a:p>
        </p:txBody>
      </p:sp>
      <p:sp>
        <p:nvSpPr>
          <p:cNvPr id="22" name="TextBox 21"/>
          <p:cNvSpPr txBox="1"/>
          <p:nvPr/>
        </p:nvSpPr>
        <p:spPr>
          <a:xfrm>
            <a:off x="6819900" y="5905500"/>
            <a:ext cx="4406900" cy="400110"/>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The baby is being fed by the mother.</a:t>
            </a:r>
            <a:endParaRPr lang="en-US" sz="2000" b="1" dirty="0">
              <a:latin typeface="Calibri" panose="020F0502020204030204" pitchFamily="34" charset="0"/>
              <a:cs typeface="Calibri" panose="020F0502020204030204" pitchFamily="34" charset="0"/>
            </a:endParaRPr>
          </a:p>
        </p:txBody>
      </p:sp>
      <p:sp>
        <p:nvSpPr>
          <p:cNvPr id="23" name="TextBox 22"/>
          <p:cNvSpPr txBox="1"/>
          <p:nvPr/>
        </p:nvSpPr>
        <p:spPr>
          <a:xfrm>
            <a:off x="2146300" y="3263900"/>
            <a:ext cx="1854200" cy="646331"/>
          </a:xfrm>
          <a:prstGeom prst="rect">
            <a:avLst/>
          </a:prstGeom>
          <a:noFill/>
        </p:spPr>
        <p:txBody>
          <a:bodyPr wrap="square" rtlCol="0">
            <a:spAutoFit/>
          </a:bodyPr>
          <a:lstStyle/>
          <a:p>
            <a:r>
              <a:rPr lang="en-US" sz="3600" b="1" dirty="0" smtClean="0">
                <a:latin typeface="Calibri" panose="020F0502020204030204" pitchFamily="34" charset="0"/>
                <a:cs typeface="Calibri" panose="020F0502020204030204" pitchFamily="34" charset="0"/>
              </a:rPr>
              <a:t>A</a:t>
            </a:r>
            <a:endParaRPr lang="en-US" sz="3600" b="1" dirty="0">
              <a:latin typeface="Calibri" panose="020F0502020204030204" pitchFamily="34" charset="0"/>
              <a:cs typeface="Calibri" panose="020F0502020204030204" pitchFamily="34" charset="0"/>
            </a:endParaRPr>
          </a:p>
        </p:txBody>
      </p:sp>
      <p:sp>
        <p:nvSpPr>
          <p:cNvPr id="24" name="TextBox 23"/>
          <p:cNvSpPr txBox="1"/>
          <p:nvPr/>
        </p:nvSpPr>
        <p:spPr>
          <a:xfrm>
            <a:off x="7454900" y="3302000"/>
            <a:ext cx="889000" cy="646331"/>
          </a:xfrm>
          <a:prstGeom prst="rect">
            <a:avLst/>
          </a:prstGeom>
          <a:noFill/>
        </p:spPr>
        <p:txBody>
          <a:bodyPr wrap="square" rtlCol="0">
            <a:spAutoFit/>
          </a:bodyPr>
          <a:lstStyle/>
          <a:p>
            <a:r>
              <a:rPr lang="en-US" sz="3600" b="1" dirty="0" smtClean="0">
                <a:latin typeface="Calibri" panose="020F0502020204030204" pitchFamily="34" charset="0"/>
                <a:cs typeface="Calibri" panose="020F0502020204030204" pitchFamily="34" charset="0"/>
              </a:rPr>
              <a:t>B</a:t>
            </a:r>
            <a:endParaRPr lang="en-US" sz="3600" b="1" dirty="0">
              <a:latin typeface="Calibri" panose="020F0502020204030204" pitchFamily="34" charset="0"/>
              <a:cs typeface="Calibri" panose="020F0502020204030204" pitchFamily="34" charset="0"/>
            </a:endParaRPr>
          </a:p>
        </p:txBody>
      </p:sp>
      <p:sp>
        <p:nvSpPr>
          <p:cNvPr id="25" name="TextBox 24"/>
          <p:cNvSpPr txBox="1"/>
          <p:nvPr/>
        </p:nvSpPr>
        <p:spPr>
          <a:xfrm>
            <a:off x="1358900" y="1620160"/>
            <a:ext cx="9626600" cy="1200329"/>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latin typeface="Calibri" panose="020F0502020204030204" pitchFamily="34" charset="0"/>
                <a:cs typeface="Calibri" panose="020F0502020204030204" pitchFamily="34" charset="0"/>
              </a:rPr>
              <a:t>Read the sentences in column A and compare each of them with column B. Discuss in pairs what differences you can see in the two sentences of the same row.</a:t>
            </a:r>
            <a:endParaRPr lang="en-US" sz="2400" dirty="0">
              <a:latin typeface="Calibri" panose="020F0502020204030204" pitchFamily="34" charset="0"/>
              <a:cs typeface="Calibri" panose="020F0502020204030204" pitchFamily="34" charset="0"/>
            </a:endParaRP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9741738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6" fill="hold" nodeType="clickEffect">
                                  <p:stCondLst>
                                    <p:cond delay="0"/>
                                  </p:stCondLst>
                                  <p:childTnLst>
                                    <p:animEffect transition="out" filter="strips(downRight)">
                                      <p:cBhvr>
                                        <p:cTn id="6" dur="1000"/>
                                        <p:tgtEl>
                                          <p:spTgt spid="26"/>
                                        </p:tgtEl>
                                      </p:cBhvr>
                                    </p:animEffect>
                                    <p:set>
                                      <p:cBhvr>
                                        <p:cTn id="7" dur="1" fill="hold">
                                          <p:stCondLst>
                                            <p:cond delay="999"/>
                                          </p:stCondLst>
                                        </p:cTn>
                                        <p:tgtEl>
                                          <p:spTgt spid="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8" presetClass="entr" presetSubtype="6" fill="hold" grpId="0" nodeType="clickEffect">
                                  <p:stCondLst>
                                    <p:cond delay="0"/>
                                  </p:stCondLst>
                                  <p:iterate type="lt">
                                    <p:tmPct val="10000"/>
                                  </p:iterate>
                                  <p:childTnLst>
                                    <p:set>
                                      <p:cBhvr>
                                        <p:cTn id="65" dur="1" fill="hold">
                                          <p:stCondLst>
                                            <p:cond delay="0"/>
                                          </p:stCondLst>
                                        </p:cTn>
                                        <p:tgtEl>
                                          <p:spTgt spid="25"/>
                                        </p:tgtEl>
                                        <p:attrNameLst>
                                          <p:attrName>style.visibility</p:attrName>
                                        </p:attrNameLst>
                                      </p:cBhvr>
                                      <p:to>
                                        <p:strVal val="visible"/>
                                      </p:to>
                                    </p:set>
                                    <p:animEffect transition="in" filter="strips(downRight)">
                                      <p:cBhvr>
                                        <p:cTn id="6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7339" y="1550504"/>
            <a:ext cx="8984974" cy="1200329"/>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Although the two sentences in the same row express the same meaning, their structures are different. Have you noticed once the doer is focused and once the action is focused?</a:t>
            </a:r>
            <a:endParaRPr lang="en-US" sz="2400" dirty="0">
              <a:latin typeface="Calibri" panose="020F0502020204030204" pitchFamily="34" charset="0"/>
              <a:cs typeface="Calibri" panose="020F0502020204030204" pitchFamily="34" charset="0"/>
            </a:endParaRPr>
          </a:p>
        </p:txBody>
      </p:sp>
      <p:sp>
        <p:nvSpPr>
          <p:cNvPr id="3" name="TextBox 2"/>
          <p:cNvSpPr txBox="1"/>
          <p:nvPr/>
        </p:nvSpPr>
        <p:spPr>
          <a:xfrm>
            <a:off x="1948069" y="2883212"/>
            <a:ext cx="9223513" cy="523220"/>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There are two types of </a:t>
            </a:r>
            <a:r>
              <a:rPr lang="en-US" sz="2800" b="1" dirty="0" smtClean="0">
                <a:latin typeface="Calibri" panose="020F0502020204030204" pitchFamily="34" charset="0"/>
                <a:cs typeface="Calibri" panose="020F0502020204030204" pitchFamily="34" charset="0"/>
              </a:rPr>
              <a:t>voice</a:t>
            </a:r>
            <a:r>
              <a:rPr lang="en-US" sz="2800" dirty="0" smtClean="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4" name="TextBox 3"/>
          <p:cNvSpPr txBox="1"/>
          <p:nvPr/>
        </p:nvSpPr>
        <p:spPr>
          <a:xfrm>
            <a:off x="2372139" y="4555872"/>
            <a:ext cx="1219200" cy="523220"/>
          </a:xfrm>
          <a:prstGeom prst="rect">
            <a:avLst/>
          </a:prstGeom>
          <a:solidFill>
            <a:srgbClr val="FFFF00"/>
          </a:solidFill>
          <a:ln>
            <a:solidFill>
              <a:srgbClr val="FF0000"/>
            </a:solidFill>
          </a:ln>
        </p:spPr>
        <p:txBody>
          <a:bodyPr wrap="square" rtlCol="0">
            <a:spAutoFit/>
          </a:bodyPr>
          <a:lstStyle/>
          <a:p>
            <a:r>
              <a:rPr lang="en-US" sz="2800" b="1" dirty="0" smtClean="0">
                <a:latin typeface="Calibri" panose="020F0502020204030204" pitchFamily="34" charset="0"/>
                <a:cs typeface="Calibri" panose="020F0502020204030204" pitchFamily="34" charset="0"/>
              </a:rPr>
              <a:t>Active</a:t>
            </a:r>
            <a:endParaRPr lang="en-US" sz="2800" b="1" dirty="0">
              <a:latin typeface="Calibri" panose="020F0502020204030204" pitchFamily="34" charset="0"/>
              <a:cs typeface="Calibri" panose="020F0502020204030204" pitchFamily="34" charset="0"/>
            </a:endParaRPr>
          </a:p>
        </p:txBody>
      </p:sp>
      <p:sp>
        <p:nvSpPr>
          <p:cNvPr id="5" name="TextBox 4"/>
          <p:cNvSpPr txBox="1"/>
          <p:nvPr/>
        </p:nvSpPr>
        <p:spPr>
          <a:xfrm>
            <a:off x="8878956" y="4555872"/>
            <a:ext cx="1378226" cy="523220"/>
          </a:xfrm>
          <a:prstGeom prst="rect">
            <a:avLst/>
          </a:prstGeom>
          <a:solidFill>
            <a:srgbClr val="00B050"/>
          </a:solidFill>
          <a:ln>
            <a:solidFill>
              <a:srgbClr val="FF0000"/>
            </a:solidFill>
          </a:ln>
        </p:spPr>
        <p:txBody>
          <a:bodyPr wrap="square" rtlCol="0">
            <a:spAutoFit/>
          </a:bodyPr>
          <a:lstStyle/>
          <a:p>
            <a:r>
              <a:rPr lang="en-US" sz="2800" b="1" dirty="0" smtClean="0">
                <a:latin typeface="Calibri" panose="020F0502020204030204" pitchFamily="34" charset="0"/>
                <a:cs typeface="Calibri" panose="020F0502020204030204" pitchFamily="34" charset="0"/>
              </a:rPr>
              <a:t>Passive</a:t>
            </a:r>
            <a:endParaRPr lang="en-US" sz="2800" b="1" dirty="0">
              <a:latin typeface="Calibri" panose="020F0502020204030204" pitchFamily="34" charset="0"/>
              <a:cs typeface="Calibri" panose="020F0502020204030204" pitchFamily="34" charset="0"/>
            </a:endParaRPr>
          </a:p>
        </p:txBody>
      </p:sp>
      <p:sp>
        <p:nvSpPr>
          <p:cNvPr id="6" name="TextBox 5"/>
          <p:cNvSpPr txBox="1"/>
          <p:nvPr/>
        </p:nvSpPr>
        <p:spPr>
          <a:xfrm>
            <a:off x="5559287" y="3323420"/>
            <a:ext cx="1351722"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voice</a:t>
            </a:r>
            <a:endParaRPr lang="en-US" sz="3600" dirty="0"/>
          </a:p>
        </p:txBody>
      </p:sp>
      <p:sp>
        <p:nvSpPr>
          <p:cNvPr id="7" name="Rounded Rectangle 6"/>
          <p:cNvSpPr/>
          <p:nvPr/>
        </p:nvSpPr>
        <p:spPr>
          <a:xfrm>
            <a:off x="2915481" y="3969751"/>
            <a:ext cx="6766560" cy="2046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16200000">
            <a:off x="2786271" y="4105585"/>
            <a:ext cx="457200" cy="2046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16200000">
            <a:off x="9351219" y="4112213"/>
            <a:ext cx="457200" cy="2046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16487" y="3985955"/>
            <a:ext cx="218661" cy="1884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38779" y="3969751"/>
            <a:ext cx="218661" cy="1884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88274" y="5421086"/>
            <a:ext cx="5346874" cy="954107"/>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When the doer is focused, we use </a:t>
            </a:r>
            <a:r>
              <a:rPr lang="en-US" sz="2800" b="1" dirty="0" smtClean="0">
                <a:solidFill>
                  <a:srgbClr val="FFFF00"/>
                </a:solidFill>
                <a:latin typeface="Calibri" panose="020F0502020204030204" pitchFamily="34" charset="0"/>
                <a:cs typeface="Calibri" panose="020F0502020204030204" pitchFamily="34" charset="0"/>
              </a:rPr>
              <a:t>active voice</a:t>
            </a:r>
            <a:r>
              <a:rPr lang="en-US" sz="2800" dirty="0" smtClean="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13" name="TextBox 12"/>
          <p:cNvSpPr txBox="1"/>
          <p:nvPr/>
        </p:nvSpPr>
        <p:spPr>
          <a:xfrm>
            <a:off x="7119257" y="5421086"/>
            <a:ext cx="4872446" cy="954107"/>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When the action is focused, we use </a:t>
            </a:r>
            <a:r>
              <a:rPr lang="en-US" sz="2800" b="1" dirty="0" smtClean="0">
                <a:solidFill>
                  <a:srgbClr val="00B050"/>
                </a:solidFill>
                <a:latin typeface="Calibri" panose="020F0502020204030204" pitchFamily="34" charset="0"/>
                <a:cs typeface="Calibri" panose="020F0502020204030204" pitchFamily="34" charset="0"/>
              </a:rPr>
              <a:t>passive voice</a:t>
            </a:r>
            <a:r>
              <a:rPr lang="en-US" sz="2800" dirty="0" smtClean="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904566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500"/>
                            </p:stCondLst>
                            <p:childTnLst>
                              <p:par>
                                <p:cTn id="36" presetID="35" presetClass="path" presetSubtype="0" fill="hold" grpId="1" nodeType="afterEffect">
                                  <p:stCondLst>
                                    <p:cond delay="0"/>
                                  </p:stCondLst>
                                  <p:childTnLst>
                                    <p:animMotion origin="layout" path="M -3.95833E-6 2.59259E-6 L -0.25468 0.00139 " pathEditMode="relative" rAng="0" ptsTypes="AA">
                                      <p:cBhvr>
                                        <p:cTn id="37" dur="2000" fill="hold"/>
                                        <p:tgtEl>
                                          <p:spTgt spid="10"/>
                                        </p:tgtEl>
                                        <p:attrNameLst>
                                          <p:attrName>ppt_x</p:attrName>
                                          <p:attrName>ppt_y</p:attrName>
                                        </p:attrNameLst>
                                      </p:cBhvr>
                                      <p:rCtr x="-12734" y="69"/>
                                    </p:animMotion>
                                  </p:childTnLst>
                                </p:cTn>
                              </p:par>
                            </p:childTnLst>
                          </p:cTn>
                        </p:par>
                        <p:par>
                          <p:cTn id="38" fill="hold">
                            <p:stCondLst>
                              <p:cond delay="2500"/>
                            </p:stCondLst>
                            <p:childTnLst>
                              <p:par>
                                <p:cTn id="39" presetID="42" presetClass="path" presetSubtype="0" fill="hold" grpId="2" nodeType="afterEffect">
                                  <p:stCondLst>
                                    <p:cond delay="0"/>
                                  </p:stCondLst>
                                  <p:childTnLst>
                                    <p:animMotion origin="layout" path="M -0.25468 0.00139 L -0.25573 0.10764 " pathEditMode="relative" rAng="0" ptsTypes="AA">
                                      <p:cBhvr>
                                        <p:cTn id="40" dur="2000" fill="hold"/>
                                        <p:tgtEl>
                                          <p:spTgt spid="10"/>
                                        </p:tgtEl>
                                        <p:attrNameLst>
                                          <p:attrName>ppt_x</p:attrName>
                                          <p:attrName>ppt_y</p:attrName>
                                        </p:attrNameLst>
                                      </p:cBhvr>
                                      <p:rCtr x="-52" y="5301"/>
                                    </p:animMotion>
                                  </p:childTnLst>
                                  <p:subTnLst>
                                    <p:set>
                                      <p:cBhvr override="childStyle">
                                        <p:cTn dur="1" fill="hold" display="0" masterRel="sameClick" afterEffect="1">
                                          <p:stCondLst>
                                            <p:cond evt="end" delay="0">
                                              <p:tn val="39"/>
                                            </p:cond>
                                          </p:stCondLst>
                                        </p:cTn>
                                        <p:tgtEl>
                                          <p:spTgt spid="10"/>
                                        </p:tgtEl>
                                        <p:attrNameLst>
                                          <p:attrName>style.visibility</p:attrName>
                                        </p:attrNameLst>
                                      </p:cBhvr>
                                      <p:to>
                                        <p:strVal val="hidden"/>
                                      </p:to>
                                    </p:set>
                                  </p:subTnLst>
                                </p:cTn>
                              </p:par>
                            </p:childTnLst>
                          </p:cTn>
                        </p:par>
                        <p:par>
                          <p:cTn id="41" fill="hold">
                            <p:stCondLst>
                              <p:cond delay="4500"/>
                            </p:stCondLst>
                            <p:childTnLst>
                              <p:par>
                                <p:cTn id="42" presetID="6" presetClass="entr" presetSubtype="32"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circle(out)">
                                      <p:cBhvr>
                                        <p:cTn id="44" dur="2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par>
                          <p:cTn id="50" fill="hold">
                            <p:stCondLst>
                              <p:cond delay="500"/>
                            </p:stCondLst>
                            <p:childTnLst>
                              <p:par>
                                <p:cTn id="51" presetID="42" presetClass="path" presetSubtype="0" accel="50000" decel="50000" fill="hold" grpId="1" nodeType="afterEffect">
                                  <p:stCondLst>
                                    <p:cond delay="0"/>
                                  </p:stCondLst>
                                  <p:childTnLst>
                                    <p:animMotion origin="layout" path="M 3.125E-6 -2.59259E-6 L 0.28125 0.00278 " pathEditMode="relative" rAng="0" ptsTypes="AA">
                                      <p:cBhvr>
                                        <p:cTn id="52" dur="2000" fill="hold"/>
                                        <p:tgtEl>
                                          <p:spTgt spid="11"/>
                                        </p:tgtEl>
                                        <p:attrNameLst>
                                          <p:attrName>ppt_x</p:attrName>
                                          <p:attrName>ppt_y</p:attrName>
                                        </p:attrNameLst>
                                      </p:cBhvr>
                                      <p:rCtr x="14063" y="139"/>
                                    </p:animMotion>
                                  </p:childTnLst>
                                </p:cTn>
                              </p:par>
                            </p:childTnLst>
                          </p:cTn>
                        </p:par>
                        <p:par>
                          <p:cTn id="53" fill="hold">
                            <p:stCondLst>
                              <p:cond delay="2500"/>
                            </p:stCondLst>
                            <p:childTnLst>
                              <p:par>
                                <p:cTn id="54" presetID="42" presetClass="path" presetSubtype="0" fill="hold" grpId="2" nodeType="afterEffect">
                                  <p:stCondLst>
                                    <p:cond delay="0"/>
                                  </p:stCondLst>
                                  <p:childTnLst>
                                    <p:animMotion origin="layout" path="M 0.28125 0.00278 L 0.28229 0.11088 " pathEditMode="relative" rAng="0" ptsTypes="AA">
                                      <p:cBhvr>
                                        <p:cTn id="55" dur="2000" fill="hold"/>
                                        <p:tgtEl>
                                          <p:spTgt spid="11"/>
                                        </p:tgtEl>
                                        <p:attrNameLst>
                                          <p:attrName>ppt_x</p:attrName>
                                          <p:attrName>ppt_y</p:attrName>
                                        </p:attrNameLst>
                                      </p:cBhvr>
                                      <p:rCtr x="0" y="4861"/>
                                    </p:animMotion>
                                  </p:childTnLst>
                                  <p:subTnLst>
                                    <p:set>
                                      <p:cBhvr override="childStyle">
                                        <p:cTn dur="1" fill="hold" display="0" masterRel="sameClick" afterEffect="1">
                                          <p:stCondLst>
                                            <p:cond evt="end" delay="0">
                                              <p:tn val="54"/>
                                            </p:cond>
                                          </p:stCondLst>
                                        </p:cTn>
                                        <p:tgtEl>
                                          <p:spTgt spid="11"/>
                                        </p:tgtEl>
                                        <p:attrNameLst>
                                          <p:attrName>style.visibility</p:attrName>
                                        </p:attrNameLst>
                                      </p:cBhvr>
                                      <p:to>
                                        <p:strVal val="hidden"/>
                                      </p:to>
                                    </p:set>
                                  </p:subTnLst>
                                </p:cTn>
                              </p:par>
                            </p:childTnLst>
                          </p:cTn>
                        </p:par>
                        <p:par>
                          <p:cTn id="56" fill="hold">
                            <p:stCondLst>
                              <p:cond delay="4500"/>
                            </p:stCondLst>
                            <p:childTnLst>
                              <p:par>
                                <p:cTn id="57" presetID="6" presetClass="entr" presetSubtype="32"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circle(out)">
                                      <p:cBhvr>
                                        <p:cTn id="59" dur="20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down)">
                                      <p:cBhvr>
                                        <p:cTn id="64" dur="580">
                                          <p:stCondLst>
                                            <p:cond delay="0"/>
                                          </p:stCondLst>
                                        </p:cTn>
                                        <p:tgtEl>
                                          <p:spTgt spid="12"/>
                                        </p:tgtEl>
                                      </p:cBhvr>
                                    </p:animEffect>
                                    <p:anim calcmode="lin" valueType="num">
                                      <p:cBhvr>
                                        <p:cTn id="6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0" dur="26">
                                          <p:stCondLst>
                                            <p:cond delay="650"/>
                                          </p:stCondLst>
                                        </p:cTn>
                                        <p:tgtEl>
                                          <p:spTgt spid="12"/>
                                        </p:tgtEl>
                                      </p:cBhvr>
                                      <p:to x="100000" y="60000"/>
                                    </p:animScale>
                                    <p:animScale>
                                      <p:cBhvr>
                                        <p:cTn id="71" dur="166" decel="50000">
                                          <p:stCondLst>
                                            <p:cond delay="676"/>
                                          </p:stCondLst>
                                        </p:cTn>
                                        <p:tgtEl>
                                          <p:spTgt spid="12"/>
                                        </p:tgtEl>
                                      </p:cBhvr>
                                      <p:to x="100000" y="100000"/>
                                    </p:animScale>
                                    <p:animScale>
                                      <p:cBhvr>
                                        <p:cTn id="72" dur="26">
                                          <p:stCondLst>
                                            <p:cond delay="1312"/>
                                          </p:stCondLst>
                                        </p:cTn>
                                        <p:tgtEl>
                                          <p:spTgt spid="12"/>
                                        </p:tgtEl>
                                      </p:cBhvr>
                                      <p:to x="100000" y="80000"/>
                                    </p:animScale>
                                    <p:animScale>
                                      <p:cBhvr>
                                        <p:cTn id="73" dur="166" decel="50000">
                                          <p:stCondLst>
                                            <p:cond delay="1338"/>
                                          </p:stCondLst>
                                        </p:cTn>
                                        <p:tgtEl>
                                          <p:spTgt spid="12"/>
                                        </p:tgtEl>
                                      </p:cBhvr>
                                      <p:to x="100000" y="100000"/>
                                    </p:animScale>
                                    <p:animScale>
                                      <p:cBhvr>
                                        <p:cTn id="74" dur="26">
                                          <p:stCondLst>
                                            <p:cond delay="1642"/>
                                          </p:stCondLst>
                                        </p:cTn>
                                        <p:tgtEl>
                                          <p:spTgt spid="12"/>
                                        </p:tgtEl>
                                      </p:cBhvr>
                                      <p:to x="100000" y="90000"/>
                                    </p:animScale>
                                    <p:animScale>
                                      <p:cBhvr>
                                        <p:cTn id="75" dur="166" decel="50000">
                                          <p:stCondLst>
                                            <p:cond delay="1668"/>
                                          </p:stCondLst>
                                        </p:cTn>
                                        <p:tgtEl>
                                          <p:spTgt spid="12"/>
                                        </p:tgtEl>
                                      </p:cBhvr>
                                      <p:to x="100000" y="100000"/>
                                    </p:animScale>
                                    <p:animScale>
                                      <p:cBhvr>
                                        <p:cTn id="76" dur="26">
                                          <p:stCondLst>
                                            <p:cond delay="1808"/>
                                          </p:stCondLst>
                                        </p:cTn>
                                        <p:tgtEl>
                                          <p:spTgt spid="12"/>
                                        </p:tgtEl>
                                      </p:cBhvr>
                                      <p:to x="100000" y="95000"/>
                                    </p:animScale>
                                    <p:animScale>
                                      <p:cBhvr>
                                        <p:cTn id="77" dur="166" decel="50000">
                                          <p:stCondLst>
                                            <p:cond delay="1834"/>
                                          </p:stCondLst>
                                        </p:cTn>
                                        <p:tgtEl>
                                          <p:spTgt spid="12"/>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down)">
                                      <p:cBhvr>
                                        <p:cTn id="82" dur="580">
                                          <p:stCondLst>
                                            <p:cond delay="0"/>
                                          </p:stCondLst>
                                        </p:cTn>
                                        <p:tgtEl>
                                          <p:spTgt spid="13"/>
                                        </p:tgtEl>
                                      </p:cBhvr>
                                    </p:animEffect>
                                    <p:anim calcmode="lin" valueType="num">
                                      <p:cBhvr>
                                        <p:cTn id="8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8" dur="26">
                                          <p:stCondLst>
                                            <p:cond delay="650"/>
                                          </p:stCondLst>
                                        </p:cTn>
                                        <p:tgtEl>
                                          <p:spTgt spid="13"/>
                                        </p:tgtEl>
                                      </p:cBhvr>
                                      <p:to x="100000" y="60000"/>
                                    </p:animScale>
                                    <p:animScale>
                                      <p:cBhvr>
                                        <p:cTn id="89" dur="166" decel="50000">
                                          <p:stCondLst>
                                            <p:cond delay="676"/>
                                          </p:stCondLst>
                                        </p:cTn>
                                        <p:tgtEl>
                                          <p:spTgt spid="13"/>
                                        </p:tgtEl>
                                      </p:cBhvr>
                                      <p:to x="100000" y="100000"/>
                                    </p:animScale>
                                    <p:animScale>
                                      <p:cBhvr>
                                        <p:cTn id="90" dur="26">
                                          <p:stCondLst>
                                            <p:cond delay="1312"/>
                                          </p:stCondLst>
                                        </p:cTn>
                                        <p:tgtEl>
                                          <p:spTgt spid="13"/>
                                        </p:tgtEl>
                                      </p:cBhvr>
                                      <p:to x="100000" y="80000"/>
                                    </p:animScale>
                                    <p:animScale>
                                      <p:cBhvr>
                                        <p:cTn id="91" dur="166" decel="50000">
                                          <p:stCondLst>
                                            <p:cond delay="1338"/>
                                          </p:stCondLst>
                                        </p:cTn>
                                        <p:tgtEl>
                                          <p:spTgt spid="13"/>
                                        </p:tgtEl>
                                      </p:cBhvr>
                                      <p:to x="100000" y="100000"/>
                                    </p:animScale>
                                    <p:animScale>
                                      <p:cBhvr>
                                        <p:cTn id="92" dur="26">
                                          <p:stCondLst>
                                            <p:cond delay="1642"/>
                                          </p:stCondLst>
                                        </p:cTn>
                                        <p:tgtEl>
                                          <p:spTgt spid="13"/>
                                        </p:tgtEl>
                                      </p:cBhvr>
                                      <p:to x="100000" y="90000"/>
                                    </p:animScale>
                                    <p:animScale>
                                      <p:cBhvr>
                                        <p:cTn id="93" dur="166" decel="50000">
                                          <p:stCondLst>
                                            <p:cond delay="1668"/>
                                          </p:stCondLst>
                                        </p:cTn>
                                        <p:tgtEl>
                                          <p:spTgt spid="13"/>
                                        </p:tgtEl>
                                      </p:cBhvr>
                                      <p:to x="100000" y="100000"/>
                                    </p:animScale>
                                    <p:animScale>
                                      <p:cBhvr>
                                        <p:cTn id="94" dur="26">
                                          <p:stCondLst>
                                            <p:cond delay="1808"/>
                                          </p:stCondLst>
                                        </p:cTn>
                                        <p:tgtEl>
                                          <p:spTgt spid="13"/>
                                        </p:tgtEl>
                                      </p:cBhvr>
                                      <p:to x="100000" y="95000"/>
                                    </p:animScale>
                                    <p:animScale>
                                      <p:cBhvr>
                                        <p:cTn id="95"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animBg="1"/>
      <p:bldP spid="8" grpId="0" animBg="1"/>
      <p:bldP spid="9" grpId="0" animBg="1"/>
      <p:bldP spid="10" grpId="0" animBg="1"/>
      <p:bldP spid="10" grpId="1" animBg="1"/>
      <p:bldP spid="10" grpId="2" animBg="1"/>
      <p:bldP spid="11" grpId="0" animBg="1"/>
      <p:bldP spid="11" grpId="1" animBg="1"/>
      <p:bldP spid="11" grpId="2" animBg="1"/>
      <p:bldP spid="12" grpId="0"/>
      <p:bldP spid="13"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833</TotalTime>
  <Words>956</Words>
  <Application>Microsoft Office PowerPoint</Application>
  <PresentationFormat>Widescreen</PresentationFormat>
  <Paragraphs>124</Paragraphs>
  <Slides>18</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Bell MT</vt:lpstr>
      <vt:lpstr>Calibri</vt:lpstr>
      <vt:lpstr>Century Gothic</vt:lpstr>
      <vt:lpstr>Wingdings</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Noor Alam</dc:creator>
  <cp:lastModifiedBy>Noor Alam</cp:lastModifiedBy>
  <cp:revision>58</cp:revision>
  <dcterms:created xsi:type="dcterms:W3CDTF">2020-05-17T15:50:00Z</dcterms:created>
  <dcterms:modified xsi:type="dcterms:W3CDTF">2020-05-24T16:03:16Z</dcterms:modified>
</cp:coreProperties>
</file>