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71" r:id="rId3"/>
    <p:sldId id="257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zanur rahman" initials="mr" lastIdx="1" clrIdx="0">
    <p:extLst>
      <p:ext uri="{19B8F6BF-5375-455C-9EA6-DF929625EA0E}">
        <p15:presenceInfo xmlns:p15="http://schemas.microsoft.com/office/powerpoint/2012/main" userId="110e7fd49e51ce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66"/>
    <a:srgbClr val="00FF00"/>
    <a:srgbClr val="D38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51" autoAdjust="0"/>
  </p:normalViewPr>
  <p:slideViewPr>
    <p:cSldViewPr snapToGrid="0">
      <p:cViewPr varScale="1">
        <p:scale>
          <a:sx n="62" d="100"/>
          <a:sy n="62" d="100"/>
        </p:scale>
        <p:origin x="5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739DC-692B-4108-A03B-140506487A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1D9F0-7F47-447A-A56D-181359689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4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ঘোষনা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1D9F0-7F47-447A-A56D-181359689D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9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1D9F0-7F47-447A-A56D-181359689D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2EE-DDA6-4C54-93DD-46E838635B58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1B1B-0D82-4D6F-955F-BC4EDEFD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1B5D-9E09-4ED5-9826-1DDB858264F9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1B1B-0D82-4D6F-955F-BC4EDEFD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8F4-A192-4ED7-8C81-620162E04AFD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1B1B-0D82-4D6F-955F-BC4EDEFD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1E64-D3D3-4F12-A6E4-E6F89CF7AF63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1B1B-0D82-4D6F-955F-BC4EDEFD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6269-53BD-454D-B8E0-9792697C441A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1B1B-0D82-4D6F-955F-BC4EDEFD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A434-8DD3-43FB-9D93-B76BA5B401C0}" type="datetime1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1B1B-0D82-4D6F-955F-BC4EDEFD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7BEA-F0AA-4971-8232-AC5E74509408}" type="datetime1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1B1B-0D82-4D6F-955F-BC4EDEFD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DACB-3E46-43EA-BC04-3E19A57CCEA6}" type="datetime1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1B1B-0D82-4D6F-955F-BC4EDEFD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0A37-5284-4CC1-A150-55371FCE363C}" type="datetime1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1B1B-0D82-4D6F-955F-BC4EDEFD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506E-366D-4A69-8039-DC26ABEE79EE}" type="datetime1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1B1B-0D82-4D6F-955F-BC4EDEFD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96E8-CBCA-42B6-862B-282A3944FF6E}" type="datetime1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1B1B-0D82-4D6F-955F-BC4EDEFD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30107-881C-41EC-89D3-DB989D767F54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D1B1B-0D82-4D6F-955F-BC4EDEFD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4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5497" y="3111910"/>
            <a:ext cx="116512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9900" b="1" dirty="0" err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400" dirty="0">
              <a:ln w="66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7362" y="3111909"/>
            <a:ext cx="116512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99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400" dirty="0">
              <a:ln w="6600">
                <a:solidFill>
                  <a:srgbClr val="3333CC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5549" y="3215149"/>
            <a:ext cx="116512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99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400" dirty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6297" y="3111909"/>
            <a:ext cx="116512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99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n w="66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1" y="1414144"/>
            <a:ext cx="10205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 ভার্চুয়াল স্কুলে সকলকে 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4" y="19135"/>
            <a:ext cx="12196083" cy="687160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75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25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75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কৃষির উন্নয়নে বীজই প্রধান ও মুখ্য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9" y="427673"/>
            <a:ext cx="2535374" cy="20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দই খেলে কমে হৃদরোগের ঝুঁকি - Bhorer Kagoj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101" y="427673"/>
            <a:ext cx="2104299" cy="20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রাজভোগ মিষ্টি রেসিপি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0168" y="427673"/>
            <a:ext cx="2381250" cy="20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914" y="427673"/>
            <a:ext cx="2656920" cy="2080396"/>
          </a:xfrm>
          <a:prstGeom prst="rect">
            <a:avLst/>
          </a:prstGeom>
        </p:spPr>
      </p:pic>
      <p:pic>
        <p:nvPicPr>
          <p:cNvPr id="2056" name="Picture 8" descr="কলিজার উপকারিতা - Bhorer Kagoj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9" y="2700610"/>
            <a:ext cx="2258571" cy="20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035" y="2697638"/>
            <a:ext cx="1903788" cy="1884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201" y="2994659"/>
            <a:ext cx="2763864" cy="1492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118" y="2753795"/>
            <a:ext cx="2763864" cy="1828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1530" y="2575223"/>
            <a:ext cx="407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776" y="5064012"/>
            <a:ext cx="6334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1249" y="5760856"/>
            <a:ext cx="10604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বেরিবেরি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জিভে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অ্যানিমিয়া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রক্তশূন্যতা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83" y="5159829"/>
            <a:ext cx="500507" cy="5005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42" y="5977788"/>
            <a:ext cx="500507" cy="5005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9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85" y="410840"/>
            <a:ext cx="2442381" cy="1974258"/>
          </a:xfrm>
          <a:prstGeom prst="rect">
            <a:avLst/>
          </a:prstGeom>
        </p:spPr>
      </p:pic>
      <p:pic>
        <p:nvPicPr>
          <p:cNvPr id="1028" name="Picture 4" descr="প্রতিদিন ১ টি আমলকি খান, পান ২০ টি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444" y="528000"/>
            <a:ext cx="1853221" cy="14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940" y="528000"/>
            <a:ext cx="2250340" cy="1681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555" y="410840"/>
            <a:ext cx="2161994" cy="1703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81" y="2114486"/>
            <a:ext cx="2310072" cy="2395298"/>
          </a:xfrm>
          <a:prstGeom prst="rect">
            <a:avLst/>
          </a:prstGeom>
        </p:spPr>
      </p:pic>
      <p:sp>
        <p:nvSpPr>
          <p:cNvPr id="6" name="AutoShape 6" descr="Cabbage PNG image free download images"/>
          <p:cNvSpPr>
            <a:spLocks noChangeAspect="1" noChangeArrowheads="1"/>
          </p:cNvSpPr>
          <p:nvPr/>
        </p:nvSpPr>
        <p:spPr bwMode="auto">
          <a:xfrm>
            <a:off x="155575" y="-108420"/>
            <a:ext cx="268757" cy="2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শীতকালে বাঁধাকপি খান, ছোট-বড় কোনও ...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474" y="2316116"/>
            <a:ext cx="3233200" cy="21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170" y="545596"/>
            <a:ext cx="1673820" cy="1704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4995" y="2958192"/>
            <a:ext cx="4358238" cy="707886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331" y="4876436"/>
            <a:ext cx="11229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2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8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দেহকে</a:t>
            </a:r>
            <a:r>
              <a:rPr lang="en-US" sz="2800" dirty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কর্মক্ষম</a:t>
            </a:r>
            <a:r>
              <a:rPr lang="en-US" sz="2800" dirty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2833" y="5600929"/>
            <a:ext cx="59916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স্কার্ভি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মাড়ির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761" y="4846538"/>
            <a:ext cx="644570" cy="644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156" y="5606125"/>
            <a:ext cx="644570" cy="64457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50" y="503830"/>
            <a:ext cx="2259842" cy="2259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681" y="616608"/>
            <a:ext cx="2143234" cy="2034286"/>
          </a:xfrm>
          <a:prstGeom prst="rect">
            <a:avLst/>
          </a:prstGeom>
        </p:spPr>
      </p:pic>
      <p:pic>
        <p:nvPicPr>
          <p:cNvPr id="2050" name="Picture 2" descr="আন্ডে কা ফান্ডা | Aramv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946" y="616608"/>
            <a:ext cx="2655863" cy="20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0872" y="3152633"/>
            <a:ext cx="5104263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728" y="4599296"/>
            <a:ext cx="692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2832" y="5600929"/>
            <a:ext cx="76967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রিকেটস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বেকে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D38C0B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284735" y="4760142"/>
            <a:ext cx="516194" cy="503646"/>
          </a:xfrm>
          <a:prstGeom prst="chevron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205245" y="5680751"/>
            <a:ext cx="516194" cy="503646"/>
          </a:xfrm>
          <a:prstGeom prst="chevron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78" y="279740"/>
            <a:ext cx="3389290" cy="2286352"/>
          </a:xfrm>
          <a:prstGeom prst="rect">
            <a:avLst/>
          </a:prstGeom>
        </p:spPr>
      </p:pic>
      <p:pic>
        <p:nvPicPr>
          <p:cNvPr id="3074" name="Picture 2" descr="Sunflower Oil Png - Sunflower Cooking Oil Png | Transparent PNG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648" y="279740"/>
            <a:ext cx="3234519" cy="252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w Liver (Kolija), 500 gm. - আগমন বাংলাদেশ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909" y="279740"/>
            <a:ext cx="2988858" cy="27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0872" y="3152633"/>
            <a:ext cx="5104263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‘ই’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727" y="4599296"/>
            <a:ext cx="950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কোষগুলোকে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2832" y="5600929"/>
            <a:ext cx="88567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1284735" y="4760142"/>
            <a:ext cx="516194" cy="503646"/>
          </a:xfrm>
          <a:prstGeom prst="chevron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284735" y="5703049"/>
            <a:ext cx="516194" cy="503646"/>
          </a:xfrm>
          <a:prstGeom prst="chevron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dy Finger Transparent PNG | PNG M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01" y="259308"/>
            <a:ext cx="4116174" cy="27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ybea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875" y="573206"/>
            <a:ext cx="3429000" cy="19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পুঁইশাকের অজানা কিছু ব্যবহার | 20Four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106" y="259308"/>
            <a:ext cx="3391943" cy="2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0872" y="3152633"/>
            <a:ext cx="5199797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727" y="4599296"/>
            <a:ext cx="950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6979" y="5600929"/>
            <a:ext cx="112300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যকৃতের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বাধার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1284735" y="4760142"/>
            <a:ext cx="516194" cy="503646"/>
          </a:xfrm>
          <a:prstGeom prst="chevron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78882" y="5703049"/>
            <a:ext cx="516194" cy="503646"/>
          </a:xfrm>
          <a:prstGeom prst="chevron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9260" y="210488"/>
            <a:ext cx="5309467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41194" y="1842448"/>
            <a:ext cx="11682484" cy="54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232010" y="1869745"/>
            <a:ext cx="245660" cy="85980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83967" y="1869745"/>
            <a:ext cx="245660" cy="859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794906" y="1869745"/>
            <a:ext cx="245660" cy="85980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130950" y="1869745"/>
            <a:ext cx="245660" cy="85980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9401062" y="1869745"/>
            <a:ext cx="245660" cy="85980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1823512" y="1869745"/>
            <a:ext cx="245660" cy="85980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2819479"/>
            <a:ext cx="74380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‘এ’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04206" y="2819479"/>
            <a:ext cx="799489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23002" y="2819479"/>
            <a:ext cx="898473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81877" y="2819479"/>
            <a:ext cx="829108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99657" y="2729551"/>
            <a:ext cx="74380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‘ই’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2135" y="2756848"/>
            <a:ext cx="915535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0" y="5097963"/>
            <a:ext cx="2312750" cy="1657679"/>
            <a:chOff x="0" y="5097963"/>
            <a:chExt cx="2312750" cy="165767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42383"/>
              <a:ext cx="2312750" cy="1613259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5097963"/>
              <a:ext cx="2304206" cy="16372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30026" y="3817049"/>
            <a:ext cx="2132257" cy="1114062"/>
            <a:chOff x="2024436" y="3777843"/>
            <a:chExt cx="2132257" cy="111406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0697" y="3777843"/>
              <a:ext cx="2105996" cy="111406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024436" y="3777843"/>
              <a:ext cx="2132257" cy="11140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368411" y="5097962"/>
            <a:ext cx="2444046" cy="1507554"/>
            <a:chOff x="4368411" y="5097962"/>
            <a:chExt cx="2444046" cy="150755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8411" y="5113647"/>
              <a:ext cx="2444046" cy="1491869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4376955" y="5097962"/>
              <a:ext cx="2377378" cy="15075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54333" y="3856255"/>
            <a:ext cx="2198598" cy="1035650"/>
            <a:chOff x="6754333" y="3856255"/>
            <a:chExt cx="2198598" cy="103565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4333" y="3856255"/>
              <a:ext cx="2198598" cy="103565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6754333" y="3856255"/>
              <a:ext cx="2198598" cy="10356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687088" y="5220795"/>
            <a:ext cx="2312750" cy="1035650"/>
            <a:chOff x="8687088" y="5220795"/>
            <a:chExt cx="2312750" cy="103565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7088" y="5220795"/>
              <a:ext cx="2312750" cy="94955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8687088" y="5220795"/>
              <a:ext cx="2312750" cy="10356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834920" y="3766327"/>
            <a:ext cx="2312750" cy="866947"/>
            <a:chOff x="9834920" y="3766327"/>
            <a:chExt cx="2312750" cy="86694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9319"/>
            <a:stretch/>
          </p:blipFill>
          <p:spPr>
            <a:xfrm>
              <a:off x="9843463" y="3800765"/>
              <a:ext cx="2304207" cy="77123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9834920" y="3766327"/>
              <a:ext cx="2312750" cy="8669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Down Arrow 46"/>
          <p:cNvSpPr/>
          <p:nvPr/>
        </p:nvSpPr>
        <p:spPr>
          <a:xfrm>
            <a:off x="9292398" y="3464734"/>
            <a:ext cx="284619" cy="163322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5321475" y="1253447"/>
            <a:ext cx="268959" cy="49346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Bent-Up Arrow 51"/>
          <p:cNvSpPr/>
          <p:nvPr/>
        </p:nvSpPr>
        <p:spPr>
          <a:xfrm flipV="1">
            <a:off x="731391" y="3173422"/>
            <a:ext cx="736858" cy="18670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Bent-Up Arrow 55"/>
          <p:cNvSpPr/>
          <p:nvPr/>
        </p:nvSpPr>
        <p:spPr>
          <a:xfrm flipV="1">
            <a:off x="3123367" y="3052141"/>
            <a:ext cx="707870" cy="73731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Bent-Up Arrow 56"/>
          <p:cNvSpPr/>
          <p:nvPr/>
        </p:nvSpPr>
        <p:spPr>
          <a:xfrm flipV="1">
            <a:off x="5309840" y="3052140"/>
            <a:ext cx="707561" cy="198834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Bent-Up Arrow 57"/>
          <p:cNvSpPr/>
          <p:nvPr/>
        </p:nvSpPr>
        <p:spPr>
          <a:xfrm flipV="1">
            <a:off x="7736830" y="2981473"/>
            <a:ext cx="575148" cy="87478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Bent-Up Arrow 58"/>
          <p:cNvSpPr/>
          <p:nvPr/>
        </p:nvSpPr>
        <p:spPr>
          <a:xfrm flipH="1" flipV="1">
            <a:off x="10631142" y="2981472"/>
            <a:ext cx="573440" cy="7332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7" grpId="0" animBg="1"/>
      <p:bldP spid="51" grpId="0" animBg="1"/>
      <p:bldP spid="52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" y="265471"/>
            <a:ext cx="461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597" y="-752169"/>
            <a:ext cx="7206018" cy="6681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307" y="2065121"/>
            <a:ext cx="45077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পৃষ্ঠাটি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319" y="3052916"/>
            <a:ext cx="5294975" cy="362810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6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6766" y="415864"/>
            <a:ext cx="2664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4619" y="2706330"/>
            <a:ext cx="9719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4619" y="4338901"/>
            <a:ext cx="10751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পূষ্টি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056" y="1333855"/>
            <a:ext cx="1030313" cy="1377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43" y="2706330"/>
            <a:ext cx="658262" cy="855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43" y="4192370"/>
            <a:ext cx="658262" cy="85540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767" y="1406769"/>
            <a:ext cx="4223531" cy="4223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24952" y="3565416"/>
            <a:ext cx="679499" cy="3179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E4383C-33F9-4C74-8D87-00DD88BAF0B8}"/>
              </a:ext>
            </a:extLst>
          </p:cNvPr>
          <p:cNvSpPr/>
          <p:nvPr/>
        </p:nvSpPr>
        <p:spPr>
          <a:xfrm>
            <a:off x="617837" y="234777"/>
            <a:ext cx="4732637" cy="12480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02FDE4-8C58-421F-B228-89F0E5A18507}"/>
              </a:ext>
            </a:extLst>
          </p:cNvPr>
          <p:cNvSpPr/>
          <p:nvPr/>
        </p:nvSpPr>
        <p:spPr>
          <a:xfrm>
            <a:off x="7195751" y="350107"/>
            <a:ext cx="4732637" cy="12480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105DA1-E30E-4FFF-9E77-3D9815414491}"/>
              </a:ext>
            </a:extLst>
          </p:cNvPr>
          <p:cNvSpPr/>
          <p:nvPr/>
        </p:nvSpPr>
        <p:spPr>
          <a:xfrm>
            <a:off x="617837" y="3859425"/>
            <a:ext cx="4732637" cy="2862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অপূর্ব কুমার দাস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ফরিদপুর সরকারি বালিকা উচ্চ বিদ্যালয় 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ফরিদপুর </a:t>
            </a:r>
          </a:p>
          <a:p>
            <a:pPr algn="ctr"/>
            <a:r>
              <a:rPr lang="en-GB" sz="2000" dirty="0">
                <a:latin typeface="NikoshBAN" panose="02000000000000000000" pitchFamily="2" charset="0"/>
                <a:cs typeface="NikoshBAN" panose="02000000000000000000" pitchFamily="2" charset="0"/>
              </a:rPr>
              <a:t>E-mail: apurbafaridpur”gmail.com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17235D-293E-40C0-BF5C-7148B9F6CC65}"/>
              </a:ext>
            </a:extLst>
          </p:cNvPr>
          <p:cNvSpPr/>
          <p:nvPr/>
        </p:nvSpPr>
        <p:spPr>
          <a:xfrm>
            <a:off x="6899192" y="3859425"/>
            <a:ext cx="4732637" cy="2862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D3FB90-2DDB-42FA-B1E1-DEBA96BD7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69" y="1536355"/>
            <a:ext cx="2168942" cy="21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477" y="1340858"/>
            <a:ext cx="3946692" cy="2631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169" y="1235527"/>
            <a:ext cx="3586873" cy="2250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9365" y="1657873"/>
            <a:ext cx="2600910" cy="1678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637" y="4476312"/>
            <a:ext cx="2417824" cy="1611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230" y="3926212"/>
            <a:ext cx="3907904" cy="2270492"/>
          </a:xfrm>
          <a:prstGeom prst="rect">
            <a:avLst/>
          </a:prstGeom>
        </p:spPr>
      </p:pic>
      <p:pic>
        <p:nvPicPr>
          <p:cNvPr id="1026" name="Picture 2" descr="বাড়ির ছাদেই চাষ করুন পছন্দের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8564" y="4367802"/>
            <a:ext cx="3048170" cy="18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B83FAF-5687-4040-A002-DC93DC1583F2}"/>
              </a:ext>
            </a:extLst>
          </p:cNvPr>
          <p:cNvSpPr/>
          <p:nvPr/>
        </p:nvSpPr>
        <p:spPr>
          <a:xfrm>
            <a:off x="2863602" y="109260"/>
            <a:ext cx="5747365" cy="10256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 এসো কয়েকটি ছবি দেখি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1204" y="210488"/>
            <a:ext cx="36695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8" name="Ribbon: Tilted Down 7">
            <a:extLst>
              <a:ext uri="{FF2B5EF4-FFF2-40B4-BE49-F238E27FC236}">
                <a16:creationId xmlns:a16="http://schemas.microsoft.com/office/drawing/2014/main" id="{56585772-0108-4225-8AAD-CD287DCFC7AB}"/>
              </a:ext>
            </a:extLst>
          </p:cNvPr>
          <p:cNvSpPr/>
          <p:nvPr/>
        </p:nvSpPr>
        <p:spPr>
          <a:xfrm>
            <a:off x="2619632" y="1878227"/>
            <a:ext cx="8995720" cy="1445741"/>
          </a:xfrm>
          <a:prstGeom prst="ribb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 ও ভিটামিন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24B6C7-64DC-4552-936F-097065BAE272}"/>
              </a:ext>
            </a:extLst>
          </p:cNvPr>
          <p:cNvSpPr/>
          <p:nvPr/>
        </p:nvSpPr>
        <p:spPr>
          <a:xfrm>
            <a:off x="4261204" y="4139514"/>
            <a:ext cx="7724850" cy="9761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শিক্ষার্থীবৃন্দ, তোমাদের নোটবুকে শিরোনামটি লিখে নাও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DD561E-9FEF-4254-A1BF-DE8F0F31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22375101-E10A-483D-AC60-B24909B62349}"/>
              </a:ext>
            </a:extLst>
          </p:cNvPr>
          <p:cNvSpPr/>
          <p:nvPr/>
        </p:nvSpPr>
        <p:spPr>
          <a:xfrm>
            <a:off x="2224213" y="432482"/>
            <a:ext cx="6437870" cy="1519881"/>
          </a:xfrm>
          <a:prstGeom prst="ribb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2">
                    <a:lumMod val="10000"/>
                  </a:schemeClr>
                </a:solidFill>
              </a:rPr>
              <a:t>শিখনফল- 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A708CC-8928-487C-AC29-56123F326B65}"/>
              </a:ext>
            </a:extLst>
          </p:cNvPr>
          <p:cNvSpPr/>
          <p:nvPr/>
        </p:nvSpPr>
        <p:spPr>
          <a:xfrm>
            <a:off x="1322178" y="2109312"/>
            <a:ext cx="8944232" cy="4090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শিক্ষার্থীরা—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পুষ্টি ও ভিটামিন কী তা বলতে পারবে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পুষ্টি কত প্রকার ও কী কী তা বলতে পারবে। 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পুষ্টির উপাদান সম্পর্কে বলতে পারবে।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বিভিন্ন প্রকার ভিটামিনের কাজ ও অভাব জনিত রোগের বিশ্লেষণ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8586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5837" y="1264581"/>
            <a:ext cx="6100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5400" dirty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dirty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ln>
                <a:solidFill>
                  <a:srgbClr val="FFC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215" y="407917"/>
            <a:ext cx="1035609" cy="1473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9367" y="2917257"/>
            <a:ext cx="10112991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as-IN" sz="32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হলো পরিবেশ থেকে </a:t>
            </a:r>
            <a:r>
              <a:rPr lang="bn-IN" sz="32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as-IN" sz="32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খাদ্যবস্তু আহরণ করে খাদ্যবস্তুকে পরিপাক ও শোষণ করা এবং আত্তীকরন দ্বারা দেহের শক্তির চাহিদা পূরণ , রোগ প্রতিরোধ , বৃদ্ধি ও ক্ষয়পূরণ করা ৷ অর্থ্যাৎ দেহ সুস্থ ও সবল রাখার প্রক্রিয়াকে </a:t>
            </a:r>
            <a:r>
              <a:rPr lang="bn-IN" sz="32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বলে। </a:t>
            </a:r>
            <a:endParaRPr lang="en-US" sz="32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9367" y="4625282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0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922" y="5472753"/>
            <a:ext cx="182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1504" y="5459104"/>
            <a:ext cx="2006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7530" y="5459105"/>
            <a:ext cx="1528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4400" dirty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1400" dirty="0">
              <a:ln>
                <a:solidFill>
                  <a:schemeClr val="accent6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0668" y="5431809"/>
            <a:ext cx="2429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1400" dirty="0">
              <a:ln>
                <a:solidFill>
                  <a:srgbClr val="FF0000"/>
                </a:solidFill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4562" y="5431810"/>
            <a:ext cx="2934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4481"/>
            <a:ext cx="4114800" cy="365125"/>
          </a:xfrm>
        </p:spPr>
        <p:txBody>
          <a:bodyPr/>
          <a:lstStyle/>
          <a:p>
            <a:r>
              <a:rPr lang="bn-BD" sz="1400" dirty="0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 sz="1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9C4A9EB-0FFE-4FA9-B072-AD4E3BBA5889}"/>
              </a:ext>
            </a:extLst>
          </p:cNvPr>
          <p:cNvSpPr/>
          <p:nvPr/>
        </p:nvSpPr>
        <p:spPr>
          <a:xfrm>
            <a:off x="4398660" y="436941"/>
            <a:ext cx="3704015" cy="810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কী? 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2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00"/>
          <a:stretch/>
        </p:blipFill>
        <p:spPr>
          <a:xfrm>
            <a:off x="873457" y="709682"/>
            <a:ext cx="10998901" cy="1856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2131" y="3043451"/>
            <a:ext cx="3848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501" y="2955645"/>
            <a:ext cx="1031955" cy="13759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3457" y="4547467"/>
            <a:ext cx="109591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 বা খাদ্যপ্রাণ হলো এক শ্রেণীর জৈব যৌগ যা বিভিন্ন খাদ্যে স্বল্প মাত্রায় থাকে এবং জীবের পুষ্টি সাধনে, স্বাভাবিক বৃদ্ধি ও বিকাশে এবং প্রজননে অত্যাবশ্যকীয় ভূমিকা রাখে। দেহে ভিটামিন বা খাদ্যপ্রাণের অভাবে বিভিন্ন রোগ বা সমস্যার প্রাদুর্ভাব হয়। যেমন ভিটামিন </a:t>
            </a:r>
            <a:r>
              <a:rPr lang="en-US" sz="2800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A'</a:t>
            </a:r>
            <a:r>
              <a:rPr lang="as-IN" sz="2800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অভাবে চোখের দৃষ্টিশক্তি ক্ষতিগ্রস্ত হয়ে থাকে। ভিটামিন আবিস্কার করেন ফ্রাঙ্ক(1912)</a:t>
            </a:r>
            <a:endParaRPr lang="en-US" sz="2800" dirty="0">
              <a:ln w="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118" y="3178791"/>
            <a:ext cx="908713" cy="908713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873457" y="709682"/>
            <a:ext cx="10959152" cy="1856096"/>
          </a:xfrm>
          <a:prstGeom prst="wedgeRect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lgDashDot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2315" y="556274"/>
            <a:ext cx="4190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6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5027" y="2074459"/>
            <a:ext cx="287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কর্মক্ষম</a:t>
            </a:r>
            <a:r>
              <a:rPr lang="en-US" sz="36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5026" y="3140664"/>
            <a:ext cx="575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5026" y="4192048"/>
            <a:ext cx="4080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US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5026" y="5243432"/>
            <a:ext cx="978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সম্পাদানে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587" y="2152867"/>
            <a:ext cx="447235" cy="4472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39" y="3247799"/>
            <a:ext cx="447235" cy="4472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959" y="4300527"/>
            <a:ext cx="447235" cy="4472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679" y="5325120"/>
            <a:ext cx="447235" cy="4472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/>
          <p:cNvSpPr/>
          <p:nvPr/>
        </p:nvSpPr>
        <p:spPr>
          <a:xfrm>
            <a:off x="3862316" y="556274"/>
            <a:ext cx="4001524" cy="90676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0" y="0"/>
            <a:ext cx="12192000" cy="6858000"/>
          </a:xfrm>
          <a:prstGeom prst="round2DiagRect">
            <a:avLst/>
          </a:prstGeom>
          <a:noFill/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09" y="227073"/>
            <a:ext cx="2212667" cy="1993613"/>
          </a:xfrm>
          <a:prstGeom prst="rect">
            <a:avLst/>
          </a:prstGeom>
        </p:spPr>
      </p:pic>
      <p:pic>
        <p:nvPicPr>
          <p:cNvPr id="1028" name="Picture 4" descr="শিশুর উচ্চতা বৃদ্ধিতে সহায়ক কিছু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206" y="390883"/>
            <a:ext cx="2612571" cy="21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867" y="582176"/>
            <a:ext cx="2330230" cy="1910789"/>
          </a:xfrm>
          <a:prstGeom prst="rect">
            <a:avLst/>
          </a:prstGeom>
        </p:spPr>
      </p:pic>
      <p:pic>
        <p:nvPicPr>
          <p:cNvPr id="1034" name="Picture 10" descr="প্রতিদিন মাছ খাওয়া কি আসলেই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1930" y="667880"/>
            <a:ext cx="2313305" cy="155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09" y="2220686"/>
            <a:ext cx="2960166" cy="1970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711" y="2492965"/>
            <a:ext cx="2013111" cy="19258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76010" y="3344091"/>
            <a:ext cx="3879669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‘এ’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388" y="4378421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দৃষ্টিশক্তি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6388" y="5722994"/>
            <a:ext cx="5256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রাতকানা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09" y="4536409"/>
            <a:ext cx="447235" cy="4472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09" y="5974104"/>
            <a:ext cx="447235" cy="4472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পরিচালনায়ঃ অপূর্ব কুমার দাস, সহকারী শিক্ষক, ফরিদপুর সরকারি বালিকা উচ্চ বিদ্যালয়, ফরিদপুর।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791</Words>
  <Application>Microsoft Office PowerPoint</Application>
  <PresentationFormat>Widescreen</PresentationFormat>
  <Paragraphs>92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APURBA KUMAR DAS</cp:lastModifiedBy>
  <cp:revision>70</cp:revision>
  <dcterms:created xsi:type="dcterms:W3CDTF">2020-04-02T03:58:36Z</dcterms:created>
  <dcterms:modified xsi:type="dcterms:W3CDTF">2020-05-25T06:30:07Z</dcterms:modified>
</cp:coreProperties>
</file>