
<file path=[Content_Types].xml><?xml version="1.0" encoding="utf-8"?>
<Types xmlns="http://schemas.openxmlformats.org/package/2006/content-types">
  <Default ContentType="image/png" Extension="png"/>
  <Default ContentType="application/vnd.openxmlformats-officedocument.oleObject" Extension="bin"/>
  <Default ContentType="image/jpeg" Extension="jpeg"/>
  <Default ContentType="image/x-wmf" Extension="wmf"/>
  <Default ContentType="application/vnd.openxmlformats-package.relationships+xml" Extension="rels"/>
  <Default ContentType="application/xml" Extension="xml"/>
  <Default ContentType="image/gif" Extension="gif"/>
  <Default ContentType="application/vnd.openxmlformats-officedocument.vmlDrawing" Extension="v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theme+xml" PartName="/ppt/theme/theme2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drawingml.diagramData+xml" PartName="/ppt/diagrams/data4.xml"/>
  <Override ContentType="application/vnd.openxmlformats-officedocument.drawingml.diagramLayout+xml" PartName="/ppt/diagrams/layout4.xml"/>
  <Override ContentType="application/vnd.openxmlformats-officedocument.drawingml.diagramStyle+xml" PartName="/ppt/diagrams/quickStyle4.xml"/>
  <Override ContentType="application/vnd.openxmlformats-officedocument.drawingml.diagramColors+xml" PartName="/ppt/diagrams/colors4.xml"/>
  <Override ContentType="application/vnd.ms-office.drawingml.diagramDrawing+xml" PartName="/ppt/diagrams/drawing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7" r:id="rId2"/>
    <p:sldId id="289" r:id="rId3"/>
    <p:sldId id="261" r:id="rId4"/>
    <p:sldId id="262" r:id="rId5"/>
    <p:sldId id="263" r:id="rId6"/>
    <p:sldId id="307" r:id="rId7"/>
    <p:sldId id="265" r:id="rId8"/>
    <p:sldId id="266" r:id="rId9"/>
    <p:sldId id="304" r:id="rId10"/>
    <p:sldId id="305" r:id="rId11"/>
    <p:sldId id="270" r:id="rId12"/>
    <p:sldId id="271" r:id="rId13"/>
    <p:sldId id="272" r:id="rId14"/>
    <p:sldId id="273" r:id="rId15"/>
    <p:sldId id="279" r:id="rId16"/>
    <p:sldId id="308" r:id="rId17"/>
    <p:sldId id="309" r:id="rId18"/>
    <p:sldId id="311" r:id="rId19"/>
    <p:sldId id="277" r:id="rId20"/>
    <p:sldId id="278" r:id="rId21"/>
    <p:sldId id="276" r:id="rId22"/>
    <p:sldId id="296" r:id="rId23"/>
    <p:sldId id="314" r:id="rId24"/>
    <p:sldId id="310" r:id="rId25"/>
    <p:sldId id="315" r:id="rId26"/>
    <p:sldId id="316" r:id="rId27"/>
    <p:sldId id="292" r:id="rId28"/>
    <p:sldId id="281" r:id="rId29"/>
    <p:sldId id="317" r:id="rId30"/>
    <p:sldId id="283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51" d="100"/>
          <a:sy n="51" d="100"/>
        </p:scale>
        <p:origin x="70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3A760-87E9-4D35-B1D8-5BB11ED07B5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16E343-82B4-4D0B-B45D-0F490FE0235D}">
      <dgm:prSet custT="1"/>
      <dgm:spPr>
        <a:solidFill>
          <a:schemeClr val="accent2">
            <a:lumMod val="40000"/>
            <a:lumOff val="60000"/>
          </a:schemeClr>
        </a:solidFill>
        <a:ln w="57150">
          <a:solidFill>
            <a:srgbClr val="002060"/>
          </a:solidFill>
        </a:ln>
      </dgm:spPr>
      <dgm:t>
        <a:bodyPr/>
        <a:lstStyle/>
        <a:p>
          <a:pPr rtl="0"/>
          <a:endParaRPr lang="en-US" sz="1400" b="1" cap="none" spc="0" dirty="0" smtClean="0">
            <a:ln w="11430"/>
            <a:solidFill>
              <a:schemeClr val="accent4">
                <a:lumMod val="10000"/>
              </a:schemeClr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rtl="0"/>
          <a:r>
            <a:rPr lang="bn-BD" sz="7200" b="1" dirty="0" smtClean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endParaRPr lang="en-US" sz="7200" b="1" dirty="0">
            <a:solidFill>
              <a:srgbClr val="008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F8F6E0-A5B2-491D-83ED-19E9E7160104}" type="parTrans" cxnId="{BE3D134B-D443-4E8A-B5E2-76B63F1180A5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B8D085A5-8128-4884-BE7E-666BC7382FCA}" type="sibTrans" cxnId="{BE3D134B-D443-4E8A-B5E2-76B63F1180A5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EB82FB9B-EC43-4CC6-88CB-A53F2E8714A8}" type="pres">
      <dgm:prSet presAssocID="{BE53A760-87E9-4D35-B1D8-5BB11ED07B5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FD88E8-8AC9-4B1F-A0C4-A20C1D97D604}" type="pres">
      <dgm:prSet presAssocID="{E716E343-82B4-4D0B-B45D-0F490FE0235D}" presName="circle1" presStyleLbl="node1" presStyleIdx="0" presStyleCnt="1" custLinFactNeighborX="-24679" custLinFactNeighborY="0"/>
      <dgm:spPr>
        <a:solidFill>
          <a:schemeClr val="accent5">
            <a:lumMod val="20000"/>
            <a:lumOff val="80000"/>
          </a:schemeClr>
        </a:solidFill>
        <a:ln w="57150">
          <a:solidFill>
            <a:schemeClr val="accent4">
              <a:lumMod val="10000"/>
            </a:schemeClr>
          </a:solidFill>
        </a:ln>
      </dgm:spPr>
      <dgm:t>
        <a:bodyPr/>
        <a:lstStyle/>
        <a:p>
          <a:endParaRPr lang="en-US"/>
        </a:p>
      </dgm:t>
    </dgm:pt>
    <dgm:pt modelId="{9871A64A-1045-472E-94BB-C26A9DBFAFE7}" type="pres">
      <dgm:prSet presAssocID="{E716E343-82B4-4D0B-B45D-0F490FE0235D}" presName="space" presStyleCnt="0"/>
      <dgm:spPr/>
    </dgm:pt>
    <dgm:pt modelId="{508660B7-E931-4D2D-869E-C294046FF6B9}" type="pres">
      <dgm:prSet presAssocID="{E716E343-82B4-4D0B-B45D-0F490FE0235D}" presName="rect1" presStyleLbl="alignAcc1" presStyleIdx="0" presStyleCnt="1" custScaleX="100000" custLinFactNeighborX="-9426" custLinFactNeighborY="264"/>
      <dgm:spPr/>
      <dgm:t>
        <a:bodyPr/>
        <a:lstStyle/>
        <a:p>
          <a:endParaRPr lang="en-US"/>
        </a:p>
      </dgm:t>
    </dgm:pt>
    <dgm:pt modelId="{AAC36E9C-336F-488E-A8C1-0178D536F410}" type="pres">
      <dgm:prSet presAssocID="{E716E343-82B4-4D0B-B45D-0F490FE0235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3D134B-D443-4E8A-B5E2-76B63F1180A5}" srcId="{BE53A760-87E9-4D35-B1D8-5BB11ED07B53}" destId="{E716E343-82B4-4D0B-B45D-0F490FE0235D}" srcOrd="0" destOrd="0" parTransId="{25F8F6E0-A5B2-491D-83ED-19E9E7160104}" sibTransId="{B8D085A5-8128-4884-BE7E-666BC7382FCA}"/>
    <dgm:cxn modelId="{F0425164-E288-4E99-B5D2-43DFE3FEB039}" type="presOf" srcId="{E716E343-82B4-4D0B-B45D-0F490FE0235D}" destId="{508660B7-E931-4D2D-869E-C294046FF6B9}" srcOrd="0" destOrd="0" presId="urn:microsoft.com/office/officeart/2005/8/layout/target3"/>
    <dgm:cxn modelId="{4D894166-E10E-457F-B1B3-8F828E0B2A12}" type="presOf" srcId="{E716E343-82B4-4D0B-B45D-0F490FE0235D}" destId="{AAC36E9C-336F-488E-A8C1-0178D536F410}" srcOrd="1" destOrd="0" presId="urn:microsoft.com/office/officeart/2005/8/layout/target3"/>
    <dgm:cxn modelId="{D1F471AD-BAA1-42D4-846E-1C8F613C5A3F}" type="presOf" srcId="{BE53A760-87E9-4D35-B1D8-5BB11ED07B53}" destId="{EB82FB9B-EC43-4CC6-88CB-A53F2E8714A8}" srcOrd="0" destOrd="0" presId="urn:microsoft.com/office/officeart/2005/8/layout/target3"/>
    <dgm:cxn modelId="{E970596C-A20E-43F6-9586-DC07A2216B88}" type="presParOf" srcId="{EB82FB9B-EC43-4CC6-88CB-A53F2E8714A8}" destId="{E4FD88E8-8AC9-4B1F-A0C4-A20C1D97D604}" srcOrd="0" destOrd="0" presId="urn:microsoft.com/office/officeart/2005/8/layout/target3"/>
    <dgm:cxn modelId="{D2ED5EB5-96B2-459C-AA14-8FE7FA295CF8}" type="presParOf" srcId="{EB82FB9B-EC43-4CC6-88CB-A53F2E8714A8}" destId="{9871A64A-1045-472E-94BB-C26A9DBFAFE7}" srcOrd="1" destOrd="0" presId="urn:microsoft.com/office/officeart/2005/8/layout/target3"/>
    <dgm:cxn modelId="{01BD116E-7387-4526-BB77-98BC129FFEB9}" type="presParOf" srcId="{EB82FB9B-EC43-4CC6-88CB-A53F2E8714A8}" destId="{508660B7-E931-4D2D-869E-C294046FF6B9}" srcOrd="2" destOrd="0" presId="urn:microsoft.com/office/officeart/2005/8/layout/target3"/>
    <dgm:cxn modelId="{36886160-B058-48B3-81EF-4C252BD06BB0}" type="presParOf" srcId="{EB82FB9B-EC43-4CC6-88CB-A53F2E8714A8}" destId="{AAC36E9C-336F-488E-A8C1-0178D536F410}" srcOrd="3" destOrd="0" presId="urn:microsoft.com/office/officeart/2005/8/layout/target3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3E872C-CA19-4DD4-A5AE-C4F62EFA2C33}" type="doc">
      <dgm:prSet loTypeId="urn:microsoft.com/office/officeart/2005/8/layout/target3" loCatId="relationship" qsTypeId="urn:microsoft.com/office/officeart/2005/8/quickstyle/3d3" qsCatId="3D" csTypeId="urn:microsoft.com/office/officeart/2005/8/colors/accent1_2" csCatId="accent1" phldr="1"/>
      <dgm:spPr/>
    </dgm:pt>
    <dgm:pt modelId="{6CEBD1FE-5294-4C94-9CB4-678124B6953F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400" b="1" dirty="0" smtClean="0">
              <a:latin typeface="NikoshBAN" panose="02000000000000000000" pitchFamily="2" charset="0"/>
              <a:cs typeface="NikoshBAN" panose="02000000000000000000" pitchFamily="2" charset="0"/>
            </a:rPr>
            <a:t>মধুখালী শাহ হাবীব আলিম মাদরাসা </a:t>
          </a:r>
        </a:p>
        <a:p>
          <a:r>
            <a:rPr lang="en-US" sz="2400" b="1" dirty="0" smtClean="0">
              <a:latin typeface="NikoshBAN" panose="02000000000000000000" pitchFamily="2" charset="0"/>
              <a:cs typeface="NikoshBAN" panose="02000000000000000000" pitchFamily="2" charset="0"/>
            </a:rPr>
            <a:t>মধুখালী, ফরিদপুর। </a:t>
          </a:r>
          <a:endParaRPr lang="en-US" sz="24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78A3B317-02F0-4FA6-9DBF-6A55AC98107C}" type="parTrans" cxnId="{277DA2DA-59E6-4F97-BC48-56257B7571C3}">
      <dgm:prSet/>
      <dgm:spPr/>
      <dgm:t>
        <a:bodyPr/>
        <a:lstStyle/>
        <a:p>
          <a:endParaRPr lang="en-US" b="0">
            <a:effectLst/>
          </a:endParaRPr>
        </a:p>
      </dgm:t>
    </dgm:pt>
    <dgm:pt modelId="{51023039-9187-49D2-875F-42A5C90907B3}" type="sibTrans" cxnId="{277DA2DA-59E6-4F97-BC48-56257B7571C3}">
      <dgm:prSet/>
      <dgm:spPr/>
      <dgm:t>
        <a:bodyPr/>
        <a:lstStyle/>
        <a:p>
          <a:endParaRPr lang="en-US" b="0">
            <a:effectLst/>
          </a:endParaRPr>
        </a:p>
      </dgm:t>
    </dgm:pt>
    <dgm:pt modelId="{7A52390D-D7F9-46C7-8461-C34DA51F6E87}">
      <dgm:prSet phldrT="[Text]" custT="1"/>
      <dgm:sp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</dgm:spPr>
      <dgm:t>
        <a:bodyPr/>
        <a:lstStyle/>
        <a:p>
          <a:r>
            <a:rPr lang="en-US" sz="4000" b="1" dirty="0" smtClean="0">
              <a:latin typeface="NikoshBAN" panose="02000000000000000000" pitchFamily="2" charset="0"/>
              <a:cs typeface="NikoshBAN" panose="02000000000000000000" pitchFamily="2" charset="0"/>
            </a:rPr>
            <a:t>মো: তৌহিদুল ইসলাম</a:t>
          </a:r>
          <a:endParaRPr lang="en-US" sz="4000" b="1" cap="none" spc="50" dirty="0">
            <a:ln w="11430"/>
            <a:effectLst/>
          </a:endParaRPr>
        </a:p>
      </dgm:t>
    </dgm:pt>
    <dgm:pt modelId="{B05B8EC6-506D-4D91-A7E2-DE4C4FD9FFEF}" type="sibTrans" cxnId="{26B48BD2-BB0B-4078-9E28-1CC7723A15C9}">
      <dgm:prSet/>
      <dgm:spPr/>
      <dgm:t>
        <a:bodyPr/>
        <a:lstStyle/>
        <a:p>
          <a:endParaRPr lang="en-US" b="0">
            <a:effectLst/>
          </a:endParaRPr>
        </a:p>
      </dgm:t>
    </dgm:pt>
    <dgm:pt modelId="{0749F4B4-47F4-420F-95CC-AF5B57FDE8F3}" type="parTrans" cxnId="{26B48BD2-BB0B-4078-9E28-1CC7723A15C9}">
      <dgm:prSet/>
      <dgm:spPr/>
      <dgm:t>
        <a:bodyPr/>
        <a:lstStyle/>
        <a:p>
          <a:endParaRPr lang="en-US" b="0">
            <a:effectLst/>
          </a:endParaRPr>
        </a:p>
      </dgm:t>
    </dgm:pt>
    <dgm:pt modelId="{1C7644A3-BB9B-43A1-9DD3-02CDC14687D8}">
      <dgm:prSet phldrT="[Text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kumimoji="0" lang="bn-BD" sz="4400" b="1" i="0" u="none" strike="noStrike" cap="none" spc="0" normalizeH="0" baseline="0" noProof="0" dirty="0" smtClean="0">
              <a:ln/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rPr>
            <a:t>সহকারী শিক্ষক </a:t>
          </a:r>
          <a:endParaRPr lang="en-US" sz="4400" b="1" dirty="0">
            <a:effectLst/>
            <a:latin typeface="NikoshBAN" pitchFamily="2" charset="0"/>
            <a:cs typeface="NikoshBAN" pitchFamily="2" charset="0"/>
          </a:endParaRPr>
        </a:p>
      </dgm:t>
    </dgm:pt>
    <dgm:pt modelId="{36D6389A-33F4-4AA7-988B-7A3C51222293}" type="sibTrans" cxnId="{11C16958-C05A-48B5-8B2E-76CE93124335}">
      <dgm:prSet/>
      <dgm:spPr/>
      <dgm:t>
        <a:bodyPr/>
        <a:lstStyle/>
        <a:p>
          <a:endParaRPr lang="en-US" b="0">
            <a:effectLst/>
          </a:endParaRPr>
        </a:p>
      </dgm:t>
    </dgm:pt>
    <dgm:pt modelId="{B26E7F9A-09FC-48F6-9BBE-E6D8A64172F1}" type="parTrans" cxnId="{11C16958-C05A-48B5-8B2E-76CE93124335}">
      <dgm:prSet/>
      <dgm:spPr/>
      <dgm:t>
        <a:bodyPr/>
        <a:lstStyle/>
        <a:p>
          <a:endParaRPr lang="en-US" b="0">
            <a:effectLst/>
          </a:endParaRPr>
        </a:p>
      </dgm:t>
    </dgm:pt>
    <dgm:pt modelId="{154353DF-94DD-4567-ACC6-0534DB2CE5AA}" type="pres">
      <dgm:prSet presAssocID="{203E872C-CA19-4DD4-A5AE-C4F62EFA2C3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B0D9231-3327-4EB7-AF57-C410DCE34C48}" type="pres">
      <dgm:prSet presAssocID="{7A52390D-D7F9-46C7-8461-C34DA51F6E87}" presName="circle1" presStyleLbl="node1" presStyleIdx="0" presStyleCnt="3" custScaleX="88172" custScaleY="88172" custLinFactNeighborX="7927" custLinFactNeighborY="5288"/>
      <dgm:spPr>
        <a:ln>
          <a:solidFill>
            <a:srgbClr val="C00000"/>
          </a:solidFill>
        </a:ln>
      </dgm:spPr>
    </dgm:pt>
    <dgm:pt modelId="{F542EF86-64F0-4826-84E2-DA37BF9D155B}" type="pres">
      <dgm:prSet presAssocID="{7A52390D-D7F9-46C7-8461-C34DA51F6E87}" presName="space" presStyleCnt="0"/>
      <dgm:spPr/>
    </dgm:pt>
    <dgm:pt modelId="{3068198F-AFCD-4A19-B418-EA968219C8B9}" type="pres">
      <dgm:prSet presAssocID="{7A52390D-D7F9-46C7-8461-C34DA51F6E87}" presName="rect1" presStyleLbl="alignAcc1" presStyleIdx="0" presStyleCnt="3" custScaleY="100729" custLinFactNeighborX="-10599"/>
      <dgm:spPr/>
      <dgm:t>
        <a:bodyPr/>
        <a:lstStyle/>
        <a:p>
          <a:endParaRPr lang="en-US"/>
        </a:p>
      </dgm:t>
    </dgm:pt>
    <dgm:pt modelId="{53BEEAAF-84CD-45B9-8E92-1495F635C8D9}" type="pres">
      <dgm:prSet presAssocID="{1C7644A3-BB9B-43A1-9DD3-02CDC14687D8}" presName="vertSpace2" presStyleLbl="node1" presStyleIdx="0" presStyleCnt="3"/>
      <dgm:spPr/>
    </dgm:pt>
    <dgm:pt modelId="{7E2E5C4F-6F85-477C-B088-E52A06F07E8B}" type="pres">
      <dgm:prSet presAssocID="{1C7644A3-BB9B-43A1-9DD3-02CDC14687D8}" presName="circle2" presStyleLbl="node1" presStyleIdx="1" presStyleCnt="3" custScaleX="85968" custScaleY="88172" custLinFactNeighborX="6989" custLinFactNeighborY="3459"/>
      <dgm:spPr>
        <a:solidFill>
          <a:srgbClr val="FF0066"/>
        </a:solidFill>
        <a:ln>
          <a:solidFill>
            <a:srgbClr val="FFFF00"/>
          </a:solidFill>
        </a:ln>
      </dgm:spPr>
    </dgm:pt>
    <dgm:pt modelId="{50B27D0C-03F0-439E-930E-916F9817F6BF}" type="pres">
      <dgm:prSet presAssocID="{1C7644A3-BB9B-43A1-9DD3-02CDC14687D8}" presName="rect2" presStyleLbl="alignAcc1" presStyleIdx="1" presStyleCnt="3" custLinFactNeighborX="-9988" custLinFactNeighborY="7284"/>
      <dgm:spPr/>
      <dgm:t>
        <a:bodyPr/>
        <a:lstStyle/>
        <a:p>
          <a:endParaRPr lang="en-US"/>
        </a:p>
      </dgm:t>
    </dgm:pt>
    <dgm:pt modelId="{1E54EE0A-41CF-46E3-BF68-8715B2DDBF44}" type="pres">
      <dgm:prSet presAssocID="{6CEBD1FE-5294-4C94-9CB4-678124B6953F}" presName="vertSpace3" presStyleLbl="node1" presStyleIdx="1" presStyleCnt="3"/>
      <dgm:spPr/>
    </dgm:pt>
    <dgm:pt modelId="{EDA68FF8-0231-401F-95A0-55CE00B18082}" type="pres">
      <dgm:prSet presAssocID="{6CEBD1FE-5294-4C94-9CB4-678124B6953F}" presName="circle3" presStyleLbl="node1" presStyleIdx="2" presStyleCnt="3" custScaleX="33560" custScaleY="43219" custLinFactNeighborX="10573" custLinFactNeighborY="11648"/>
      <dgm:spPr/>
    </dgm:pt>
    <dgm:pt modelId="{B57B51B5-DC51-4CED-AF65-738C2E0418D5}" type="pres">
      <dgm:prSet presAssocID="{6CEBD1FE-5294-4C94-9CB4-678124B6953F}" presName="rect3" presStyleLbl="alignAcc1" presStyleIdx="2" presStyleCnt="3" custLinFactNeighborX="-9988" custLinFactNeighborY="27412"/>
      <dgm:spPr/>
      <dgm:t>
        <a:bodyPr/>
        <a:lstStyle/>
        <a:p>
          <a:endParaRPr lang="en-US"/>
        </a:p>
      </dgm:t>
    </dgm:pt>
    <dgm:pt modelId="{02C289E1-139C-4248-9CEE-8C3EEBA26257}" type="pres">
      <dgm:prSet presAssocID="{7A52390D-D7F9-46C7-8461-C34DA51F6E87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98BE5-2523-40E6-B086-CBC00BB51B89}" type="pres">
      <dgm:prSet presAssocID="{1C7644A3-BB9B-43A1-9DD3-02CDC14687D8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19420-A023-40F5-9749-91927A5EAAF1}" type="pres">
      <dgm:prSet presAssocID="{6CEBD1FE-5294-4C94-9CB4-678124B6953F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9DD971-01AB-4DB6-8004-1CB3B06AC46C}" type="presOf" srcId="{7A52390D-D7F9-46C7-8461-C34DA51F6E87}" destId="{02C289E1-139C-4248-9CEE-8C3EEBA26257}" srcOrd="1" destOrd="0" presId="urn:microsoft.com/office/officeart/2005/8/layout/target3"/>
    <dgm:cxn modelId="{277DA2DA-59E6-4F97-BC48-56257B7571C3}" srcId="{203E872C-CA19-4DD4-A5AE-C4F62EFA2C33}" destId="{6CEBD1FE-5294-4C94-9CB4-678124B6953F}" srcOrd="2" destOrd="0" parTransId="{78A3B317-02F0-4FA6-9DBF-6A55AC98107C}" sibTransId="{51023039-9187-49D2-875F-42A5C90907B3}"/>
    <dgm:cxn modelId="{7B3CA264-AE0D-4707-9122-E866B705680C}" type="presOf" srcId="{6CEBD1FE-5294-4C94-9CB4-678124B6953F}" destId="{CE319420-A023-40F5-9749-91927A5EAAF1}" srcOrd="1" destOrd="0" presId="urn:microsoft.com/office/officeart/2005/8/layout/target3"/>
    <dgm:cxn modelId="{CA13C1ED-67B2-440A-86A6-9F0825A9F6F3}" type="presOf" srcId="{6CEBD1FE-5294-4C94-9CB4-678124B6953F}" destId="{B57B51B5-DC51-4CED-AF65-738C2E0418D5}" srcOrd="0" destOrd="0" presId="urn:microsoft.com/office/officeart/2005/8/layout/target3"/>
    <dgm:cxn modelId="{7CE9DA69-DD31-47B7-B671-FDC6C2E13862}" type="presOf" srcId="{203E872C-CA19-4DD4-A5AE-C4F62EFA2C33}" destId="{154353DF-94DD-4567-ACC6-0534DB2CE5AA}" srcOrd="0" destOrd="0" presId="urn:microsoft.com/office/officeart/2005/8/layout/target3"/>
    <dgm:cxn modelId="{78724E3A-1146-46BF-B2DD-DE39199D2A3F}" type="presOf" srcId="{7A52390D-D7F9-46C7-8461-C34DA51F6E87}" destId="{3068198F-AFCD-4A19-B418-EA968219C8B9}" srcOrd="0" destOrd="0" presId="urn:microsoft.com/office/officeart/2005/8/layout/target3"/>
    <dgm:cxn modelId="{6D235066-4FFB-4C7C-9289-CD55E42F46CC}" type="presOf" srcId="{1C7644A3-BB9B-43A1-9DD3-02CDC14687D8}" destId="{50B27D0C-03F0-439E-930E-916F9817F6BF}" srcOrd="0" destOrd="0" presId="urn:microsoft.com/office/officeart/2005/8/layout/target3"/>
    <dgm:cxn modelId="{E5AD6936-1581-4CED-9A15-BC347ED15850}" type="presOf" srcId="{1C7644A3-BB9B-43A1-9DD3-02CDC14687D8}" destId="{E0098BE5-2523-40E6-B086-CBC00BB51B89}" srcOrd="1" destOrd="0" presId="urn:microsoft.com/office/officeart/2005/8/layout/target3"/>
    <dgm:cxn modelId="{26B48BD2-BB0B-4078-9E28-1CC7723A15C9}" srcId="{203E872C-CA19-4DD4-A5AE-C4F62EFA2C33}" destId="{7A52390D-D7F9-46C7-8461-C34DA51F6E87}" srcOrd="0" destOrd="0" parTransId="{0749F4B4-47F4-420F-95CC-AF5B57FDE8F3}" sibTransId="{B05B8EC6-506D-4D91-A7E2-DE4C4FD9FFEF}"/>
    <dgm:cxn modelId="{11C16958-C05A-48B5-8B2E-76CE93124335}" srcId="{203E872C-CA19-4DD4-A5AE-C4F62EFA2C33}" destId="{1C7644A3-BB9B-43A1-9DD3-02CDC14687D8}" srcOrd="1" destOrd="0" parTransId="{B26E7F9A-09FC-48F6-9BBE-E6D8A64172F1}" sibTransId="{36D6389A-33F4-4AA7-988B-7A3C51222293}"/>
    <dgm:cxn modelId="{2BCEB149-9F66-4823-B9D5-785E223AB5EC}" type="presParOf" srcId="{154353DF-94DD-4567-ACC6-0534DB2CE5AA}" destId="{5B0D9231-3327-4EB7-AF57-C410DCE34C48}" srcOrd="0" destOrd="0" presId="urn:microsoft.com/office/officeart/2005/8/layout/target3"/>
    <dgm:cxn modelId="{F0431F12-D20A-466F-8721-90F5569C5C92}" type="presParOf" srcId="{154353DF-94DD-4567-ACC6-0534DB2CE5AA}" destId="{F542EF86-64F0-4826-84E2-DA37BF9D155B}" srcOrd="1" destOrd="0" presId="urn:microsoft.com/office/officeart/2005/8/layout/target3"/>
    <dgm:cxn modelId="{5A12BA02-82B9-4799-A692-127931C5328B}" type="presParOf" srcId="{154353DF-94DD-4567-ACC6-0534DB2CE5AA}" destId="{3068198F-AFCD-4A19-B418-EA968219C8B9}" srcOrd="2" destOrd="0" presId="urn:microsoft.com/office/officeart/2005/8/layout/target3"/>
    <dgm:cxn modelId="{BE37A86A-3B40-4509-9194-42B9ED5CA664}" type="presParOf" srcId="{154353DF-94DD-4567-ACC6-0534DB2CE5AA}" destId="{53BEEAAF-84CD-45B9-8E92-1495F635C8D9}" srcOrd="3" destOrd="0" presId="urn:microsoft.com/office/officeart/2005/8/layout/target3"/>
    <dgm:cxn modelId="{FC50B0CB-A4C8-45C1-9750-B9711B7E2849}" type="presParOf" srcId="{154353DF-94DD-4567-ACC6-0534DB2CE5AA}" destId="{7E2E5C4F-6F85-477C-B088-E52A06F07E8B}" srcOrd="4" destOrd="0" presId="urn:microsoft.com/office/officeart/2005/8/layout/target3"/>
    <dgm:cxn modelId="{97748060-07FA-4B91-8376-5B48572ECF18}" type="presParOf" srcId="{154353DF-94DD-4567-ACC6-0534DB2CE5AA}" destId="{50B27D0C-03F0-439E-930E-916F9817F6BF}" srcOrd="5" destOrd="0" presId="urn:microsoft.com/office/officeart/2005/8/layout/target3"/>
    <dgm:cxn modelId="{BE1A1AD2-5B54-4CF0-9455-7D9BBD49A26D}" type="presParOf" srcId="{154353DF-94DD-4567-ACC6-0534DB2CE5AA}" destId="{1E54EE0A-41CF-46E3-BF68-8715B2DDBF44}" srcOrd="6" destOrd="0" presId="urn:microsoft.com/office/officeart/2005/8/layout/target3"/>
    <dgm:cxn modelId="{884C9F95-EDB5-463F-BB4D-697ECB6F2CF4}" type="presParOf" srcId="{154353DF-94DD-4567-ACC6-0534DB2CE5AA}" destId="{EDA68FF8-0231-401F-95A0-55CE00B18082}" srcOrd="7" destOrd="0" presId="urn:microsoft.com/office/officeart/2005/8/layout/target3"/>
    <dgm:cxn modelId="{6B15F8F7-9CFC-4C4F-800A-FB365343DFB5}" type="presParOf" srcId="{154353DF-94DD-4567-ACC6-0534DB2CE5AA}" destId="{B57B51B5-DC51-4CED-AF65-738C2E0418D5}" srcOrd="8" destOrd="0" presId="urn:microsoft.com/office/officeart/2005/8/layout/target3"/>
    <dgm:cxn modelId="{811F5767-AF6B-4A39-A0EA-E31D3ACEB732}" type="presParOf" srcId="{154353DF-94DD-4567-ACC6-0534DB2CE5AA}" destId="{02C289E1-139C-4248-9CEE-8C3EEBA26257}" srcOrd="9" destOrd="0" presId="urn:microsoft.com/office/officeart/2005/8/layout/target3"/>
    <dgm:cxn modelId="{53A9FEB1-C619-43BE-BF70-F59467362F9C}" type="presParOf" srcId="{154353DF-94DD-4567-ACC6-0534DB2CE5AA}" destId="{E0098BE5-2523-40E6-B086-CBC00BB51B89}" srcOrd="10" destOrd="0" presId="urn:microsoft.com/office/officeart/2005/8/layout/target3"/>
    <dgm:cxn modelId="{64A4C04F-2095-4765-964B-80514CCA2654}" type="presParOf" srcId="{154353DF-94DD-4567-ACC6-0534DB2CE5AA}" destId="{CE319420-A023-40F5-9749-91927A5EAAF1}" srcOrd="11" destOrd="0" presId="urn:microsoft.com/office/officeart/2005/8/layout/target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AA8D16-A436-464E-AC03-FF791BEB1744}" type="doc">
      <dgm:prSet loTypeId="urn:microsoft.com/office/officeart/2005/8/layout/lProcess3" loCatId="process" qsTypeId="urn:microsoft.com/office/officeart/2005/8/quickstyle/3d5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2BE6500-0FCC-41C8-9FBC-63C05BD7D7FB}">
      <dgm:prSet phldrT="[Text]" custT="1"/>
      <dgm:spPr>
        <a:solidFill>
          <a:srgbClr val="7030A0"/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bn-IN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শ্রেণি</a:t>
          </a:r>
          <a:endParaRPr lang="en-US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5AFF28F6-AFFF-46A4-8D84-FB6B62603858}" type="parTrans" cxnId="{4018C29E-5B84-44B2-A4E0-B495B287FD2F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2246810E-BB12-4C44-800E-6F717111D356}" type="sibTrans" cxnId="{4018C29E-5B84-44B2-A4E0-B495B287FD2F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C4DA1679-73B2-480A-827F-509A9AFD62DA}">
      <dgm:prSet phldrT="[Text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en-US" sz="40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7ম</a:t>
          </a:r>
          <a:endParaRPr lang="en-US" sz="4000" b="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FDBF6D67-E458-43CD-B6F7-3BDB0A3E048E}" type="parTrans" cxnId="{ADCF0EC6-EBE2-4C4A-B1D8-61C7ECB3AA86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CA206BC8-6E95-40C8-9081-BB7050EEBBC4}" type="sibTrans" cxnId="{ADCF0EC6-EBE2-4C4A-B1D8-61C7ECB3AA86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EF973BE7-15D2-4217-A48C-415EB122A4A1}">
      <dgm:prSet phldrT="[Text]" custT="1"/>
      <dgm:spPr>
        <a:solidFill>
          <a:schemeClr val="accent2">
            <a:lumMod val="75000"/>
          </a:schemeClr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pPr>
            <a:spcBef>
              <a:spcPts val="1200"/>
            </a:spcBef>
            <a:spcAft>
              <a:spcPts val="0"/>
            </a:spcAft>
          </a:pPr>
          <a:r>
            <a:rPr lang="en-US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সময়</a:t>
          </a:r>
          <a:endParaRPr lang="en-US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FBFC7EA-9E43-4AB7-974F-BFE4AB8B61D5}" type="parTrans" cxnId="{D5DF7BC5-91E8-4FA8-BBFA-CE0F97F5C1A0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358B3061-7497-4367-B37E-7C0C56B8F183}" type="sibTrans" cxnId="{D5DF7BC5-91E8-4FA8-BBFA-CE0F97F5C1A0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D63DA2CD-DAB3-4569-A407-F2C1D1FE6616}">
      <dgm:prSet phldrT="[Text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en-US" sz="40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৫০ </a:t>
          </a:r>
          <a:r>
            <a:rPr lang="en-US" sz="4000" b="0" cap="none" spc="0" dirty="0" err="1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মিনিট</a:t>
          </a:r>
          <a:endParaRPr lang="en-US" sz="4000" b="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CC70B715-B716-4911-BFFD-ABF5CDBF0F21}" type="parTrans" cxnId="{3352BBC8-A3CC-48B7-A4D6-5D309EE2734F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541F54C3-BB6C-49E8-993E-30A936E897A8}" type="sibTrans" cxnId="{3352BBC8-A3CC-48B7-A4D6-5D309EE2734F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2E7CBF30-D46A-4FB2-B4B4-B132961369E1}">
      <dgm:prSet phldrT="[Text]" custT="1"/>
      <dgm:spPr>
        <a:solidFill>
          <a:schemeClr val="tx2">
            <a:lumMod val="75000"/>
          </a:schemeClr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en-US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তারিখ</a:t>
          </a:r>
          <a:endParaRPr lang="en-US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5EEFA06-5D46-4773-AECF-FC7111F5A707}" type="parTrans" cxnId="{9172D893-03E2-4DB1-A7BC-DC249E269DA1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06B2643B-0629-4D4E-AC8F-EA27B9D8FD7C}" type="sibTrans" cxnId="{9172D893-03E2-4DB1-A7BC-DC249E269DA1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E38289D3-1880-4825-A10A-9FDD3AE6311C}">
      <dgm:prSet phldrT="[Text]" custT="1"/>
      <dgm:spPr>
        <a:solidFill>
          <a:srgbClr val="92D050"/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en-US" sz="28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24-০৫-২০২০ </a:t>
          </a:r>
          <a:r>
            <a:rPr lang="en-US" sz="28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খ্রি</a:t>
          </a:r>
          <a:r>
            <a:rPr lang="en-US" sz="36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:</a:t>
          </a:r>
          <a:endParaRPr lang="en-US" sz="3600" b="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12F53892-807D-4BAB-BF4C-762BDB593D14}" type="parTrans" cxnId="{F29BA8BE-A617-42B7-BDF3-B95024202AB0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E78C3DA8-963A-4774-BA48-99CB5DA45804}" type="sibTrans" cxnId="{F29BA8BE-A617-42B7-BDF3-B95024202AB0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5D77E333-4B75-4F53-99EF-836C760D2725}">
      <dgm:prSet phldrT="[Text]" custT="1"/>
      <dgm:spPr>
        <a:solidFill>
          <a:schemeClr val="accent6">
            <a:lumMod val="5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bn-IN" sz="2800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বিষয়</a:t>
          </a:r>
          <a:endParaRPr lang="en-US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7278B117-D272-4DC4-8DAC-0E95BBAFEF82}" type="sibTrans" cxnId="{E861384F-D923-4516-8F01-4388FD92E5B6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47CC9C67-43F4-4B02-9F00-F4E3598BAE05}" type="parTrans" cxnId="{E861384F-D923-4516-8F01-4388FD92E5B6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34FC765B-2EB0-473D-A497-1E7C6F22937D}">
      <dgm:prSet phldrT="[Text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en-US" sz="40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বাংলা ১ম </a:t>
          </a:r>
          <a:r>
            <a:rPr lang="en-US" sz="4000" b="0" cap="none" spc="0" dirty="0" err="1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পত্র</a:t>
          </a:r>
          <a:endParaRPr lang="en-US" sz="4000" b="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D05C2020-438C-4F45-A0A3-7009AB96109B}" type="sibTrans" cxnId="{9194D5F7-316E-48CB-93F8-EBBCD0AB8374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63A94F4A-AF4B-4D10-B21F-C4C785857F6B}" type="parTrans" cxnId="{9194D5F7-316E-48CB-93F8-EBBCD0AB8374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F49A9862-D5B5-4E8B-9DD0-EDC0513F5C76}" type="pres">
      <dgm:prSet presAssocID="{1AAA8D16-A436-464E-AC03-FF791BEB174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2EEAADB-C48C-4513-B85A-707BA92CA297}" type="pres">
      <dgm:prSet presAssocID="{F2BE6500-0FCC-41C8-9FBC-63C05BD7D7FB}" presName="horFlow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CB9B20C9-1542-4C91-9CF9-8ED47A99E3EB}" type="pres">
      <dgm:prSet presAssocID="{F2BE6500-0FCC-41C8-9FBC-63C05BD7D7FB}" presName="bigChev" presStyleLbl="node1" presStyleIdx="0" presStyleCnt="4" custScaleX="76398"/>
      <dgm:spPr/>
      <dgm:t>
        <a:bodyPr/>
        <a:lstStyle/>
        <a:p>
          <a:endParaRPr lang="en-US"/>
        </a:p>
      </dgm:t>
    </dgm:pt>
    <dgm:pt modelId="{B4DA9E5E-CB12-4F9E-9D77-953C1097A95C}" type="pres">
      <dgm:prSet presAssocID="{FDBF6D67-E458-43CD-B6F7-3BDB0A3E048E}" presName="parTrans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326C7E6D-8A4A-441C-8D30-5C4E5AB2A7BB}" type="pres">
      <dgm:prSet presAssocID="{C4DA1679-73B2-480A-827F-509A9AFD62DA}" presName="node" presStyleLbl="alignAccFollowNode1" presStyleIdx="0" presStyleCnt="4" custScaleX="173902" custScaleY="140972" custLinFactNeighborX="-46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9260C-19EB-4948-98D6-F9C2AE8B04DC}" type="pres">
      <dgm:prSet presAssocID="{F2BE6500-0FCC-41C8-9FBC-63C05BD7D7FB}" presName="vSp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EF763D5B-F55A-4FD7-A63F-A8A3ECCFB922}" type="pres">
      <dgm:prSet presAssocID="{5D77E333-4B75-4F53-99EF-836C760D2725}" presName="horFlow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3BB57241-4463-4BB7-8B42-4FC5D0160346}" type="pres">
      <dgm:prSet presAssocID="{5D77E333-4B75-4F53-99EF-836C760D2725}" presName="bigChev" presStyleLbl="node1" presStyleIdx="1" presStyleCnt="4" custScaleX="76398"/>
      <dgm:spPr/>
      <dgm:t>
        <a:bodyPr/>
        <a:lstStyle/>
        <a:p>
          <a:endParaRPr lang="en-US"/>
        </a:p>
      </dgm:t>
    </dgm:pt>
    <dgm:pt modelId="{25737604-795D-43EC-A35D-42ED590C132B}" type="pres">
      <dgm:prSet presAssocID="{63A94F4A-AF4B-4D10-B21F-C4C785857F6B}" presName="parTrans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D1B70D99-8398-4580-8198-B1CEC269CCA7}" type="pres">
      <dgm:prSet presAssocID="{34FC765B-2EB0-473D-A497-1E7C6F22937D}" presName="node" presStyleLbl="alignAccFollowNode1" presStyleIdx="1" presStyleCnt="4" custScaleX="173902" custScaleY="140972" custLinFactNeighborX="-46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E5028-030C-4058-AC95-7F6548ED473F}" type="pres">
      <dgm:prSet presAssocID="{5D77E333-4B75-4F53-99EF-836C760D2725}" presName="vSp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FCEA9616-A806-4AF3-A1DC-BAB56577FB68}" type="pres">
      <dgm:prSet presAssocID="{EF973BE7-15D2-4217-A48C-415EB122A4A1}" presName="horFlow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73F5BC04-4989-41F7-AE78-074518BD3557}" type="pres">
      <dgm:prSet presAssocID="{EF973BE7-15D2-4217-A48C-415EB122A4A1}" presName="bigChev" presStyleLbl="node1" presStyleIdx="2" presStyleCnt="4" custScaleX="76398"/>
      <dgm:spPr/>
      <dgm:t>
        <a:bodyPr/>
        <a:lstStyle/>
        <a:p>
          <a:endParaRPr lang="en-US"/>
        </a:p>
      </dgm:t>
    </dgm:pt>
    <dgm:pt modelId="{1CEC6009-3F7E-4F42-B691-53880DB87F22}" type="pres">
      <dgm:prSet presAssocID="{CC70B715-B716-4911-BFFD-ABF5CDBF0F21}" presName="parTrans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3DD6BD90-A2AC-4F3B-BD7D-F2969E00A758}" type="pres">
      <dgm:prSet presAssocID="{D63DA2CD-DAB3-4569-A407-F2C1D1FE6616}" presName="node" presStyleLbl="alignAccFollowNode1" presStyleIdx="2" presStyleCnt="4" custScaleX="173902" custScaleY="140972" custLinFactNeighborX="-46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4B76E-80CB-4932-998E-E6DF6B0E9904}" type="pres">
      <dgm:prSet presAssocID="{EF973BE7-15D2-4217-A48C-415EB122A4A1}" presName="vSp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C3E7D6B1-D780-4525-B677-3882F5A775B1}" type="pres">
      <dgm:prSet presAssocID="{2E7CBF30-D46A-4FB2-B4B4-B132961369E1}" presName="horFlow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1B2B2817-A41C-406A-BD35-C657D0821092}" type="pres">
      <dgm:prSet presAssocID="{2E7CBF30-D46A-4FB2-B4B4-B132961369E1}" presName="bigChev" presStyleLbl="node1" presStyleIdx="3" presStyleCnt="4" custScaleX="76398"/>
      <dgm:spPr/>
      <dgm:t>
        <a:bodyPr/>
        <a:lstStyle/>
        <a:p>
          <a:endParaRPr lang="en-US"/>
        </a:p>
      </dgm:t>
    </dgm:pt>
    <dgm:pt modelId="{8C9C5EFD-C3F3-46D7-9B50-472092AFC632}" type="pres">
      <dgm:prSet presAssocID="{12F53892-807D-4BAB-BF4C-762BDB593D14}" presName="parTrans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DED2D4FC-64C9-497D-ADCF-5765BC8D748D}" type="pres">
      <dgm:prSet presAssocID="{E38289D3-1880-4825-A10A-9FDD3AE6311C}" presName="node" presStyleLbl="alignAccFollowNode1" presStyleIdx="3" presStyleCnt="4" custScaleX="173902" custScaleY="140972" custLinFactNeighborX="-46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9BA8BE-A617-42B7-BDF3-B95024202AB0}" srcId="{2E7CBF30-D46A-4FB2-B4B4-B132961369E1}" destId="{E38289D3-1880-4825-A10A-9FDD3AE6311C}" srcOrd="0" destOrd="0" parTransId="{12F53892-807D-4BAB-BF4C-762BDB593D14}" sibTransId="{E78C3DA8-963A-4774-BA48-99CB5DA45804}"/>
    <dgm:cxn modelId="{9172D893-03E2-4DB1-A7BC-DC249E269DA1}" srcId="{1AAA8D16-A436-464E-AC03-FF791BEB1744}" destId="{2E7CBF30-D46A-4FB2-B4B4-B132961369E1}" srcOrd="3" destOrd="0" parTransId="{05EEFA06-5D46-4773-AECF-FC7111F5A707}" sibTransId="{06B2643B-0629-4D4E-AC8F-EA27B9D8FD7C}"/>
    <dgm:cxn modelId="{ADCF0EC6-EBE2-4C4A-B1D8-61C7ECB3AA86}" srcId="{F2BE6500-0FCC-41C8-9FBC-63C05BD7D7FB}" destId="{C4DA1679-73B2-480A-827F-509A9AFD62DA}" srcOrd="0" destOrd="0" parTransId="{FDBF6D67-E458-43CD-B6F7-3BDB0A3E048E}" sibTransId="{CA206BC8-6E95-40C8-9081-BB7050EEBBC4}"/>
    <dgm:cxn modelId="{0B208E4B-B9C5-47B9-AAA4-D7CACB685F1C}" type="presOf" srcId="{1AAA8D16-A436-464E-AC03-FF791BEB1744}" destId="{F49A9862-D5B5-4E8B-9DD0-EDC0513F5C76}" srcOrd="0" destOrd="0" presId="urn:microsoft.com/office/officeart/2005/8/layout/lProcess3"/>
    <dgm:cxn modelId="{3352BBC8-A3CC-48B7-A4D6-5D309EE2734F}" srcId="{EF973BE7-15D2-4217-A48C-415EB122A4A1}" destId="{D63DA2CD-DAB3-4569-A407-F2C1D1FE6616}" srcOrd="0" destOrd="0" parTransId="{CC70B715-B716-4911-BFFD-ABF5CDBF0F21}" sibTransId="{541F54C3-BB6C-49E8-993E-30A936E897A8}"/>
    <dgm:cxn modelId="{E861384F-D923-4516-8F01-4388FD92E5B6}" srcId="{1AAA8D16-A436-464E-AC03-FF791BEB1744}" destId="{5D77E333-4B75-4F53-99EF-836C760D2725}" srcOrd="1" destOrd="0" parTransId="{47CC9C67-43F4-4B02-9F00-F4E3598BAE05}" sibTransId="{7278B117-D272-4DC4-8DAC-0E95BBAFEF82}"/>
    <dgm:cxn modelId="{8A37C27A-DA33-4E49-A050-380C0D29A29F}" type="presOf" srcId="{D63DA2CD-DAB3-4569-A407-F2C1D1FE6616}" destId="{3DD6BD90-A2AC-4F3B-BD7D-F2969E00A758}" srcOrd="0" destOrd="0" presId="urn:microsoft.com/office/officeart/2005/8/layout/lProcess3"/>
    <dgm:cxn modelId="{E3614A57-F03A-40D5-B930-2530BD2CD5FA}" type="presOf" srcId="{2E7CBF30-D46A-4FB2-B4B4-B132961369E1}" destId="{1B2B2817-A41C-406A-BD35-C657D0821092}" srcOrd="0" destOrd="0" presId="urn:microsoft.com/office/officeart/2005/8/layout/lProcess3"/>
    <dgm:cxn modelId="{5B356C6B-B0C7-4A6B-A563-30BA9449CAB8}" type="presOf" srcId="{34FC765B-2EB0-473D-A497-1E7C6F22937D}" destId="{D1B70D99-8398-4580-8198-B1CEC269CCA7}" srcOrd="0" destOrd="0" presId="urn:microsoft.com/office/officeart/2005/8/layout/lProcess3"/>
    <dgm:cxn modelId="{F19E90BC-BF4C-49C4-A343-06742A22157C}" type="presOf" srcId="{5D77E333-4B75-4F53-99EF-836C760D2725}" destId="{3BB57241-4463-4BB7-8B42-4FC5D0160346}" srcOrd="0" destOrd="0" presId="urn:microsoft.com/office/officeart/2005/8/layout/lProcess3"/>
    <dgm:cxn modelId="{9194D5F7-316E-48CB-93F8-EBBCD0AB8374}" srcId="{5D77E333-4B75-4F53-99EF-836C760D2725}" destId="{34FC765B-2EB0-473D-A497-1E7C6F22937D}" srcOrd="0" destOrd="0" parTransId="{63A94F4A-AF4B-4D10-B21F-C4C785857F6B}" sibTransId="{D05C2020-438C-4F45-A0A3-7009AB96109B}"/>
    <dgm:cxn modelId="{30A79C64-106B-4C49-ACB7-B0633EF091EF}" type="presOf" srcId="{E38289D3-1880-4825-A10A-9FDD3AE6311C}" destId="{DED2D4FC-64C9-497D-ADCF-5765BC8D748D}" srcOrd="0" destOrd="0" presId="urn:microsoft.com/office/officeart/2005/8/layout/lProcess3"/>
    <dgm:cxn modelId="{4AC61C3C-5A8A-4B31-92D5-392FD04B7786}" type="presOf" srcId="{EF973BE7-15D2-4217-A48C-415EB122A4A1}" destId="{73F5BC04-4989-41F7-AE78-074518BD3557}" srcOrd="0" destOrd="0" presId="urn:microsoft.com/office/officeart/2005/8/layout/lProcess3"/>
    <dgm:cxn modelId="{5E6B42C1-2098-4850-941E-268D1B6F0F3B}" type="presOf" srcId="{F2BE6500-0FCC-41C8-9FBC-63C05BD7D7FB}" destId="{CB9B20C9-1542-4C91-9CF9-8ED47A99E3EB}" srcOrd="0" destOrd="0" presId="urn:microsoft.com/office/officeart/2005/8/layout/lProcess3"/>
    <dgm:cxn modelId="{28EFF3BE-9081-47BC-8CC9-66577AD5FF1F}" type="presOf" srcId="{C4DA1679-73B2-480A-827F-509A9AFD62DA}" destId="{326C7E6D-8A4A-441C-8D30-5C4E5AB2A7BB}" srcOrd="0" destOrd="0" presId="urn:microsoft.com/office/officeart/2005/8/layout/lProcess3"/>
    <dgm:cxn modelId="{D5DF7BC5-91E8-4FA8-BBFA-CE0F97F5C1A0}" srcId="{1AAA8D16-A436-464E-AC03-FF791BEB1744}" destId="{EF973BE7-15D2-4217-A48C-415EB122A4A1}" srcOrd="2" destOrd="0" parTransId="{9FBFC7EA-9E43-4AB7-974F-BFE4AB8B61D5}" sibTransId="{358B3061-7497-4367-B37E-7C0C56B8F183}"/>
    <dgm:cxn modelId="{4018C29E-5B84-44B2-A4E0-B495B287FD2F}" srcId="{1AAA8D16-A436-464E-AC03-FF791BEB1744}" destId="{F2BE6500-0FCC-41C8-9FBC-63C05BD7D7FB}" srcOrd="0" destOrd="0" parTransId="{5AFF28F6-AFFF-46A4-8D84-FB6B62603858}" sibTransId="{2246810E-BB12-4C44-800E-6F717111D356}"/>
    <dgm:cxn modelId="{48B40777-3EFB-43EC-9C3B-ECEC1FCA57CD}" type="presParOf" srcId="{F49A9862-D5B5-4E8B-9DD0-EDC0513F5C76}" destId="{D2EEAADB-C48C-4513-B85A-707BA92CA297}" srcOrd="0" destOrd="0" presId="urn:microsoft.com/office/officeart/2005/8/layout/lProcess3"/>
    <dgm:cxn modelId="{506FFCB2-5047-4B0E-9473-13AF5B9B0975}" type="presParOf" srcId="{D2EEAADB-C48C-4513-B85A-707BA92CA297}" destId="{CB9B20C9-1542-4C91-9CF9-8ED47A99E3EB}" srcOrd="0" destOrd="0" presId="urn:microsoft.com/office/officeart/2005/8/layout/lProcess3"/>
    <dgm:cxn modelId="{BEDE2780-C604-4F12-AEE3-55E7BB208958}" type="presParOf" srcId="{D2EEAADB-C48C-4513-B85A-707BA92CA297}" destId="{B4DA9E5E-CB12-4F9E-9D77-953C1097A95C}" srcOrd="1" destOrd="0" presId="urn:microsoft.com/office/officeart/2005/8/layout/lProcess3"/>
    <dgm:cxn modelId="{3076F244-9D53-40CD-BC01-A5C74DFDDADB}" type="presParOf" srcId="{D2EEAADB-C48C-4513-B85A-707BA92CA297}" destId="{326C7E6D-8A4A-441C-8D30-5C4E5AB2A7BB}" srcOrd="2" destOrd="0" presId="urn:microsoft.com/office/officeart/2005/8/layout/lProcess3"/>
    <dgm:cxn modelId="{61DE218E-EEA7-4884-82E0-07DB577FA7E5}" type="presParOf" srcId="{F49A9862-D5B5-4E8B-9DD0-EDC0513F5C76}" destId="{F759260C-19EB-4948-98D6-F9C2AE8B04DC}" srcOrd="1" destOrd="0" presId="urn:microsoft.com/office/officeart/2005/8/layout/lProcess3"/>
    <dgm:cxn modelId="{E246E3F4-0DA5-4860-AE0E-84B6920867B4}" type="presParOf" srcId="{F49A9862-D5B5-4E8B-9DD0-EDC0513F5C76}" destId="{EF763D5B-F55A-4FD7-A63F-A8A3ECCFB922}" srcOrd="2" destOrd="0" presId="urn:microsoft.com/office/officeart/2005/8/layout/lProcess3"/>
    <dgm:cxn modelId="{E0FBC3F9-7F6B-44FA-A6DB-7134A79C23A3}" type="presParOf" srcId="{EF763D5B-F55A-4FD7-A63F-A8A3ECCFB922}" destId="{3BB57241-4463-4BB7-8B42-4FC5D0160346}" srcOrd="0" destOrd="0" presId="urn:microsoft.com/office/officeart/2005/8/layout/lProcess3"/>
    <dgm:cxn modelId="{102058B4-5105-415F-B45E-95CCDE4AEF80}" type="presParOf" srcId="{EF763D5B-F55A-4FD7-A63F-A8A3ECCFB922}" destId="{25737604-795D-43EC-A35D-42ED590C132B}" srcOrd="1" destOrd="0" presId="urn:microsoft.com/office/officeart/2005/8/layout/lProcess3"/>
    <dgm:cxn modelId="{96D988B6-D5AF-48EF-8D12-8EAC04888DFB}" type="presParOf" srcId="{EF763D5B-F55A-4FD7-A63F-A8A3ECCFB922}" destId="{D1B70D99-8398-4580-8198-B1CEC269CCA7}" srcOrd="2" destOrd="0" presId="urn:microsoft.com/office/officeart/2005/8/layout/lProcess3"/>
    <dgm:cxn modelId="{12610C58-0878-40F3-AA95-6A513EEDF51C}" type="presParOf" srcId="{F49A9862-D5B5-4E8B-9DD0-EDC0513F5C76}" destId="{94FE5028-030C-4058-AC95-7F6548ED473F}" srcOrd="3" destOrd="0" presId="urn:microsoft.com/office/officeart/2005/8/layout/lProcess3"/>
    <dgm:cxn modelId="{E7A680D0-BFB0-4D9C-B344-F9C6DD65F922}" type="presParOf" srcId="{F49A9862-D5B5-4E8B-9DD0-EDC0513F5C76}" destId="{FCEA9616-A806-4AF3-A1DC-BAB56577FB68}" srcOrd="4" destOrd="0" presId="urn:microsoft.com/office/officeart/2005/8/layout/lProcess3"/>
    <dgm:cxn modelId="{58B7B05B-2C25-407C-B2E9-04A6449D4D7B}" type="presParOf" srcId="{FCEA9616-A806-4AF3-A1DC-BAB56577FB68}" destId="{73F5BC04-4989-41F7-AE78-074518BD3557}" srcOrd="0" destOrd="0" presId="urn:microsoft.com/office/officeart/2005/8/layout/lProcess3"/>
    <dgm:cxn modelId="{71C86B88-9C0F-4817-80E4-24BDB3006DF1}" type="presParOf" srcId="{FCEA9616-A806-4AF3-A1DC-BAB56577FB68}" destId="{1CEC6009-3F7E-4F42-B691-53880DB87F22}" srcOrd="1" destOrd="0" presId="urn:microsoft.com/office/officeart/2005/8/layout/lProcess3"/>
    <dgm:cxn modelId="{C8CC85B2-DDA6-44F6-AA46-4CA207EB0F46}" type="presParOf" srcId="{FCEA9616-A806-4AF3-A1DC-BAB56577FB68}" destId="{3DD6BD90-A2AC-4F3B-BD7D-F2969E00A758}" srcOrd="2" destOrd="0" presId="urn:microsoft.com/office/officeart/2005/8/layout/lProcess3"/>
    <dgm:cxn modelId="{29DF9D86-3AF2-4F59-B931-9E1E34A7C025}" type="presParOf" srcId="{F49A9862-D5B5-4E8B-9DD0-EDC0513F5C76}" destId="{9EA4B76E-80CB-4932-998E-E6DF6B0E9904}" srcOrd="5" destOrd="0" presId="urn:microsoft.com/office/officeart/2005/8/layout/lProcess3"/>
    <dgm:cxn modelId="{F0F7C7AA-883C-4F8F-BB5E-32E779554DF0}" type="presParOf" srcId="{F49A9862-D5B5-4E8B-9DD0-EDC0513F5C76}" destId="{C3E7D6B1-D780-4525-B677-3882F5A775B1}" srcOrd="6" destOrd="0" presId="urn:microsoft.com/office/officeart/2005/8/layout/lProcess3"/>
    <dgm:cxn modelId="{B6A66D9A-E367-418A-884A-5222FE83E0A9}" type="presParOf" srcId="{C3E7D6B1-D780-4525-B677-3882F5A775B1}" destId="{1B2B2817-A41C-406A-BD35-C657D0821092}" srcOrd="0" destOrd="0" presId="urn:microsoft.com/office/officeart/2005/8/layout/lProcess3"/>
    <dgm:cxn modelId="{82C464FE-194C-4023-8B3F-4890605AC9FA}" type="presParOf" srcId="{C3E7D6B1-D780-4525-B677-3882F5A775B1}" destId="{8C9C5EFD-C3F3-46D7-9B50-472092AFC632}" srcOrd="1" destOrd="0" presId="urn:microsoft.com/office/officeart/2005/8/layout/lProcess3"/>
    <dgm:cxn modelId="{14954B8E-76DE-4AB6-A09D-93709C132D48}" type="presParOf" srcId="{C3E7D6B1-D780-4525-B677-3882F5A775B1}" destId="{DED2D4FC-64C9-497D-ADCF-5765BC8D748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10C238-D54B-46C3-BABB-1D54717E0E52}" type="doc">
      <dgm:prSet loTypeId="urn:microsoft.com/office/officeart/2005/8/layout/radial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93EAF9-9A9A-427A-999B-E864F1F51F85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00B050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n-US" sz="5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এ. </a:t>
          </a:r>
          <a:r>
            <a:rPr lang="en-US" sz="54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কে</a:t>
          </a:r>
          <a:r>
            <a:rPr lang="en-US" sz="5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en-US" sz="54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শেরাম</a:t>
          </a:r>
          <a:endParaRPr lang="en-US" sz="5400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329182-9FDA-46AE-B0EE-068974D1B058}" type="parTrans" cxnId="{331A9559-E608-46CB-B765-6C240EB14D6E}">
      <dgm:prSet/>
      <dgm:spPr/>
      <dgm:t>
        <a:bodyPr/>
        <a:lstStyle/>
        <a:p>
          <a:endParaRPr lang="en-US"/>
        </a:p>
      </dgm:t>
    </dgm:pt>
    <dgm:pt modelId="{23E13539-9F15-49DD-9BDA-39CB00708310}" type="sibTrans" cxnId="{331A9559-E608-46CB-B765-6C240EB14D6E}">
      <dgm:prSet/>
      <dgm:spPr/>
      <dgm:t>
        <a:bodyPr/>
        <a:lstStyle/>
        <a:p>
          <a:endParaRPr lang="en-US"/>
        </a:p>
      </dgm:t>
    </dgm:pt>
    <dgm:pt modelId="{50C59907-BC76-46B5-A39A-8F678E8AC122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জন্ম: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১৯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৫২ </a:t>
          </a:r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খ্রিস্টাব্দে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হবিগঞ্জে</a:t>
          </a:r>
          <a:endParaRPr lang="en-US" sz="2400" b="1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6737552-625B-4258-A7FE-34EE6472CFE0}" type="parTrans" cxnId="{76452E61-DAB1-43DB-A715-3BEF8B520BA5}">
      <dgm:prSet/>
      <dgm:spPr/>
      <dgm:t>
        <a:bodyPr/>
        <a:lstStyle/>
        <a:p>
          <a:endParaRPr lang="en-US"/>
        </a:p>
      </dgm:t>
    </dgm:pt>
    <dgm:pt modelId="{F303AE8A-C58C-47A8-814A-9B75E13D2658}" type="sibTrans" cxnId="{76452E61-DAB1-43DB-A715-3BEF8B520BA5}">
      <dgm:prSet/>
      <dgm:spPr/>
      <dgm:t>
        <a:bodyPr/>
        <a:lstStyle/>
        <a:p>
          <a:endParaRPr lang="en-US"/>
        </a:p>
      </dgm:t>
    </dgm:pt>
    <dgm:pt modelId="{99B1B7A1-26A3-4CFA-930F-749C801CE8DF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সরকারি ব্যাংকে চাকুরি করতেন</a:t>
          </a:r>
          <a:endParaRPr lang="en-US" sz="2000" b="1" dirty="0">
            <a:solidFill>
              <a:schemeClr val="tx1"/>
            </a:solidFill>
          </a:endParaRPr>
        </a:p>
      </dgm:t>
    </dgm:pt>
    <dgm:pt modelId="{D578B7B6-85BF-4CF7-8432-91116AB7EB94}" type="parTrans" cxnId="{C6EDBA51-1512-44EC-B392-0742EFEAD264}">
      <dgm:prSet/>
      <dgm:spPr/>
      <dgm:t>
        <a:bodyPr/>
        <a:lstStyle/>
        <a:p>
          <a:endParaRPr lang="en-US"/>
        </a:p>
      </dgm:t>
    </dgm:pt>
    <dgm:pt modelId="{F5CBA93D-43D8-4050-BBDB-A3C955809AD3}" type="sibTrans" cxnId="{C6EDBA51-1512-44EC-B392-0742EFEAD264}">
      <dgm:prSet/>
      <dgm:spPr/>
      <dgm:t>
        <a:bodyPr/>
        <a:lstStyle/>
        <a:p>
          <a:endParaRPr lang="en-US"/>
        </a:p>
      </dgm:t>
    </dgm:pt>
    <dgm:pt modelId="{03355844-ACD3-48D1-A05B-3AE22327A8E6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মণিপুরি সাহিত্য সংকলন মৈরা’র প্রধান সম্পাদক ছিলেন</a:t>
          </a:r>
          <a:endParaRPr lang="en-US" sz="2400" b="1" dirty="0">
            <a:solidFill>
              <a:schemeClr val="tx1"/>
            </a:solidFill>
          </a:endParaRPr>
        </a:p>
      </dgm:t>
    </dgm:pt>
    <dgm:pt modelId="{EE83384E-D7C0-42A2-B4EC-945AE3C17F15}" type="parTrans" cxnId="{05DAC494-3E91-4D26-A8A5-6820EE5C8488}">
      <dgm:prSet/>
      <dgm:spPr/>
      <dgm:t>
        <a:bodyPr/>
        <a:lstStyle/>
        <a:p>
          <a:endParaRPr lang="en-US"/>
        </a:p>
      </dgm:t>
    </dgm:pt>
    <dgm:pt modelId="{1170FEAE-258F-4F88-B21D-5F1018A241FE}" type="sibTrans" cxnId="{05DAC494-3E91-4D26-A8A5-6820EE5C8488}">
      <dgm:prSet/>
      <dgm:spPr/>
      <dgm:t>
        <a:bodyPr/>
        <a:lstStyle/>
        <a:p>
          <a:endParaRPr lang="en-US"/>
        </a:p>
      </dgm:t>
    </dgm:pt>
    <dgm:pt modelId="{067A1137-952D-413C-A1C8-2F3D04024D61}">
      <dgm:prSet phldrT="[Text]" custT="1"/>
      <dgm:spPr/>
      <dgm:t>
        <a:bodyPr/>
        <a:lstStyle/>
        <a:p>
          <a:endParaRPr lang="en-US" sz="2000" b="1" dirty="0" smtClean="0">
            <a:solidFill>
              <a:schemeClr val="tx1"/>
            </a:solidFill>
          </a:endParaRPr>
        </a:p>
        <a:p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উল্লেখযোগ্য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গ্রন্থ</a:t>
          </a:r>
          <a:endParaRPr lang="en-US" sz="2400" b="1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‘</a:t>
          </a:r>
          <a:r>
            <a:rPr lang="bn-BD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বসন্ত কুন্নি পা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লগী</a:t>
          </a:r>
          <a:r>
            <a:rPr lang="bn-BD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লৈরাং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’</a:t>
          </a:r>
          <a:endParaRPr lang="en-US" sz="2400" b="1" dirty="0" smtClean="0">
            <a:solidFill>
              <a:schemeClr val="tx1"/>
            </a:solidFill>
          </a:endParaRPr>
        </a:p>
        <a:p>
          <a:endParaRPr lang="en-US" sz="2000" b="1" dirty="0">
            <a:solidFill>
              <a:schemeClr val="tx1"/>
            </a:solidFill>
          </a:endParaRPr>
        </a:p>
      </dgm:t>
    </dgm:pt>
    <dgm:pt modelId="{C860AFE8-DC68-496B-BDF0-2EB18B9B4105}" type="parTrans" cxnId="{C82911DA-4D7E-4C68-B1E7-3175C3D82A3F}">
      <dgm:prSet/>
      <dgm:spPr/>
      <dgm:t>
        <a:bodyPr/>
        <a:lstStyle/>
        <a:p>
          <a:endParaRPr lang="en-US"/>
        </a:p>
      </dgm:t>
    </dgm:pt>
    <dgm:pt modelId="{2E0BAE38-69AF-47AE-BE22-D06DB6E358DA}" type="sibTrans" cxnId="{C82911DA-4D7E-4C68-B1E7-3175C3D82A3F}">
      <dgm:prSet/>
      <dgm:spPr/>
      <dgm:t>
        <a:bodyPr/>
        <a:lstStyle/>
        <a:p>
          <a:endParaRPr lang="en-US"/>
        </a:p>
      </dgm:t>
    </dgm:pt>
    <dgm:pt modelId="{3FA3ACE3-EB7D-4B66-854D-AE92EA71D074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sz="2000" b="1" dirty="0" smtClean="0">
            <a:solidFill>
              <a:schemeClr val="tx1"/>
            </a:solidFill>
          </a:endParaRPr>
        </a:p>
        <a:p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উল্লেখযোগ্য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গ্রন্থ</a:t>
          </a:r>
          <a:endParaRPr lang="en-US" sz="2400" b="1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‘</a:t>
          </a:r>
          <a:r>
            <a:rPr lang="bn-BD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মণিপুরি কবিতা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’</a:t>
          </a:r>
        </a:p>
        <a:p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‘</a:t>
          </a:r>
          <a:r>
            <a:rPr lang="bn-BD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চৈতন্যে অধিবাস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’</a:t>
          </a:r>
        </a:p>
        <a:p>
          <a:endParaRPr lang="en-AU" sz="20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790F27D-998B-45BA-8B8B-202D845BD6D4}" type="parTrans" cxnId="{C6A10FFD-EC6F-43E0-97B0-5EFE2B09AB0C}">
      <dgm:prSet/>
      <dgm:spPr/>
      <dgm:t>
        <a:bodyPr/>
        <a:lstStyle/>
        <a:p>
          <a:endParaRPr lang="en-US"/>
        </a:p>
      </dgm:t>
    </dgm:pt>
    <dgm:pt modelId="{30EC86F1-9D98-4549-93E2-20482EDE36BC}" type="sibTrans" cxnId="{C6A10FFD-EC6F-43E0-97B0-5EFE2B09AB0C}">
      <dgm:prSet/>
      <dgm:spPr/>
      <dgm:t>
        <a:bodyPr/>
        <a:lstStyle/>
        <a:p>
          <a:endParaRPr lang="en-US"/>
        </a:p>
      </dgm:t>
    </dgm:pt>
    <dgm:pt modelId="{BBFA9176-01FB-43F4-B724-23C9105F4C41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400" b="1" dirty="0" err="1" smtClean="0">
              <a:solidFill>
                <a:schemeClr val="tx1"/>
              </a:solidFill>
            </a:rPr>
            <a:t>উল্লেখযোগ্য</a:t>
          </a:r>
          <a:r>
            <a:rPr lang="en-US" sz="2400" b="1" dirty="0" smtClean="0">
              <a:solidFill>
                <a:schemeClr val="tx1"/>
              </a:solidFill>
            </a:rPr>
            <a:t> </a:t>
          </a:r>
          <a:r>
            <a:rPr lang="en-US" sz="2400" b="1" dirty="0" err="1" smtClean="0">
              <a:solidFill>
                <a:schemeClr val="tx1"/>
              </a:solidFill>
            </a:rPr>
            <a:t>গ্রন্থ</a:t>
          </a:r>
          <a:endParaRPr lang="en-US" sz="2400" b="1" dirty="0" smtClean="0">
            <a:solidFill>
              <a:schemeClr val="tx1"/>
            </a:solidFill>
          </a:endParaRPr>
        </a:p>
        <a:p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‘</a:t>
          </a:r>
          <a:r>
            <a:rPr lang="bn-BD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মনিদীপ্ত মণিপুরি ও বিষ্ণুপ্রিয়া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বিতর্ক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’</a:t>
          </a:r>
          <a:endParaRPr lang="en-AU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5119C16-A6D0-44C8-B0F3-AF34325074B2}" type="parTrans" cxnId="{E7F9FF34-ACBA-443D-81AC-634145FCAD2E}">
      <dgm:prSet/>
      <dgm:spPr/>
      <dgm:t>
        <a:bodyPr/>
        <a:lstStyle/>
        <a:p>
          <a:endParaRPr lang="en-US"/>
        </a:p>
      </dgm:t>
    </dgm:pt>
    <dgm:pt modelId="{D7180D9B-F186-4762-9A86-377659A3EA6C}" type="sibTrans" cxnId="{E7F9FF34-ACBA-443D-81AC-634145FCAD2E}">
      <dgm:prSet/>
      <dgm:spPr/>
      <dgm:t>
        <a:bodyPr/>
        <a:lstStyle/>
        <a:p>
          <a:endParaRPr lang="en-US"/>
        </a:p>
      </dgm:t>
    </dgm:pt>
    <dgm:pt modelId="{BE6347DC-EFC7-47AB-9261-6098F6F986F2}" type="pres">
      <dgm:prSet presAssocID="{C010C238-D54B-46C3-BABB-1D54717E0E5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1F0CC1-5E97-47D6-A796-30BF7F1A2060}" type="pres">
      <dgm:prSet presAssocID="{C010C238-D54B-46C3-BABB-1D54717E0E52}" presName="radial" presStyleCnt="0">
        <dgm:presLayoutVars>
          <dgm:animLvl val="ctr"/>
        </dgm:presLayoutVars>
      </dgm:prSet>
      <dgm:spPr/>
    </dgm:pt>
    <dgm:pt modelId="{FB1F635E-C4BF-4CA8-A79E-674904E70846}" type="pres">
      <dgm:prSet presAssocID="{C893EAF9-9A9A-427A-999B-E864F1F51F85}" presName="centerShape" presStyleLbl="vennNode1" presStyleIdx="0" presStyleCnt="7" custScaleX="76459" custScaleY="76596" custLinFactNeighborX="-2300" custLinFactNeighborY="922"/>
      <dgm:spPr/>
      <dgm:t>
        <a:bodyPr/>
        <a:lstStyle/>
        <a:p>
          <a:endParaRPr lang="en-US"/>
        </a:p>
      </dgm:t>
    </dgm:pt>
    <dgm:pt modelId="{8DFCEEBA-E4CE-42CB-9835-6A84C90DEEBB}" type="pres">
      <dgm:prSet presAssocID="{50C59907-BC76-46B5-A39A-8F678E8AC122}" presName="node" presStyleLbl="vennNode1" presStyleIdx="1" presStyleCnt="7" custScaleX="144445" custScaleY="143519" custRadScaleRad="108343" custRadScaleInc="-6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66D1A-E3A4-4592-A187-D02555C45803}" type="pres">
      <dgm:prSet presAssocID="{99B1B7A1-26A3-4CFA-930F-749C801CE8DF}" presName="node" presStyleLbl="vennNode1" presStyleIdx="2" presStyleCnt="7" custScaleX="155105" custScaleY="143519" custRadScaleRad="101163" custRadScaleInc="-1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95B9F-407A-42A8-B2D6-569CA460D036}" type="pres">
      <dgm:prSet presAssocID="{03355844-ACD3-48D1-A05B-3AE22327A8E6}" presName="node" presStyleLbl="vennNode1" presStyleIdx="3" presStyleCnt="7" custScaleX="153120" custScaleY="143519" custRadScaleRad="100333" custRadScaleInc="3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BC34C-D8CF-42ED-8FC3-02558198DF64}" type="pres">
      <dgm:prSet presAssocID="{067A1137-952D-413C-A1C8-2F3D04024D61}" presName="node" presStyleLbl="vennNode1" presStyleIdx="4" presStyleCnt="7" custScaleX="148701" custScaleY="128909" custRadScaleRad="102965" custRadScaleInc="7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3F3DE-54F3-4F66-8401-7356022A5217}" type="pres">
      <dgm:prSet presAssocID="{3FA3ACE3-EB7D-4B66-854D-AE92EA71D074}" presName="node" presStyleLbl="vennNode1" presStyleIdx="5" presStyleCnt="7" custScaleX="150769" custScaleY="143519" custRadScaleRad="114706" custRadScaleInc="120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440DA-C9CF-4C95-A228-282E484C72AD}" type="pres">
      <dgm:prSet presAssocID="{BBFA9176-01FB-43F4-B724-23C9105F4C41}" presName="node" presStyleLbl="vennNode1" presStyleIdx="6" presStyleCnt="7" custScaleX="143524" custScaleY="143519" custRadScaleRad="109323" custRadScaleInc="2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1A9559-E608-46CB-B765-6C240EB14D6E}" srcId="{C010C238-D54B-46C3-BABB-1D54717E0E52}" destId="{C893EAF9-9A9A-427A-999B-E864F1F51F85}" srcOrd="0" destOrd="0" parTransId="{91329182-9FDA-46AE-B0EE-068974D1B058}" sibTransId="{23E13539-9F15-49DD-9BDA-39CB00708310}"/>
    <dgm:cxn modelId="{1C746204-F3CD-4E4D-AFF5-80E4C3D3257C}" type="presOf" srcId="{C893EAF9-9A9A-427A-999B-E864F1F51F85}" destId="{FB1F635E-C4BF-4CA8-A79E-674904E70846}" srcOrd="0" destOrd="0" presId="urn:microsoft.com/office/officeart/2005/8/layout/radial3"/>
    <dgm:cxn modelId="{C6A10FFD-EC6F-43E0-97B0-5EFE2B09AB0C}" srcId="{C893EAF9-9A9A-427A-999B-E864F1F51F85}" destId="{3FA3ACE3-EB7D-4B66-854D-AE92EA71D074}" srcOrd="4" destOrd="0" parTransId="{1790F27D-998B-45BA-8B8B-202D845BD6D4}" sibTransId="{30EC86F1-9D98-4549-93E2-20482EDE36BC}"/>
    <dgm:cxn modelId="{A98D2EA3-EC75-405B-9290-4337C4940EC7}" type="presOf" srcId="{03355844-ACD3-48D1-A05B-3AE22327A8E6}" destId="{2D095B9F-407A-42A8-B2D6-569CA460D036}" srcOrd="0" destOrd="0" presId="urn:microsoft.com/office/officeart/2005/8/layout/radial3"/>
    <dgm:cxn modelId="{BC401798-F26D-48BB-B5CA-73F5A8140A4C}" type="presOf" srcId="{99B1B7A1-26A3-4CFA-930F-749C801CE8DF}" destId="{19066D1A-E3A4-4592-A187-D02555C45803}" srcOrd="0" destOrd="0" presId="urn:microsoft.com/office/officeart/2005/8/layout/radial3"/>
    <dgm:cxn modelId="{C6EDBA51-1512-44EC-B392-0742EFEAD264}" srcId="{C893EAF9-9A9A-427A-999B-E864F1F51F85}" destId="{99B1B7A1-26A3-4CFA-930F-749C801CE8DF}" srcOrd="1" destOrd="0" parTransId="{D578B7B6-85BF-4CF7-8432-91116AB7EB94}" sibTransId="{F5CBA93D-43D8-4050-BBDB-A3C955809AD3}"/>
    <dgm:cxn modelId="{4D81C4D3-0B77-49A6-8603-9D9BE3F2C020}" type="presOf" srcId="{C010C238-D54B-46C3-BABB-1D54717E0E52}" destId="{BE6347DC-EFC7-47AB-9261-6098F6F986F2}" srcOrd="0" destOrd="0" presId="urn:microsoft.com/office/officeart/2005/8/layout/radial3"/>
    <dgm:cxn modelId="{E7F9FF34-ACBA-443D-81AC-634145FCAD2E}" srcId="{C893EAF9-9A9A-427A-999B-E864F1F51F85}" destId="{BBFA9176-01FB-43F4-B724-23C9105F4C41}" srcOrd="5" destOrd="0" parTransId="{05119C16-A6D0-44C8-B0F3-AF34325074B2}" sibTransId="{D7180D9B-F186-4762-9A86-377659A3EA6C}"/>
    <dgm:cxn modelId="{76452E61-DAB1-43DB-A715-3BEF8B520BA5}" srcId="{C893EAF9-9A9A-427A-999B-E864F1F51F85}" destId="{50C59907-BC76-46B5-A39A-8F678E8AC122}" srcOrd="0" destOrd="0" parTransId="{16737552-625B-4258-A7FE-34EE6472CFE0}" sibTransId="{F303AE8A-C58C-47A8-814A-9B75E13D2658}"/>
    <dgm:cxn modelId="{F6799AE6-235B-4E2F-B3ED-D65C951499E4}" type="presOf" srcId="{BBFA9176-01FB-43F4-B724-23C9105F4C41}" destId="{83C440DA-C9CF-4C95-A228-282E484C72AD}" srcOrd="0" destOrd="0" presId="urn:microsoft.com/office/officeart/2005/8/layout/radial3"/>
    <dgm:cxn modelId="{05DAC494-3E91-4D26-A8A5-6820EE5C8488}" srcId="{C893EAF9-9A9A-427A-999B-E864F1F51F85}" destId="{03355844-ACD3-48D1-A05B-3AE22327A8E6}" srcOrd="2" destOrd="0" parTransId="{EE83384E-D7C0-42A2-B4EC-945AE3C17F15}" sibTransId="{1170FEAE-258F-4F88-B21D-5F1018A241FE}"/>
    <dgm:cxn modelId="{C46EFF80-C6E6-4E06-8F01-0AE9BC953485}" type="presOf" srcId="{3FA3ACE3-EB7D-4B66-854D-AE92EA71D074}" destId="{C893F3DE-54F3-4F66-8401-7356022A5217}" srcOrd="0" destOrd="0" presId="urn:microsoft.com/office/officeart/2005/8/layout/radial3"/>
    <dgm:cxn modelId="{C82911DA-4D7E-4C68-B1E7-3175C3D82A3F}" srcId="{C893EAF9-9A9A-427A-999B-E864F1F51F85}" destId="{067A1137-952D-413C-A1C8-2F3D04024D61}" srcOrd="3" destOrd="0" parTransId="{C860AFE8-DC68-496B-BDF0-2EB18B9B4105}" sibTransId="{2E0BAE38-69AF-47AE-BE22-D06DB6E358DA}"/>
    <dgm:cxn modelId="{DA0FF81B-1537-4A13-9C5D-B620C85F7377}" type="presOf" srcId="{50C59907-BC76-46B5-A39A-8F678E8AC122}" destId="{8DFCEEBA-E4CE-42CB-9835-6A84C90DEEBB}" srcOrd="0" destOrd="0" presId="urn:microsoft.com/office/officeart/2005/8/layout/radial3"/>
    <dgm:cxn modelId="{A8CB5205-5358-4378-B9A3-57C6492E2DA0}" type="presOf" srcId="{067A1137-952D-413C-A1C8-2F3D04024D61}" destId="{AA5BC34C-D8CF-42ED-8FC3-02558198DF64}" srcOrd="0" destOrd="0" presId="urn:microsoft.com/office/officeart/2005/8/layout/radial3"/>
    <dgm:cxn modelId="{11B70780-FCCD-4F72-A24A-031E2B351858}" type="presParOf" srcId="{BE6347DC-EFC7-47AB-9261-6098F6F986F2}" destId="{BC1F0CC1-5E97-47D6-A796-30BF7F1A2060}" srcOrd="0" destOrd="0" presId="urn:microsoft.com/office/officeart/2005/8/layout/radial3"/>
    <dgm:cxn modelId="{B196C984-6DA8-4B84-86B8-8C15049E402F}" type="presParOf" srcId="{BC1F0CC1-5E97-47D6-A796-30BF7F1A2060}" destId="{FB1F635E-C4BF-4CA8-A79E-674904E70846}" srcOrd="0" destOrd="0" presId="urn:microsoft.com/office/officeart/2005/8/layout/radial3"/>
    <dgm:cxn modelId="{C08A6EAF-72B0-400A-91FE-1A3FD285AC4F}" type="presParOf" srcId="{BC1F0CC1-5E97-47D6-A796-30BF7F1A2060}" destId="{8DFCEEBA-E4CE-42CB-9835-6A84C90DEEBB}" srcOrd="1" destOrd="0" presId="urn:microsoft.com/office/officeart/2005/8/layout/radial3"/>
    <dgm:cxn modelId="{9F280036-3615-4423-A81E-85CCB0CAED5D}" type="presParOf" srcId="{BC1F0CC1-5E97-47D6-A796-30BF7F1A2060}" destId="{19066D1A-E3A4-4592-A187-D02555C45803}" srcOrd="2" destOrd="0" presId="urn:microsoft.com/office/officeart/2005/8/layout/radial3"/>
    <dgm:cxn modelId="{22269C99-35D3-400A-A895-2D3D20C55ED1}" type="presParOf" srcId="{BC1F0CC1-5E97-47D6-A796-30BF7F1A2060}" destId="{2D095B9F-407A-42A8-B2D6-569CA460D036}" srcOrd="3" destOrd="0" presId="urn:microsoft.com/office/officeart/2005/8/layout/radial3"/>
    <dgm:cxn modelId="{9A8DBE53-1A85-4833-B98C-1AE1D5871D28}" type="presParOf" srcId="{BC1F0CC1-5E97-47D6-A796-30BF7F1A2060}" destId="{AA5BC34C-D8CF-42ED-8FC3-02558198DF64}" srcOrd="4" destOrd="0" presId="urn:microsoft.com/office/officeart/2005/8/layout/radial3"/>
    <dgm:cxn modelId="{D1B815EF-CBE8-4FF0-817B-A13D90348AAB}" type="presParOf" srcId="{BC1F0CC1-5E97-47D6-A796-30BF7F1A2060}" destId="{C893F3DE-54F3-4F66-8401-7356022A5217}" srcOrd="5" destOrd="0" presId="urn:microsoft.com/office/officeart/2005/8/layout/radial3"/>
    <dgm:cxn modelId="{7DAFF653-A842-4D1C-B85E-9CEB201B5D7A}" type="presParOf" srcId="{BC1F0CC1-5E97-47D6-A796-30BF7F1A2060}" destId="{83C440DA-C9CF-4C95-A228-282E484C72AD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D88E8-8AC9-4B1F-A0C4-A20C1D97D604}">
      <dsp:nvSpPr>
        <dsp:cNvPr id="0" name=""/>
        <dsp:cNvSpPr/>
      </dsp:nvSpPr>
      <dsp:spPr>
        <a:xfrm>
          <a:off x="-304154" y="0"/>
          <a:ext cx="1232443" cy="123244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lumMod val="20000"/>
            <a:lumOff val="80000"/>
          </a:schemeClr>
        </a:solidFill>
        <a:ln w="57150" cap="flat" cmpd="sng" algn="ctr">
          <a:solidFill>
            <a:schemeClr val="accent4">
              <a:lumMod val="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8660B7-E931-4D2D-869E-C294046FF6B9}">
      <dsp:nvSpPr>
        <dsp:cNvPr id="0" name=""/>
        <dsp:cNvSpPr/>
      </dsp:nvSpPr>
      <dsp:spPr>
        <a:xfrm>
          <a:off x="313149" y="0"/>
          <a:ext cx="3215286" cy="123244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571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cap="none" spc="0" dirty="0" smtClean="0">
            <a:ln w="11430"/>
            <a:solidFill>
              <a:schemeClr val="accent4">
                <a:lumMod val="10000"/>
              </a:schemeClr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7200" b="1" kern="1200" dirty="0" smtClean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endParaRPr lang="en-US" sz="7200" b="1" kern="1200" dirty="0">
            <a:solidFill>
              <a:srgbClr val="008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3149" y="0"/>
        <a:ext cx="3215286" cy="12324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D9231-3327-4EB7-AF57-C410DCE34C48}">
      <dsp:nvSpPr>
        <dsp:cNvPr id="0" name=""/>
        <dsp:cNvSpPr/>
      </dsp:nvSpPr>
      <dsp:spPr>
        <a:xfrm>
          <a:off x="461017" y="727010"/>
          <a:ext cx="2936845" cy="293684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68198F-AFCD-4A19-B418-EA968219C8B9}">
      <dsp:nvSpPr>
        <dsp:cNvPr id="0" name=""/>
        <dsp:cNvSpPr/>
      </dsp:nvSpPr>
      <dsp:spPr>
        <a:xfrm>
          <a:off x="1253535" y="341752"/>
          <a:ext cx="3885949" cy="3355095"/>
        </a:xfrm>
        <a:prstGeom prst="rect">
          <a:avLst/>
        </a:prstGeom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মো: তৌহিদুল ইসলাম</a:t>
          </a:r>
          <a:endParaRPr lang="en-US" sz="4000" b="1" kern="1200" cap="none" spc="50" dirty="0">
            <a:ln w="11430"/>
            <a:effectLst/>
          </a:endParaRPr>
        </a:p>
      </dsp:txBody>
      <dsp:txXfrm>
        <a:off x="1253535" y="341752"/>
        <a:ext cx="3885949" cy="1006530"/>
      </dsp:txXfrm>
    </dsp:sp>
    <dsp:sp modelId="{7E2E5C4F-6F85-477C-B088-E52A06F07E8B}">
      <dsp:nvSpPr>
        <dsp:cNvPr id="0" name=""/>
        <dsp:cNvSpPr/>
      </dsp:nvSpPr>
      <dsp:spPr>
        <a:xfrm>
          <a:off x="886105" y="1556067"/>
          <a:ext cx="1861230" cy="1908947"/>
        </a:xfrm>
        <a:prstGeom prst="pie">
          <a:avLst>
            <a:gd name="adj1" fmla="val 5400000"/>
            <a:gd name="adj2" fmla="val 16200000"/>
          </a:avLst>
        </a:prstGeom>
        <a:solidFill>
          <a:srgbClr val="FF0066"/>
        </a:solidFill>
        <a:ln>
          <a:solidFill>
            <a:srgbClr val="FFFF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B27D0C-03F0-439E-930E-916F9817F6BF}">
      <dsp:nvSpPr>
        <dsp:cNvPr id="0" name=""/>
        <dsp:cNvSpPr/>
      </dsp:nvSpPr>
      <dsp:spPr>
        <a:xfrm>
          <a:off x="1277278" y="1510839"/>
          <a:ext cx="3885949" cy="2165027"/>
        </a:xfrm>
        <a:prstGeom prst="rect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bn-BD" sz="44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rPr>
            <a:t>সহকারী শিক্ষক </a:t>
          </a:r>
          <a:endParaRPr lang="en-US" sz="44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277278" y="1510839"/>
        <a:ext cx="3885949" cy="999243"/>
      </dsp:txXfrm>
    </dsp:sp>
    <dsp:sp modelId="{EDA68FF8-0231-401F-95A0-55CE00B18082}">
      <dsp:nvSpPr>
        <dsp:cNvPr id="0" name=""/>
        <dsp:cNvSpPr/>
      </dsp:nvSpPr>
      <dsp:spPr>
        <a:xfrm>
          <a:off x="1603384" y="2752464"/>
          <a:ext cx="335346" cy="43186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7B51B5-DC51-4CED-AF65-738C2E0418D5}">
      <dsp:nvSpPr>
        <dsp:cNvPr id="0" name=""/>
        <dsp:cNvSpPr/>
      </dsp:nvSpPr>
      <dsp:spPr>
        <a:xfrm>
          <a:off x="1277278" y="2626294"/>
          <a:ext cx="3885949" cy="999243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মধুখালী শাহ হাবীব আলিম মাদরাসা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মধুখালী, ফরিদপুর। </a:t>
          </a:r>
          <a:endParaRPr lang="en-US" sz="24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277278" y="2626294"/>
        <a:ext cx="3885949" cy="9992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B20C9-1542-4C91-9CF9-8ED47A99E3EB}">
      <dsp:nvSpPr>
        <dsp:cNvPr id="0" name=""/>
        <dsp:cNvSpPr/>
      </dsp:nvSpPr>
      <dsp:spPr>
        <a:xfrm>
          <a:off x="943202" y="73371"/>
          <a:ext cx="1625775" cy="851213"/>
        </a:xfrm>
        <a:prstGeom prst="chevron">
          <a:avLst/>
        </a:prstGeom>
        <a:solidFill>
          <a:srgbClr val="7030A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bn-IN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শ্রেণি</a:t>
          </a:r>
          <a:endParaRPr lang="en-US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368809" y="73371"/>
        <a:ext cx="774562" cy="851213"/>
      </dsp:txXfrm>
    </dsp:sp>
    <dsp:sp modelId="{326C7E6D-8A4A-441C-8D30-5C4E5AB2A7BB}">
      <dsp:nvSpPr>
        <dsp:cNvPr id="0" name=""/>
        <dsp:cNvSpPr/>
      </dsp:nvSpPr>
      <dsp:spPr>
        <a:xfrm>
          <a:off x="2162706" y="989"/>
          <a:ext cx="3071576" cy="995977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7ম</a:t>
          </a:r>
          <a:endParaRPr lang="en-US" sz="4000" b="0" kern="120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2660695" y="989"/>
        <a:ext cx="2075599" cy="995977"/>
      </dsp:txXfrm>
    </dsp:sp>
    <dsp:sp modelId="{3BB57241-4463-4BB7-8B42-4FC5D0160346}">
      <dsp:nvSpPr>
        <dsp:cNvPr id="0" name=""/>
        <dsp:cNvSpPr/>
      </dsp:nvSpPr>
      <dsp:spPr>
        <a:xfrm>
          <a:off x="943202" y="1188519"/>
          <a:ext cx="1625775" cy="851213"/>
        </a:xfrm>
        <a:prstGeom prst="chevron">
          <a:avLst/>
        </a:prstGeom>
        <a:solidFill>
          <a:schemeClr val="accent6">
            <a:lumMod val="5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bn-IN" sz="28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বিষয়</a:t>
          </a:r>
          <a:endParaRPr lang="en-US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368809" y="1188519"/>
        <a:ext cx="774562" cy="851213"/>
      </dsp:txXfrm>
    </dsp:sp>
    <dsp:sp modelId="{D1B70D99-8398-4580-8198-B1CEC269CCA7}">
      <dsp:nvSpPr>
        <dsp:cNvPr id="0" name=""/>
        <dsp:cNvSpPr/>
      </dsp:nvSpPr>
      <dsp:spPr>
        <a:xfrm>
          <a:off x="2162706" y="1116137"/>
          <a:ext cx="3071576" cy="995977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বাংলা ১ম </a:t>
          </a:r>
          <a:r>
            <a:rPr lang="en-US" sz="4000" b="0" kern="1200" cap="none" spc="0" dirty="0" err="1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পত্র</a:t>
          </a:r>
          <a:endParaRPr lang="en-US" sz="4000" b="0" kern="120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2660695" y="1116137"/>
        <a:ext cx="2075599" cy="995977"/>
      </dsp:txXfrm>
    </dsp:sp>
    <dsp:sp modelId="{73F5BC04-4989-41F7-AE78-074518BD3557}">
      <dsp:nvSpPr>
        <dsp:cNvPr id="0" name=""/>
        <dsp:cNvSpPr/>
      </dsp:nvSpPr>
      <dsp:spPr>
        <a:xfrm>
          <a:off x="943202" y="2303666"/>
          <a:ext cx="1625775" cy="851213"/>
        </a:xfrm>
        <a:prstGeom prst="chevron">
          <a:avLst/>
        </a:prstGeom>
        <a:solidFill>
          <a:schemeClr val="accent2">
            <a:lumMod val="75000"/>
          </a:schemeClr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সময়</a:t>
          </a:r>
          <a:endParaRPr lang="en-US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368809" y="2303666"/>
        <a:ext cx="774562" cy="851213"/>
      </dsp:txXfrm>
    </dsp:sp>
    <dsp:sp modelId="{3DD6BD90-A2AC-4F3B-BD7D-F2969E00A758}">
      <dsp:nvSpPr>
        <dsp:cNvPr id="0" name=""/>
        <dsp:cNvSpPr/>
      </dsp:nvSpPr>
      <dsp:spPr>
        <a:xfrm>
          <a:off x="2162706" y="2231284"/>
          <a:ext cx="3071576" cy="995977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৫০ </a:t>
          </a:r>
          <a:r>
            <a:rPr lang="en-US" sz="4000" b="0" kern="1200" cap="none" spc="0" dirty="0" err="1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মিনিট</a:t>
          </a:r>
          <a:endParaRPr lang="en-US" sz="4000" b="0" kern="120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2660695" y="2231284"/>
        <a:ext cx="2075599" cy="995977"/>
      </dsp:txXfrm>
    </dsp:sp>
    <dsp:sp modelId="{1B2B2817-A41C-406A-BD35-C657D0821092}">
      <dsp:nvSpPr>
        <dsp:cNvPr id="0" name=""/>
        <dsp:cNvSpPr/>
      </dsp:nvSpPr>
      <dsp:spPr>
        <a:xfrm>
          <a:off x="943202" y="3418814"/>
          <a:ext cx="1625775" cy="851213"/>
        </a:xfrm>
        <a:prstGeom prst="chevron">
          <a:avLst/>
        </a:prstGeom>
        <a:solidFill>
          <a:schemeClr val="tx2">
            <a:lumMod val="75000"/>
          </a:schemeClr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তারিখ</a:t>
          </a:r>
          <a:endParaRPr lang="en-US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368809" y="3418814"/>
        <a:ext cx="774562" cy="851213"/>
      </dsp:txXfrm>
    </dsp:sp>
    <dsp:sp modelId="{DED2D4FC-64C9-497D-ADCF-5765BC8D748D}">
      <dsp:nvSpPr>
        <dsp:cNvPr id="0" name=""/>
        <dsp:cNvSpPr/>
      </dsp:nvSpPr>
      <dsp:spPr>
        <a:xfrm>
          <a:off x="2162706" y="3346432"/>
          <a:ext cx="3071576" cy="995977"/>
        </a:xfrm>
        <a:prstGeom prst="chevron">
          <a:avLst/>
        </a:prstGeom>
        <a:solidFill>
          <a:srgbClr val="92D05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24-০৫-২০২০ </a:t>
          </a:r>
          <a:r>
            <a:rPr lang="en-US" sz="28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খ্রি</a:t>
          </a:r>
          <a:r>
            <a:rPr lang="en-US" sz="36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:</a:t>
          </a:r>
          <a:endParaRPr lang="en-US" sz="3600" b="0" kern="120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2660695" y="3346432"/>
        <a:ext cx="2075599" cy="9959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F635E-C4BF-4CA8-A79E-674904E70846}">
      <dsp:nvSpPr>
        <dsp:cNvPr id="0" name=""/>
        <dsp:cNvSpPr/>
      </dsp:nvSpPr>
      <dsp:spPr>
        <a:xfrm>
          <a:off x="2560881" y="1801012"/>
          <a:ext cx="2509635" cy="2514132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এ. </a:t>
          </a:r>
          <a:r>
            <a:rPr lang="en-US" sz="54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কে</a:t>
          </a:r>
          <a:r>
            <a:rPr lang="en-US" sz="54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en-US" sz="54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শেরাম</a:t>
          </a:r>
          <a:endParaRPr lang="en-US" sz="5400" b="1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28409" y="2169198"/>
        <a:ext cx="1774579" cy="1777760"/>
      </dsp:txXfrm>
    </dsp:sp>
    <dsp:sp modelId="{8DFCEEBA-E4CE-42CB-9835-6A84C90DEEBB}">
      <dsp:nvSpPr>
        <dsp:cNvPr id="0" name=""/>
        <dsp:cNvSpPr/>
      </dsp:nvSpPr>
      <dsp:spPr>
        <a:xfrm>
          <a:off x="2582328" y="-296579"/>
          <a:ext cx="2370579" cy="2355382"/>
        </a:xfrm>
        <a:prstGeom prst="ellipse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জন্ম:</a:t>
          </a:r>
          <a:r>
            <a:rPr lang="en-US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১৯</a:t>
          </a:r>
          <a:r>
            <a:rPr lang="en-US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৫২ </a:t>
          </a:r>
          <a:r>
            <a:rPr lang="en-US" sz="2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খ্রিস্টাব্দে</a:t>
          </a:r>
          <a:r>
            <a:rPr lang="en-US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হবিগঞ্জে</a:t>
          </a:r>
          <a:endParaRPr lang="en-US" sz="2400" b="1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929491" y="48359"/>
        <a:ext cx="1676253" cy="1665506"/>
      </dsp:txXfrm>
    </dsp:sp>
    <dsp:sp modelId="{19066D1A-E3A4-4592-A187-D02555C45803}">
      <dsp:nvSpPr>
        <dsp:cNvPr id="0" name=""/>
        <dsp:cNvSpPr/>
      </dsp:nvSpPr>
      <dsp:spPr>
        <a:xfrm>
          <a:off x="4512275" y="756844"/>
          <a:ext cx="2545527" cy="2355382"/>
        </a:xfrm>
        <a:prstGeom prst="ellipse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0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0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সরকারি ব্যাংকে চাকুরি করতেন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885059" y="1101782"/>
        <a:ext cx="1799959" cy="1665506"/>
      </dsp:txXfrm>
    </dsp:sp>
    <dsp:sp modelId="{2D095B9F-407A-42A8-B2D6-569CA460D036}">
      <dsp:nvSpPr>
        <dsp:cNvPr id="0" name=""/>
        <dsp:cNvSpPr/>
      </dsp:nvSpPr>
      <dsp:spPr>
        <a:xfrm>
          <a:off x="4511081" y="2919872"/>
          <a:ext cx="2512950" cy="2355382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মণিপুরি সাহিত্য সংকলন মৈরা’র প্রধান সম্পাদক ছিলেন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4879094" y="3264810"/>
        <a:ext cx="1776924" cy="1665506"/>
      </dsp:txXfrm>
    </dsp:sp>
    <dsp:sp modelId="{AA5BC34C-D8CF-42ED-8FC3-02558198DF64}">
      <dsp:nvSpPr>
        <dsp:cNvPr id="0" name=""/>
        <dsp:cNvSpPr/>
      </dsp:nvSpPr>
      <dsp:spPr>
        <a:xfrm>
          <a:off x="2528943" y="4098408"/>
          <a:ext cx="2440427" cy="211560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উল্লেখযোগ্য</a:t>
          </a:r>
          <a:r>
            <a:rPr lang="en-US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গ্রন্থ</a:t>
          </a:r>
          <a:endParaRPr lang="en-US" sz="2400" b="1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‘</a:t>
          </a:r>
          <a:r>
            <a:rPr lang="bn-BD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বসন্ত কুন্নি পা</a:t>
          </a:r>
          <a:r>
            <a:rPr lang="en-US" sz="24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লগী</a:t>
          </a:r>
          <a:r>
            <a:rPr lang="bn-BD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লৈরাং</a:t>
          </a:r>
          <a:r>
            <a:rPr lang="en-US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’</a:t>
          </a:r>
          <a:endParaRPr lang="en-US" sz="24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chemeClr val="tx1"/>
            </a:solidFill>
          </a:endParaRPr>
        </a:p>
      </dsp:txBody>
      <dsp:txXfrm>
        <a:off x="2886335" y="4408232"/>
        <a:ext cx="1725643" cy="1495960"/>
      </dsp:txXfrm>
    </dsp:sp>
    <dsp:sp modelId="{C893F3DE-54F3-4F66-8401-7356022A5217}">
      <dsp:nvSpPr>
        <dsp:cNvPr id="0" name=""/>
        <dsp:cNvSpPr/>
      </dsp:nvSpPr>
      <dsp:spPr>
        <a:xfrm>
          <a:off x="415822" y="2789438"/>
          <a:ext cx="2474366" cy="2355382"/>
        </a:xfrm>
        <a:prstGeom prst="ellipse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উল্লেখযোগ্য</a:t>
          </a:r>
          <a:r>
            <a:rPr lang="en-US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গ্রন্থ</a:t>
          </a:r>
          <a:endParaRPr lang="en-US" sz="2400" b="1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‘</a:t>
          </a:r>
          <a:r>
            <a:rPr lang="bn-BD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মণিপুরি কবিতা</a:t>
          </a:r>
          <a:r>
            <a:rPr lang="en-US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’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‘</a:t>
          </a:r>
          <a:r>
            <a:rPr lang="bn-BD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চৈতন্যে অধিবাস</a:t>
          </a:r>
          <a:r>
            <a:rPr lang="en-US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’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0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778185" y="3134376"/>
        <a:ext cx="1749640" cy="1665506"/>
      </dsp:txXfrm>
    </dsp:sp>
    <dsp:sp modelId="{83C440DA-C9CF-4C95-A228-282E484C72AD}">
      <dsp:nvSpPr>
        <dsp:cNvPr id="0" name=""/>
        <dsp:cNvSpPr/>
      </dsp:nvSpPr>
      <dsp:spPr>
        <a:xfrm>
          <a:off x="742614" y="621940"/>
          <a:ext cx="2355464" cy="2355382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</a:rPr>
            <a:t>উল্লেখযোগ্য</a:t>
          </a:r>
          <a:r>
            <a:rPr lang="en-US" sz="2400" b="1" kern="1200" dirty="0" smtClean="0">
              <a:solidFill>
                <a:schemeClr val="tx1"/>
              </a:solidFill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</a:rPr>
            <a:t>গ্রন্থ</a:t>
          </a:r>
          <a:endParaRPr lang="en-US" sz="2400" b="1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‘</a:t>
          </a:r>
          <a:r>
            <a:rPr lang="bn-BD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মনিদীপ্ত মণিপুরি ও বিষ্ণুপ্রিয়া</a:t>
          </a:r>
          <a:r>
            <a:rPr lang="en-US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বিতর্ক</a:t>
          </a:r>
          <a:r>
            <a:rPr lang="en-US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’</a:t>
          </a:r>
          <a:endParaRPr lang="en-AU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087564" y="966878"/>
        <a:ext cx="1665564" cy="1665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51205-9179-40C0-B6AC-CFE512635371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0ECC7-0D49-46A2-9BF0-44851052C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04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ঘোষণার পূর্বে ছবিগুলো দেখিয়ে প্রশ্নোত্তর এর মাধ্যমে শিক্ষার্থীদের কাছ থেকে আজকের পাঠের বিষয়টি বের করা হবে। শিক্ষক নিজের পছন্দ অনুযায়ী পাঠসংশ্লিষ্ট অন্য উপায়েও পাঠ ঘোষণা করতে পারবেন।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50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06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ছবি দিয়ে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দলগত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45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  অন্য উপায়ে বাড়ির কাজ( বাড়ির কাজ অবশ্যই শিক্ষার্থীর চিন্তন শক্তি বিকাশে সহায়ক হতে হবে) দিতে পারেন।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50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ঘোষণার পর লেখকের নাম শিক্ষার্থীদের কাছ থেকে জানতে চাওয়া হবে তারপর ক্লিক করা হবে এবং  লেখকের নাম আসবে।</a:t>
            </a:r>
            <a:r>
              <a:rPr lang="en-US" sz="1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1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1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1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1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1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গারো</a:t>
            </a:r>
            <a:r>
              <a:rPr lang="en-US" sz="1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endParaRPr lang="en-US" sz="1200" b="1" spc="10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spc="10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45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শিক্ষকের</a:t>
            </a:r>
            <a:r>
              <a:rPr lang="bn-BD" baseline="0" dirty="0" smtClean="0"/>
              <a:t> জন্য শিখনফল , শিক্ষার্থীদের নাও দেখানো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7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মাদার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তেরসার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তথ্যগুলো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মাধ্যমে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একের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দেখাতে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37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26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53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92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93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98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6F97-B2C8-4AA3-B3B2-69A453B4DBA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089A-0104-49E6-B816-E44C1DCA7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1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6F97-B2C8-4AA3-B3B2-69A453B4DBA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089A-0104-49E6-B816-E44C1DCA7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0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6F97-B2C8-4AA3-B3B2-69A453B4DBA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089A-0104-49E6-B816-E44C1DCA7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52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790"/>
            </a:avLst>
          </a:prstGeom>
          <a:blipFill>
            <a:blip r:embed="rId2"/>
            <a:stretch>
              <a:fillRect/>
            </a:stretch>
          </a:blipFill>
          <a:ln w="22225">
            <a:solidFill>
              <a:srgbClr val="9933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971" tIns="48986" rIns="97971" bIns="489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5">
              <a:solidFill>
                <a:schemeClr val="tx1"/>
              </a:solidFill>
              <a:effectLst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723046" y="6436261"/>
            <a:ext cx="4725492" cy="265457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71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হারুন</a:t>
            </a:r>
            <a:r>
              <a:rPr lang="en-US" sz="1071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অর রশিদ, সহকারী শিক্ষক (আইসিটি) জোত আতাউল্যা দাখিল মাদ্রাসা, গোপালপুর, টাংগাইল</a:t>
            </a:r>
            <a:r>
              <a:rPr lang="en-US" sz="1125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1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2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6F97-B2C8-4AA3-B3B2-69A453B4DBA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089A-0104-49E6-B816-E44C1DCA7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9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6F97-B2C8-4AA3-B3B2-69A453B4DBA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089A-0104-49E6-B816-E44C1DCA7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3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6F97-B2C8-4AA3-B3B2-69A453B4DBA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089A-0104-49E6-B816-E44C1DCA7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9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6F97-B2C8-4AA3-B3B2-69A453B4DBA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089A-0104-49E6-B816-E44C1DCA7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8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6F97-B2C8-4AA3-B3B2-69A453B4DBA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089A-0104-49E6-B816-E44C1DCA7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7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6F97-B2C8-4AA3-B3B2-69A453B4DBA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089A-0104-49E6-B816-E44C1DCA7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7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6F97-B2C8-4AA3-B3B2-69A453B4DBA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089A-0104-49E6-B816-E44C1DCA7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06F97-B2C8-4AA3-B3B2-69A453B4DBA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089A-0104-49E6-B816-E44C1DCA7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96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06F97-B2C8-4AA3-B3B2-69A453B4DBA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B089A-0104-49E6-B816-E44C1DCA7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1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6.jpg" Type="http://schemas.openxmlformats.org/officeDocument/2006/relationships/image"/><Relationship Id="rId5" Target="../media/image5.gif" Type="http://schemas.openxmlformats.org/officeDocument/2006/relationships/image"/><Relationship Id="rId4" Target="../media/image4.jpg" Type="http://schemas.openxmlformats.org/officeDocument/2006/relationships/image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10" Type="http://schemas.openxmlformats.org/officeDocument/2006/relationships/image" Target="../media/image35.jpeg"/><Relationship Id="rId4" Type="http://schemas.openxmlformats.org/officeDocument/2006/relationships/image" Target="../media/image29.jpg"/><Relationship Id="rId9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10" Type="http://schemas.openxmlformats.org/officeDocument/2006/relationships/image" Target="../media/image43.jpg"/><Relationship Id="rId4" Type="http://schemas.openxmlformats.org/officeDocument/2006/relationships/image" Target="../media/image37.jpg"/><Relationship Id="rId9" Type="http://schemas.openxmlformats.org/officeDocument/2006/relationships/image" Target="../media/image4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24.png"/><Relationship Id="rId4" Type="http://schemas.openxmlformats.org/officeDocument/2006/relationships/image" Target="../media/image4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7.xml.rels><?xml version="1.0" encoding="UTF-8" standalone="yes" ?><Relationships xmlns="http://schemas.openxmlformats.org/package/2006/relationships"><Relationship Id="rId8" Target="../media/image60.jpg" Type="http://schemas.openxmlformats.org/officeDocument/2006/relationships/image"/><Relationship Id="rId3" Target="../media/image55.JPG" Type="http://schemas.openxmlformats.org/officeDocument/2006/relationships/image"/><Relationship Id="rId7" Target="../media/image59.jpg" Type="http://schemas.openxmlformats.org/officeDocument/2006/relationships/image"/><Relationship Id="rId2" Target="../media/image54.jp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58.jpg" Type="http://schemas.openxmlformats.org/officeDocument/2006/relationships/image"/><Relationship Id="rId5" Target="../media/image57.jpg" Type="http://schemas.openxmlformats.org/officeDocument/2006/relationships/image"/><Relationship Id="rId10" Target="../media/image62.jpeg" Type="http://schemas.openxmlformats.org/officeDocument/2006/relationships/image"/><Relationship Id="rId4" Target="../media/image56.jpeg" Type="http://schemas.openxmlformats.org/officeDocument/2006/relationships/image"/><Relationship Id="rId9" Target="../media/image61.jpg" Type="http://schemas.openxmlformats.org/officeDocument/2006/relationships/image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image" Target="../media/image8.JP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image" Target="../media/image9.jpe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0.xml.rels><?xml version="1.0" encoding="UTF-8" standalone="yes" ?><Relationships xmlns="http://schemas.openxmlformats.org/package/2006/relationships"><Relationship Id="rId3" Target="../media/image71.jpg" Type="http://schemas.openxmlformats.org/officeDocument/2006/relationships/image"/><Relationship Id="rId2" Target="../media/image7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7" Type="http://schemas.openxmlformats.org/officeDocument/2006/relationships/image" Target="../media/image7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g"/><Relationship Id="rId5" Type="http://schemas.openxmlformats.org/officeDocument/2006/relationships/image" Target="../media/image74.jpg"/><Relationship Id="rId4" Type="http://schemas.openxmlformats.org/officeDocument/2006/relationships/image" Target="../media/image7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g"/><Relationship Id="rId5" Type="http://schemas.openxmlformats.org/officeDocument/2006/relationships/image" Target="../media/image83.jpg"/><Relationship Id="rId4" Type="http://schemas.openxmlformats.org/officeDocument/2006/relationships/image" Target="../media/image8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E02C68-3CCD-4709-8B41-D836B7837F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80D423-6B24-4A10-8F8A-1D33A826DD42}"/>
              </a:ext>
            </a:extLst>
          </p:cNvPr>
          <p:cNvSpPr/>
          <p:nvPr/>
        </p:nvSpPr>
        <p:spPr>
          <a:xfrm>
            <a:off x="134911" y="167646"/>
            <a:ext cx="11887200" cy="655992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00818" y="6356781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34911" y="6356781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37839" y="4869040"/>
            <a:ext cx="10974044" cy="12127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3733" tIns="51866" rIns="103733" bIns="51866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স্বাগত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6C0363D-1513-4919-8AB6-56E7939E29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9" y="-207888"/>
            <a:ext cx="2388740" cy="18617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286" y="266782"/>
            <a:ext cx="1063313" cy="1063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38" y="3628288"/>
            <a:ext cx="6036708" cy="1150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561" y="798438"/>
            <a:ext cx="2619462" cy="33628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745" y="322280"/>
            <a:ext cx="3342399" cy="44565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2751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E02C68-3CCD-4709-8B41-D836B7837F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80D423-6B24-4A10-8F8A-1D33A826DD42}"/>
              </a:ext>
            </a:extLst>
          </p:cNvPr>
          <p:cNvSpPr/>
          <p:nvPr/>
        </p:nvSpPr>
        <p:spPr>
          <a:xfrm>
            <a:off x="134911" y="167646"/>
            <a:ext cx="11887200" cy="655992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0818" y="6356781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34911" y="6356781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84536" y="1424780"/>
            <a:ext cx="1981200" cy="1219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পদবি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109679" y="2996859"/>
            <a:ext cx="3664970" cy="121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109679" y="1409654"/>
            <a:ext cx="3664970" cy="1234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12876" y="3037852"/>
            <a:ext cx="1981200" cy="1219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83238" y="329783"/>
            <a:ext cx="6621905" cy="7998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60163" y="4770050"/>
            <a:ext cx="1981200" cy="1219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109679" y="4496079"/>
            <a:ext cx="3575529" cy="1507823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 বা গোষ্ঠীর আত্মপরিচয় পাওয়া যায় এমন বৈশিষ্ট্য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2871818" y="1626279"/>
            <a:ext cx="1245868" cy="910411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2766499" y="3317680"/>
            <a:ext cx="1245868" cy="910411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2730255" y="5009082"/>
            <a:ext cx="1245868" cy="910411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6760744" y="3258324"/>
            <a:ext cx="1245868" cy="910411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6796356" y="1696036"/>
            <a:ext cx="1245868" cy="910411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Pentagon 21"/>
          <p:cNvSpPr/>
          <p:nvPr/>
        </p:nvSpPr>
        <p:spPr>
          <a:xfrm>
            <a:off x="6732808" y="4936498"/>
            <a:ext cx="1245868" cy="910411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81815" y="1370749"/>
            <a:ext cx="33206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86" y="1435921"/>
            <a:ext cx="2149870" cy="14306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1106236" y="3317680"/>
            <a:ext cx="79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515" y="3034207"/>
            <a:ext cx="2228492" cy="13840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TextBox 26"/>
          <p:cNvSpPr txBox="1"/>
          <p:nvPr/>
        </p:nvSpPr>
        <p:spPr>
          <a:xfrm>
            <a:off x="8342988" y="3170398"/>
            <a:ext cx="3259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চাষাবাদের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06236" y="5009082"/>
            <a:ext cx="1577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655" y="4675632"/>
            <a:ext cx="2254536" cy="15002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365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8" grpId="0"/>
      <p:bldP spid="25" grpId="0"/>
      <p:bldP spid="27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FE02C68-3CCD-4709-8B41-D836B7837F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80D423-6B24-4A10-8F8A-1D33A826DD42}"/>
              </a:ext>
            </a:extLst>
          </p:cNvPr>
          <p:cNvSpPr/>
          <p:nvPr/>
        </p:nvSpPr>
        <p:spPr>
          <a:xfrm>
            <a:off x="152400" y="149039"/>
            <a:ext cx="11887200" cy="655992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35635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87129" y="2664349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376" y="224535"/>
            <a:ext cx="4114800" cy="567984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9" name="TextBox 28"/>
          <p:cNvSpPr txBox="1"/>
          <p:nvPr/>
        </p:nvSpPr>
        <p:spPr>
          <a:xfrm>
            <a:off x="10964776" y="4775095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06114" y="4384518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370345" y="391920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বরগুনা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566076" y="2054684"/>
            <a:ext cx="112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15676" y="1624913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83801" y="2432634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39926" y="1848386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64376" y="2011182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698076" y="1884288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172476" y="1061034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479202" y="3651834"/>
            <a:ext cx="1399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পার্বত্যচট্টগ্রাম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3849" y="5838591"/>
            <a:ext cx="9150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জাতিসত্তার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রয়েছে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9" y="248095"/>
            <a:ext cx="4011967" cy="2400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9" y="2708192"/>
            <a:ext cx="4066910" cy="2335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462" y="1624913"/>
            <a:ext cx="2767983" cy="25206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1" name="TextBox 40"/>
          <p:cNvSpPr txBox="1"/>
          <p:nvPr/>
        </p:nvSpPr>
        <p:spPr>
          <a:xfrm>
            <a:off x="5127545" y="4553795"/>
            <a:ext cx="1996107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জাতিসত্তা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28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FE02C68-3CCD-4709-8B41-D836B7837F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80D423-6B24-4A10-8F8A-1D33A826DD42}"/>
              </a:ext>
            </a:extLst>
          </p:cNvPr>
          <p:cNvSpPr/>
          <p:nvPr/>
        </p:nvSpPr>
        <p:spPr>
          <a:xfrm>
            <a:off x="134911" y="167646"/>
            <a:ext cx="11887200" cy="655992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26447" y="5827208"/>
            <a:ext cx="10071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বসবাসরত ক্ষুদ্র জাতিসত্তার উল্লেখযোগ্য কয়েকটির নাম বল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75" y="347948"/>
            <a:ext cx="2196858" cy="22364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90" y="347949"/>
            <a:ext cx="2932583" cy="22339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5" y="347949"/>
            <a:ext cx="2090812" cy="23606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4" name="Rectangle 23"/>
          <p:cNvSpPr/>
          <p:nvPr/>
        </p:nvSpPr>
        <p:spPr>
          <a:xfrm>
            <a:off x="600818" y="6356781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34911" y="6356781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6" y="3543938"/>
            <a:ext cx="2506001" cy="15036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Oval 13"/>
          <p:cNvSpPr/>
          <p:nvPr/>
        </p:nvSpPr>
        <p:spPr>
          <a:xfrm>
            <a:off x="883407" y="2646162"/>
            <a:ext cx="1487489" cy="6770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163077" y="2728062"/>
            <a:ext cx="140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799162" y="2669581"/>
            <a:ext cx="1487489" cy="6770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078911" y="2779331"/>
            <a:ext cx="1085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754764" y="5189079"/>
            <a:ext cx="1487489" cy="6770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/>
          </a:p>
        </p:txBody>
      </p:sp>
      <p:sp>
        <p:nvSpPr>
          <p:cNvPr id="34" name="Oval 33"/>
          <p:cNvSpPr/>
          <p:nvPr/>
        </p:nvSpPr>
        <p:spPr>
          <a:xfrm>
            <a:off x="9875159" y="2676665"/>
            <a:ext cx="1487489" cy="6770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/>
          </a:p>
        </p:txBody>
      </p:sp>
      <p:sp>
        <p:nvSpPr>
          <p:cNvPr id="35" name="Oval 34"/>
          <p:cNvSpPr/>
          <p:nvPr/>
        </p:nvSpPr>
        <p:spPr>
          <a:xfrm>
            <a:off x="861239" y="5189079"/>
            <a:ext cx="1487489" cy="6972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/>
          </a:p>
        </p:txBody>
      </p:sp>
      <p:sp>
        <p:nvSpPr>
          <p:cNvPr id="33" name="Oval 32"/>
          <p:cNvSpPr/>
          <p:nvPr/>
        </p:nvSpPr>
        <p:spPr>
          <a:xfrm>
            <a:off x="6874992" y="2709883"/>
            <a:ext cx="1487489" cy="6770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59666" y="2823731"/>
            <a:ext cx="140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17949" y="2817266"/>
            <a:ext cx="140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7991" y="5267157"/>
            <a:ext cx="140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3333" y="5295853"/>
            <a:ext cx="140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মণিপুরি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996368" y="5351104"/>
            <a:ext cx="1348761" cy="5684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6" name="TextBox 35"/>
          <p:cNvSpPr txBox="1"/>
          <p:nvPr/>
        </p:nvSpPr>
        <p:spPr>
          <a:xfrm>
            <a:off x="7244249" y="5357181"/>
            <a:ext cx="1199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9763413" y="5335899"/>
            <a:ext cx="1348761" cy="5684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0" name="TextBox 39"/>
          <p:cNvSpPr txBox="1"/>
          <p:nvPr/>
        </p:nvSpPr>
        <p:spPr>
          <a:xfrm>
            <a:off x="10041432" y="5319533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ম্রো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45556"/>
          <a:stretch/>
        </p:blipFill>
        <p:spPr>
          <a:xfrm>
            <a:off x="3417050" y="3432286"/>
            <a:ext cx="2409121" cy="17403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447" y="339788"/>
            <a:ext cx="1926202" cy="23063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78"/>
          <a:stretch/>
        </p:blipFill>
        <p:spPr>
          <a:xfrm>
            <a:off x="9513852" y="3379345"/>
            <a:ext cx="1961121" cy="19169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7429" r="10551" b="2693"/>
          <a:stretch/>
        </p:blipFill>
        <p:spPr>
          <a:xfrm>
            <a:off x="6604511" y="3429000"/>
            <a:ext cx="2292126" cy="1825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6523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27" grpId="0"/>
      <p:bldP spid="29" grpId="0" animBg="1"/>
      <p:bldP spid="30" grpId="0"/>
      <p:bldP spid="32" grpId="0" animBg="1"/>
      <p:bldP spid="34" grpId="0" animBg="1"/>
      <p:bldP spid="35" grpId="0" animBg="1"/>
      <p:bldP spid="33" grpId="0" animBg="1"/>
      <p:bldP spid="10" grpId="0"/>
      <p:bldP spid="11" grpId="0"/>
      <p:bldP spid="15" grpId="0"/>
      <p:bldP spid="16" grpId="0"/>
      <p:bldP spid="21" grpId="0" animBg="1"/>
      <p:bldP spid="36" grpId="0"/>
      <p:bldP spid="42" grpId="0" animBg="1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FE02C68-3CCD-4709-8B41-D836B7837F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80D423-6B24-4A10-8F8A-1D33A826DD42}"/>
              </a:ext>
            </a:extLst>
          </p:cNvPr>
          <p:cNvSpPr/>
          <p:nvPr/>
        </p:nvSpPr>
        <p:spPr>
          <a:xfrm>
            <a:off x="134911" y="167646"/>
            <a:ext cx="11887200" cy="655992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3" r="1"/>
          <a:stretch/>
        </p:blipFill>
        <p:spPr>
          <a:xfrm>
            <a:off x="475069" y="3114687"/>
            <a:ext cx="2486822" cy="23805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170" y="309021"/>
            <a:ext cx="1414886" cy="21339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600818" y="6356781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34911" y="6356781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4" y="277012"/>
            <a:ext cx="2314575" cy="1971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131" y="3422180"/>
            <a:ext cx="2242669" cy="22018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82" y="309021"/>
            <a:ext cx="2552718" cy="21089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336" y="3429001"/>
            <a:ext cx="2375551" cy="22244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386" y="307650"/>
            <a:ext cx="2063413" cy="22618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798" y="3429000"/>
            <a:ext cx="2724150" cy="21983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1" name="Oval 30"/>
          <p:cNvSpPr/>
          <p:nvPr/>
        </p:nvSpPr>
        <p:spPr>
          <a:xfrm>
            <a:off x="972442" y="2339282"/>
            <a:ext cx="1487489" cy="6770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/>
          </a:p>
        </p:txBody>
      </p:sp>
      <p:sp>
        <p:nvSpPr>
          <p:cNvPr id="7" name="TextBox 6"/>
          <p:cNvSpPr txBox="1"/>
          <p:nvPr/>
        </p:nvSpPr>
        <p:spPr>
          <a:xfrm>
            <a:off x="959405" y="2442947"/>
            <a:ext cx="140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রাখাইন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804232" y="2537883"/>
            <a:ext cx="1487489" cy="6770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/>
          </a:p>
        </p:txBody>
      </p:sp>
      <p:sp>
        <p:nvSpPr>
          <p:cNvPr id="33" name="Oval 32"/>
          <p:cNvSpPr/>
          <p:nvPr/>
        </p:nvSpPr>
        <p:spPr>
          <a:xfrm>
            <a:off x="9615072" y="2604433"/>
            <a:ext cx="1346172" cy="6873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/>
          </a:p>
        </p:txBody>
      </p:sp>
      <p:sp>
        <p:nvSpPr>
          <p:cNvPr id="34" name="Oval 33"/>
          <p:cNvSpPr/>
          <p:nvPr/>
        </p:nvSpPr>
        <p:spPr>
          <a:xfrm>
            <a:off x="6463261" y="2537883"/>
            <a:ext cx="1487489" cy="6770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/>
          </a:p>
        </p:txBody>
      </p:sp>
      <p:sp>
        <p:nvSpPr>
          <p:cNvPr id="35" name="Oval 34"/>
          <p:cNvSpPr/>
          <p:nvPr/>
        </p:nvSpPr>
        <p:spPr>
          <a:xfrm>
            <a:off x="972442" y="5573728"/>
            <a:ext cx="1487489" cy="6770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/>
          </a:p>
        </p:txBody>
      </p:sp>
      <p:sp>
        <p:nvSpPr>
          <p:cNvPr id="37" name="Oval 36"/>
          <p:cNvSpPr/>
          <p:nvPr/>
        </p:nvSpPr>
        <p:spPr>
          <a:xfrm>
            <a:off x="3822907" y="5639847"/>
            <a:ext cx="1487489" cy="6770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546659" y="5639847"/>
            <a:ext cx="1487489" cy="6770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/>
          </a:p>
        </p:txBody>
      </p:sp>
      <p:sp>
        <p:nvSpPr>
          <p:cNvPr id="8" name="TextBox 7"/>
          <p:cNvSpPr txBox="1"/>
          <p:nvPr/>
        </p:nvSpPr>
        <p:spPr>
          <a:xfrm>
            <a:off x="1316523" y="5591016"/>
            <a:ext cx="828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কোচ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9376005" y="5601123"/>
            <a:ext cx="1487489" cy="6770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/>
          </a:p>
        </p:txBody>
      </p:sp>
      <p:sp>
        <p:nvSpPr>
          <p:cNvPr id="11" name="TextBox 10"/>
          <p:cNvSpPr txBox="1"/>
          <p:nvPr/>
        </p:nvSpPr>
        <p:spPr>
          <a:xfrm>
            <a:off x="9376005" y="5677178"/>
            <a:ext cx="140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ওরাঁও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3427" y="2587635"/>
            <a:ext cx="1002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হাজং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5184" y="2577748"/>
            <a:ext cx="1203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তঞ্চঙ্গ্যা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29528" y="2631846"/>
            <a:ext cx="124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বম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14475" y="5723344"/>
            <a:ext cx="14420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পাহারিয়া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6604594" y="5660443"/>
            <a:ext cx="1346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রাজবংশী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01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7" grpId="0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8" grpId="0"/>
      <p:bldP spid="39" grpId="0" animBg="1"/>
      <p:bldP spid="11" grpId="0"/>
      <p:bldP spid="2" grpId="0"/>
      <p:bldP spid="5" grpId="0"/>
      <p:bldP spid="6" grpId="0"/>
      <p:bldP spid="13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FE02C68-3CCD-4709-8B41-D836B7837F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80D423-6B24-4A10-8F8A-1D33A826DD42}"/>
              </a:ext>
            </a:extLst>
          </p:cNvPr>
          <p:cNvSpPr/>
          <p:nvPr/>
        </p:nvSpPr>
        <p:spPr>
          <a:xfrm>
            <a:off x="134911" y="167646"/>
            <a:ext cx="11887200" cy="655992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49288" y="268529"/>
            <a:ext cx="1984420" cy="841285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চাকমা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7463" y="5636346"/>
            <a:ext cx="5298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চাকমারা কোন জনগোষ্ঠীর অন্তর্গত?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1248" y="5623149"/>
            <a:ext cx="5129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চাকমারা মঙ্গোলীয় গোষ্ঠীর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25859" y="1717258"/>
            <a:ext cx="5097172" cy="3525471"/>
            <a:chOff x="3471214" y="1566296"/>
            <a:chExt cx="5097172" cy="352547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214" y="1566296"/>
              <a:ext cx="5097172" cy="3525471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5810876" y="1981200"/>
              <a:ext cx="1590720" cy="1390815"/>
              <a:chOff x="5810876" y="1981200"/>
              <a:chExt cx="1590720" cy="139081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810876" y="1981200"/>
                <a:ext cx="1409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মঙ্গোলীয়া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991896" y="2910350"/>
                <a:ext cx="1409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চীন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15" name="Down Arrow 14"/>
          <p:cNvSpPr/>
          <p:nvPr/>
        </p:nvSpPr>
        <p:spPr>
          <a:xfrm>
            <a:off x="6526845" y="2538091"/>
            <a:ext cx="228600" cy="30814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6526845" y="2907237"/>
            <a:ext cx="228600" cy="30814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6377665" y="3226738"/>
            <a:ext cx="228600" cy="30814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6232241" y="3583974"/>
            <a:ext cx="228600" cy="30814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60" y="941121"/>
            <a:ext cx="2905413" cy="5163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600818" y="6356781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34911" y="6356781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73341" y="5669626"/>
            <a:ext cx="4605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আর্য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ভাষাগোষ্ঠীর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 descr="images (36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4517" y="1630619"/>
            <a:ext cx="2230990" cy="378471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869639" y="5649543"/>
            <a:ext cx="4174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হরফও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59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 animBg="1"/>
      <p:bldP spid="18" grpId="0" animBg="1"/>
      <p:bldP spid="21" grpId="0" animBg="1"/>
      <p:bldP spid="22" grpId="0" animBg="1"/>
      <p:bldP spid="25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562600" y="609600"/>
            <a:ext cx="1676400" cy="533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গারো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4215" y="5667993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গারো জনগোষ্ঠীর প্রধান বসতি কোথায়?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398132"/>
            <a:ext cx="3515128" cy="23908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3352800" y="1135327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ময়মনসিংহ, টাঙ্গাইল ও সিলেট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0110" y="5667993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গারো পরিবারে সম্পত্তির মালিক কে?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1356128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 মালিক মা। তবে পরিবার ও সমাজ পরিচালনা করে পুরুষরাই।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53025" y="5667993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ধর্ম সম্পর্কে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5210" y="985811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গারোরা প্রকৃতি পূজারী। ‘তাতারা রাবুগা’ তাদের দেবতার নাম। অন্যান্য দেবতারা হলো- সালজং (সূর্য), ছোছুম (চন্দ্র), মেন (পৃথিবী), নবাং( মৃতের রক্ষক) ইত্যাদি।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40110" y="5728776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অধিকাংশ গারো কোন ধর্মাবলম্বী?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5876" r="20833" b="4036"/>
          <a:stretch/>
        </p:blipFill>
        <p:spPr>
          <a:xfrm>
            <a:off x="3544910" y="1143000"/>
            <a:ext cx="5257800" cy="3733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TextBox 14"/>
          <p:cNvSpPr txBox="1"/>
          <p:nvPr/>
        </p:nvSpPr>
        <p:spPr>
          <a:xfrm>
            <a:off x="3409682" y="1407669"/>
            <a:ext cx="506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অধিকাংশ গারো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খ্রিষ্ট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ধর্মাবলম্বী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E02C68-3CCD-4709-8B41-D836B7837F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80D423-6B24-4A10-8F8A-1D33A826DD42}"/>
              </a:ext>
            </a:extLst>
          </p:cNvPr>
          <p:cNvSpPr/>
          <p:nvPr/>
        </p:nvSpPr>
        <p:spPr>
          <a:xfrm>
            <a:off x="134911" y="167646"/>
            <a:ext cx="11887200" cy="655992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773" y="258383"/>
            <a:ext cx="4114800" cy="5679848"/>
          </a:xfrm>
          <a:prstGeom prst="rect">
            <a:avLst/>
          </a:prstGeom>
        </p:spPr>
      </p:pic>
      <p:sp>
        <p:nvSpPr>
          <p:cNvPr id="49" name="Freeform 48"/>
          <p:cNvSpPr/>
          <p:nvPr/>
        </p:nvSpPr>
        <p:spPr>
          <a:xfrm>
            <a:off x="11010331" y="3100761"/>
            <a:ext cx="762687" cy="2307480"/>
          </a:xfrm>
          <a:custGeom>
            <a:avLst/>
            <a:gdLst>
              <a:gd name="connsiteX0" fmla="*/ 0 w 762687"/>
              <a:gd name="connsiteY0" fmla="*/ 564529 h 2307480"/>
              <a:gd name="connsiteX1" fmla="*/ 38637 w 762687"/>
              <a:gd name="connsiteY1" fmla="*/ 628924 h 2307480"/>
              <a:gd name="connsiteX2" fmla="*/ 77273 w 762687"/>
              <a:gd name="connsiteY2" fmla="*/ 667560 h 2307480"/>
              <a:gd name="connsiteX3" fmla="*/ 115910 w 762687"/>
              <a:gd name="connsiteY3" fmla="*/ 1144079 h 2307480"/>
              <a:gd name="connsiteX4" fmla="*/ 154547 w 762687"/>
              <a:gd name="connsiteY4" fmla="*/ 1285746 h 2307480"/>
              <a:gd name="connsiteX5" fmla="*/ 180304 w 762687"/>
              <a:gd name="connsiteY5" fmla="*/ 1337262 h 2307480"/>
              <a:gd name="connsiteX6" fmla="*/ 231820 w 762687"/>
              <a:gd name="connsiteY6" fmla="*/ 1530445 h 2307480"/>
              <a:gd name="connsiteX7" fmla="*/ 270456 w 762687"/>
              <a:gd name="connsiteY7" fmla="*/ 1633476 h 2307480"/>
              <a:gd name="connsiteX8" fmla="*/ 296214 w 762687"/>
              <a:gd name="connsiteY8" fmla="*/ 1710749 h 2307480"/>
              <a:gd name="connsiteX9" fmla="*/ 309093 w 762687"/>
              <a:gd name="connsiteY9" fmla="*/ 1749386 h 2307480"/>
              <a:gd name="connsiteX10" fmla="*/ 334851 w 762687"/>
              <a:gd name="connsiteY10" fmla="*/ 1788022 h 2307480"/>
              <a:gd name="connsiteX11" fmla="*/ 347730 w 762687"/>
              <a:gd name="connsiteY11" fmla="*/ 1826659 h 2307480"/>
              <a:gd name="connsiteX12" fmla="*/ 373487 w 762687"/>
              <a:gd name="connsiteY12" fmla="*/ 1891053 h 2307480"/>
              <a:gd name="connsiteX13" fmla="*/ 412124 w 762687"/>
              <a:gd name="connsiteY13" fmla="*/ 2019842 h 2307480"/>
              <a:gd name="connsiteX14" fmla="*/ 450761 w 762687"/>
              <a:gd name="connsiteY14" fmla="*/ 2045600 h 2307480"/>
              <a:gd name="connsiteX15" fmla="*/ 463640 w 762687"/>
              <a:gd name="connsiteY15" fmla="*/ 2097115 h 2307480"/>
              <a:gd name="connsiteX16" fmla="*/ 605307 w 762687"/>
              <a:gd name="connsiteY16" fmla="*/ 2148631 h 2307480"/>
              <a:gd name="connsiteX17" fmla="*/ 618186 w 762687"/>
              <a:gd name="connsiteY17" fmla="*/ 2187267 h 2307480"/>
              <a:gd name="connsiteX18" fmla="*/ 695459 w 762687"/>
              <a:gd name="connsiteY18" fmla="*/ 2251662 h 2307480"/>
              <a:gd name="connsiteX19" fmla="*/ 721217 w 762687"/>
              <a:gd name="connsiteY19" fmla="*/ 2290298 h 2307480"/>
              <a:gd name="connsiteX20" fmla="*/ 759854 w 762687"/>
              <a:gd name="connsiteY20" fmla="*/ 2303177 h 2307480"/>
              <a:gd name="connsiteX21" fmla="*/ 746975 w 762687"/>
              <a:gd name="connsiteY21" fmla="*/ 2238783 h 2307480"/>
              <a:gd name="connsiteX22" fmla="*/ 759854 w 762687"/>
              <a:gd name="connsiteY22" fmla="*/ 1852417 h 2307480"/>
              <a:gd name="connsiteX23" fmla="*/ 746975 w 762687"/>
              <a:gd name="connsiteY23" fmla="*/ 1504687 h 2307480"/>
              <a:gd name="connsiteX24" fmla="*/ 695459 w 762687"/>
              <a:gd name="connsiteY24" fmla="*/ 1427414 h 2307480"/>
              <a:gd name="connsiteX25" fmla="*/ 669702 w 762687"/>
              <a:gd name="connsiteY25" fmla="*/ 1118321 h 2307480"/>
              <a:gd name="connsiteX26" fmla="*/ 656823 w 762687"/>
              <a:gd name="connsiteY26" fmla="*/ 1041048 h 2307480"/>
              <a:gd name="connsiteX27" fmla="*/ 643944 w 762687"/>
              <a:gd name="connsiteY27" fmla="*/ 1002411 h 2307480"/>
              <a:gd name="connsiteX28" fmla="*/ 631065 w 762687"/>
              <a:gd name="connsiteY28" fmla="*/ 925138 h 2307480"/>
              <a:gd name="connsiteX29" fmla="*/ 605307 w 762687"/>
              <a:gd name="connsiteY29" fmla="*/ 847865 h 2307480"/>
              <a:gd name="connsiteX30" fmla="*/ 579549 w 762687"/>
              <a:gd name="connsiteY30" fmla="*/ 731955 h 2307480"/>
              <a:gd name="connsiteX31" fmla="*/ 540913 w 762687"/>
              <a:gd name="connsiteY31" fmla="*/ 706197 h 2307480"/>
              <a:gd name="connsiteX32" fmla="*/ 528034 w 762687"/>
              <a:gd name="connsiteY32" fmla="*/ 667560 h 2307480"/>
              <a:gd name="connsiteX33" fmla="*/ 502276 w 762687"/>
              <a:gd name="connsiteY33" fmla="*/ 384225 h 2307480"/>
              <a:gd name="connsiteX34" fmla="*/ 476518 w 762687"/>
              <a:gd name="connsiteY34" fmla="*/ 281194 h 2307480"/>
              <a:gd name="connsiteX35" fmla="*/ 450761 w 762687"/>
              <a:gd name="connsiteY35" fmla="*/ 242558 h 2307480"/>
              <a:gd name="connsiteX36" fmla="*/ 437882 w 762687"/>
              <a:gd name="connsiteY36" fmla="*/ 178163 h 2307480"/>
              <a:gd name="connsiteX37" fmla="*/ 412124 w 762687"/>
              <a:gd name="connsiteY37" fmla="*/ 10738 h 2307480"/>
              <a:gd name="connsiteX38" fmla="*/ 141668 w 762687"/>
              <a:gd name="connsiteY38" fmla="*/ 62253 h 2307480"/>
              <a:gd name="connsiteX39" fmla="*/ 128789 w 762687"/>
              <a:gd name="connsiteY39" fmla="*/ 100890 h 2307480"/>
              <a:gd name="connsiteX40" fmla="*/ 115910 w 762687"/>
              <a:gd name="connsiteY40" fmla="*/ 242558 h 2307480"/>
              <a:gd name="connsiteX41" fmla="*/ 51516 w 762687"/>
              <a:gd name="connsiteY41" fmla="*/ 319831 h 2307480"/>
              <a:gd name="connsiteX42" fmla="*/ 12879 w 762687"/>
              <a:gd name="connsiteY42" fmla="*/ 384225 h 2307480"/>
              <a:gd name="connsiteX43" fmla="*/ 25758 w 762687"/>
              <a:gd name="connsiteY43" fmla="*/ 564529 h 2307480"/>
              <a:gd name="connsiteX44" fmla="*/ 51516 w 762687"/>
              <a:gd name="connsiteY44" fmla="*/ 667560 h 2307480"/>
              <a:gd name="connsiteX45" fmla="*/ 38637 w 762687"/>
              <a:gd name="connsiteY45" fmla="*/ 628924 h 2307480"/>
              <a:gd name="connsiteX46" fmla="*/ 0 w 762687"/>
              <a:gd name="connsiteY46" fmla="*/ 564529 h 230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62687" h="2307480">
                <a:moveTo>
                  <a:pt x="0" y="564529"/>
                </a:moveTo>
                <a:cubicBezTo>
                  <a:pt x="0" y="564529"/>
                  <a:pt x="23618" y="608898"/>
                  <a:pt x="38637" y="628924"/>
                </a:cubicBezTo>
                <a:cubicBezTo>
                  <a:pt x="49565" y="643495"/>
                  <a:pt x="75315" y="649452"/>
                  <a:pt x="77273" y="667560"/>
                </a:cubicBezTo>
                <a:cubicBezTo>
                  <a:pt x="133189" y="1184787"/>
                  <a:pt x="4639" y="977172"/>
                  <a:pt x="115910" y="1144079"/>
                </a:cubicBezTo>
                <a:cubicBezTo>
                  <a:pt x="125332" y="1191188"/>
                  <a:pt x="132759" y="1242169"/>
                  <a:pt x="154547" y="1285746"/>
                </a:cubicBezTo>
                <a:lnTo>
                  <a:pt x="180304" y="1337262"/>
                </a:lnTo>
                <a:cubicBezTo>
                  <a:pt x="208607" y="1507076"/>
                  <a:pt x="177092" y="1448353"/>
                  <a:pt x="231820" y="1530445"/>
                </a:cubicBezTo>
                <a:cubicBezTo>
                  <a:pt x="262352" y="1683102"/>
                  <a:pt x="222221" y="1524946"/>
                  <a:pt x="270456" y="1633476"/>
                </a:cubicBezTo>
                <a:cubicBezTo>
                  <a:pt x="281483" y="1658287"/>
                  <a:pt x="287628" y="1684991"/>
                  <a:pt x="296214" y="1710749"/>
                </a:cubicBezTo>
                <a:cubicBezTo>
                  <a:pt x="300507" y="1723628"/>
                  <a:pt x="301562" y="1738090"/>
                  <a:pt x="309093" y="1749386"/>
                </a:cubicBezTo>
                <a:lnTo>
                  <a:pt x="334851" y="1788022"/>
                </a:lnTo>
                <a:cubicBezTo>
                  <a:pt x="339144" y="1800901"/>
                  <a:pt x="342963" y="1813948"/>
                  <a:pt x="347730" y="1826659"/>
                </a:cubicBezTo>
                <a:cubicBezTo>
                  <a:pt x="355847" y="1848305"/>
                  <a:pt x="366177" y="1869121"/>
                  <a:pt x="373487" y="1891053"/>
                </a:cubicBezTo>
                <a:cubicBezTo>
                  <a:pt x="380852" y="1913147"/>
                  <a:pt x="399328" y="2011311"/>
                  <a:pt x="412124" y="2019842"/>
                </a:cubicBezTo>
                <a:lnTo>
                  <a:pt x="450761" y="2045600"/>
                </a:lnTo>
                <a:cubicBezTo>
                  <a:pt x="455054" y="2062772"/>
                  <a:pt x="456668" y="2080846"/>
                  <a:pt x="463640" y="2097115"/>
                </a:cubicBezTo>
                <a:cubicBezTo>
                  <a:pt x="493216" y="2166126"/>
                  <a:pt x="518578" y="2138994"/>
                  <a:pt x="605307" y="2148631"/>
                </a:cubicBezTo>
                <a:cubicBezTo>
                  <a:pt x="609600" y="2161510"/>
                  <a:pt x="610656" y="2175972"/>
                  <a:pt x="618186" y="2187267"/>
                </a:cubicBezTo>
                <a:cubicBezTo>
                  <a:pt x="638019" y="2217015"/>
                  <a:pt x="666950" y="2232656"/>
                  <a:pt x="695459" y="2251662"/>
                </a:cubicBezTo>
                <a:cubicBezTo>
                  <a:pt x="704045" y="2264541"/>
                  <a:pt x="709130" y="2280629"/>
                  <a:pt x="721217" y="2290298"/>
                </a:cubicBezTo>
                <a:cubicBezTo>
                  <a:pt x="731818" y="2298779"/>
                  <a:pt x="753783" y="2315319"/>
                  <a:pt x="759854" y="2303177"/>
                </a:cubicBezTo>
                <a:cubicBezTo>
                  <a:pt x="769644" y="2283598"/>
                  <a:pt x="751268" y="2260248"/>
                  <a:pt x="746975" y="2238783"/>
                </a:cubicBezTo>
                <a:cubicBezTo>
                  <a:pt x="751268" y="2109994"/>
                  <a:pt x="759854" y="1981277"/>
                  <a:pt x="759854" y="1852417"/>
                </a:cubicBezTo>
                <a:cubicBezTo>
                  <a:pt x="759854" y="1736428"/>
                  <a:pt x="764351" y="1619368"/>
                  <a:pt x="746975" y="1504687"/>
                </a:cubicBezTo>
                <a:cubicBezTo>
                  <a:pt x="742337" y="1474079"/>
                  <a:pt x="695459" y="1427414"/>
                  <a:pt x="695459" y="1427414"/>
                </a:cubicBezTo>
                <a:cubicBezTo>
                  <a:pt x="683462" y="1223459"/>
                  <a:pt x="691812" y="1262039"/>
                  <a:pt x="669702" y="1118321"/>
                </a:cubicBezTo>
                <a:cubicBezTo>
                  <a:pt x="665731" y="1092512"/>
                  <a:pt x="662488" y="1066539"/>
                  <a:pt x="656823" y="1041048"/>
                </a:cubicBezTo>
                <a:cubicBezTo>
                  <a:pt x="653878" y="1027796"/>
                  <a:pt x="646889" y="1015663"/>
                  <a:pt x="643944" y="1002411"/>
                </a:cubicBezTo>
                <a:cubicBezTo>
                  <a:pt x="638279" y="976920"/>
                  <a:pt x="637398" y="950471"/>
                  <a:pt x="631065" y="925138"/>
                </a:cubicBezTo>
                <a:cubicBezTo>
                  <a:pt x="624480" y="898798"/>
                  <a:pt x="610632" y="874489"/>
                  <a:pt x="605307" y="847865"/>
                </a:cubicBezTo>
                <a:cubicBezTo>
                  <a:pt x="605023" y="846446"/>
                  <a:pt x="584746" y="739751"/>
                  <a:pt x="579549" y="731955"/>
                </a:cubicBezTo>
                <a:cubicBezTo>
                  <a:pt x="570963" y="719076"/>
                  <a:pt x="553792" y="714783"/>
                  <a:pt x="540913" y="706197"/>
                </a:cubicBezTo>
                <a:cubicBezTo>
                  <a:pt x="536620" y="693318"/>
                  <a:pt x="530266" y="680951"/>
                  <a:pt x="528034" y="667560"/>
                </a:cubicBezTo>
                <a:cubicBezTo>
                  <a:pt x="500062" y="499731"/>
                  <a:pt x="530968" y="585067"/>
                  <a:pt x="502276" y="384225"/>
                </a:cubicBezTo>
                <a:cubicBezTo>
                  <a:pt x="497270" y="349180"/>
                  <a:pt x="496155" y="310649"/>
                  <a:pt x="476518" y="281194"/>
                </a:cubicBezTo>
                <a:lnTo>
                  <a:pt x="450761" y="242558"/>
                </a:lnTo>
                <a:cubicBezTo>
                  <a:pt x="446468" y="221093"/>
                  <a:pt x="440775" y="199861"/>
                  <a:pt x="437882" y="178163"/>
                </a:cubicBezTo>
                <a:cubicBezTo>
                  <a:pt x="415747" y="12151"/>
                  <a:pt x="441134" y="97767"/>
                  <a:pt x="412124" y="10738"/>
                </a:cubicBezTo>
                <a:cubicBezTo>
                  <a:pt x="248254" y="19363"/>
                  <a:pt x="194486" y="-43384"/>
                  <a:pt x="141668" y="62253"/>
                </a:cubicBezTo>
                <a:cubicBezTo>
                  <a:pt x="135597" y="74395"/>
                  <a:pt x="133082" y="88011"/>
                  <a:pt x="128789" y="100890"/>
                </a:cubicBezTo>
                <a:cubicBezTo>
                  <a:pt x="124496" y="148113"/>
                  <a:pt x="125845" y="196193"/>
                  <a:pt x="115910" y="242558"/>
                </a:cubicBezTo>
                <a:cubicBezTo>
                  <a:pt x="109904" y="270585"/>
                  <a:pt x="65966" y="300564"/>
                  <a:pt x="51516" y="319831"/>
                </a:cubicBezTo>
                <a:cubicBezTo>
                  <a:pt x="36497" y="339857"/>
                  <a:pt x="25758" y="362760"/>
                  <a:pt x="12879" y="384225"/>
                </a:cubicBezTo>
                <a:cubicBezTo>
                  <a:pt x="17172" y="444326"/>
                  <a:pt x="18718" y="504687"/>
                  <a:pt x="25758" y="564529"/>
                </a:cubicBezTo>
                <a:cubicBezTo>
                  <a:pt x="35921" y="650910"/>
                  <a:pt x="51516" y="546354"/>
                  <a:pt x="51516" y="667560"/>
                </a:cubicBezTo>
                <a:cubicBezTo>
                  <a:pt x="51516" y="681135"/>
                  <a:pt x="44708" y="641066"/>
                  <a:pt x="38637" y="628924"/>
                </a:cubicBezTo>
                <a:cubicBezTo>
                  <a:pt x="10498" y="572646"/>
                  <a:pt x="0" y="564529"/>
                  <a:pt x="0" y="564529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2331198" y="293475"/>
            <a:ext cx="5355236" cy="70788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চাকমাদের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বসতি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36620" y="2504772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চট্রগ্রাম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3666328" y="4008459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বান্দরবান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3590128" y="2713059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খাগড়াছড়ি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3590128" y="1417659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রাঙ্গামাটি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79" name="Straight Arrow Connector 78"/>
          <p:cNvCxnSpPr>
            <a:endCxn id="78" idx="1"/>
          </p:cNvCxnSpPr>
          <p:nvPr/>
        </p:nvCxnSpPr>
        <p:spPr>
          <a:xfrm flipV="1">
            <a:off x="1913728" y="1833158"/>
            <a:ext cx="1676400" cy="87990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endCxn id="77" idx="1"/>
          </p:cNvCxnSpPr>
          <p:nvPr/>
        </p:nvCxnSpPr>
        <p:spPr>
          <a:xfrm>
            <a:off x="1989928" y="2941659"/>
            <a:ext cx="1600200" cy="1868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1791000" y="5498665"/>
            <a:ext cx="7063082" cy="70788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চাকমারা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171250" y="5504129"/>
            <a:ext cx="1621900" cy="70788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চাঙমা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”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00818" y="6356781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85" name="Straight Connector 84"/>
          <p:cNvCxnSpPr/>
          <p:nvPr/>
        </p:nvCxnSpPr>
        <p:spPr>
          <a:xfrm>
            <a:off x="134911" y="6356781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6666" r="2500" b="13333"/>
          <a:stretch/>
        </p:blipFill>
        <p:spPr>
          <a:xfrm>
            <a:off x="289180" y="3848759"/>
            <a:ext cx="2603652" cy="15187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81" name="Straight Arrow Connector 80"/>
          <p:cNvCxnSpPr/>
          <p:nvPr/>
        </p:nvCxnSpPr>
        <p:spPr>
          <a:xfrm>
            <a:off x="1913728" y="3094059"/>
            <a:ext cx="1752600" cy="1295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41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/>
      <p:bldP spid="76" grpId="0"/>
      <p:bldP spid="77" grpId="0"/>
      <p:bldP spid="78" grpId="0"/>
      <p:bldP spid="82" grpId="0" animBg="1"/>
      <p:bldP spid="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FE02C68-3CCD-4709-8B41-D836B7837F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80D423-6B24-4A10-8F8A-1D33A826DD42}"/>
              </a:ext>
            </a:extLst>
          </p:cNvPr>
          <p:cNvSpPr/>
          <p:nvPr/>
        </p:nvSpPr>
        <p:spPr>
          <a:xfrm>
            <a:off x="134911" y="167646"/>
            <a:ext cx="11887200" cy="655992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86993" y="190180"/>
            <a:ext cx="5323163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 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7309" y="5422323"/>
            <a:ext cx="10444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5046" y="3428232"/>
            <a:ext cx="3716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95046" y="3411790"/>
            <a:ext cx="3228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পিতা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0818" y="6356781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34911" y="6356781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9" y="751458"/>
            <a:ext cx="4820445" cy="24795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416049" y="3388870"/>
            <a:ext cx="3958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 গ্রাম প্রধানকে কি বলা 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14960" y="3418194"/>
            <a:ext cx="4318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 সমাজ প্রধানকে রাজা বলা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58975" y="5883261"/>
            <a:ext cx="330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প্রধানকে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বলা হয়।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43275" y="5919154"/>
            <a:ext cx="136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কারবারি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12777" y="5774635"/>
            <a:ext cx="330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কারবারির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32116" y="5835330"/>
            <a:ext cx="4598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যাবতীয়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নিষ্পত্তি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049" y="746245"/>
            <a:ext cx="3643855" cy="27328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326" y="4006165"/>
            <a:ext cx="2923943" cy="19457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400" y="3802083"/>
            <a:ext cx="3608304" cy="202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4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9" grpId="1"/>
      <p:bldP spid="14" grpId="0"/>
      <p:bldP spid="16" grpId="0"/>
      <p:bldP spid="19" grpId="0"/>
      <p:bldP spid="20" grpId="0"/>
      <p:bldP spid="22" grpId="0"/>
      <p:bldP spid="23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FE02C68-3CCD-4709-8B41-D836B7837F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80D423-6B24-4A10-8F8A-1D33A826DD42}"/>
              </a:ext>
            </a:extLst>
          </p:cNvPr>
          <p:cNvSpPr/>
          <p:nvPr/>
        </p:nvSpPr>
        <p:spPr>
          <a:xfrm>
            <a:off x="134911" y="167646"/>
            <a:ext cx="11887200" cy="655992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68834" y="5499500"/>
            <a:ext cx="5536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3958" y="2613536"/>
            <a:ext cx="3716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চাকমারা কোন ধর্মাবলম্বী?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191" y="2630859"/>
            <a:ext cx="3228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বৌদ্ধ ধর্মাবলম্বী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0818" y="6356781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34911" y="6356781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45666" y="2652255"/>
            <a:ext cx="3407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বৌদ্ধ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পূজা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41108" y="2651667"/>
            <a:ext cx="3096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পূজা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32040" y="2730584"/>
            <a:ext cx="2966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পরিধান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40608" y="2701260"/>
            <a:ext cx="3191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পুরুষেরা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ধুতি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পিনন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পরিধান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1" y="415068"/>
            <a:ext cx="3156013" cy="21019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107" y="460101"/>
            <a:ext cx="3429649" cy="21083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8352" y="664713"/>
            <a:ext cx="1856175" cy="20658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0" name="TextBox 29"/>
          <p:cNvSpPr txBox="1"/>
          <p:nvPr/>
        </p:nvSpPr>
        <p:spPr>
          <a:xfrm>
            <a:off x="293958" y="5758864"/>
            <a:ext cx="412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প্রধান খাদ্য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647984" y="5755232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শাকসব্জি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23" y="3385837"/>
            <a:ext cx="3722279" cy="213059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4" y="3577568"/>
            <a:ext cx="1909482" cy="10693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299" y="3151181"/>
            <a:ext cx="2695575" cy="1695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TextBox 35"/>
          <p:cNvSpPr txBox="1"/>
          <p:nvPr/>
        </p:nvSpPr>
        <p:spPr>
          <a:xfrm>
            <a:off x="5043991" y="58028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কী লৌকিক আচার অনুষ্ঠান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16589" y="5577829"/>
            <a:ext cx="7515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বিয়ের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সময় 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ছেলের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অভিভাবক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ঘটকসহ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কনের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কমপক্ষে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তিনবার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যাওয়া-আসা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প্রতিবার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চুয়ানি,পান-সুপারি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পিঠা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36" y="3682086"/>
            <a:ext cx="2619375" cy="1743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912" y="3563234"/>
            <a:ext cx="3021939" cy="20109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52" y="4461833"/>
            <a:ext cx="1699753" cy="1026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192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4" grpId="0"/>
      <p:bldP spid="16" grpId="0"/>
      <p:bldP spid="19" grpId="0"/>
      <p:bldP spid="20" grpId="0"/>
      <p:bldP spid="22" grpId="0"/>
      <p:bldP spid="23" grpId="0"/>
      <p:bldP spid="30" grpId="0"/>
      <p:bldP spid="31" grpId="0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E02C68-3CCD-4709-8B41-D836B7837F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80D423-6B24-4A10-8F8A-1D33A826DD42}"/>
              </a:ext>
            </a:extLst>
          </p:cNvPr>
          <p:cNvSpPr/>
          <p:nvPr/>
        </p:nvSpPr>
        <p:spPr>
          <a:xfrm>
            <a:off x="134911" y="167646"/>
            <a:ext cx="11887200" cy="655992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0818" y="6356781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34911" y="6356781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132300" y="1783836"/>
            <a:ext cx="6708098" cy="584775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32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32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বিজু</a:t>
            </a:r>
            <a:r>
              <a:rPr lang="en-US" sz="32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bn-BD" sz="32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ভিডিও দেখি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4389619" y="327880"/>
            <a:ext cx="3717561" cy="1417152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75088" y="289076"/>
            <a:ext cx="4841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চাকমাদের</a:t>
            </a:r>
            <a:r>
              <a:rPr lang="en-US" sz="5400" b="1" dirty="0" smtClean="0">
                <a:ln w="11430"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উৎসব</a:t>
            </a:r>
            <a:endParaRPr lang="en-US" sz="54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88" y="2654518"/>
            <a:ext cx="5354820" cy="3567649"/>
          </a:xfrm>
          <a:prstGeom prst="rect">
            <a:avLst/>
          </a:prstGeom>
          <a:ln w="88900" cap="sq" cmpd="thickThin">
            <a:solidFill>
              <a:srgbClr val="008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13" name="Object 1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02122"/>
              </p:ext>
            </p:extLst>
          </p:nvPr>
        </p:nvGraphicFramePr>
        <p:xfrm>
          <a:off x="6003843" y="4825164"/>
          <a:ext cx="3160976" cy="1462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Packager Shell Object" showAsIcon="1" r:id="rId4" imgW="1867320" imgH="863640" progId="Package">
                  <p:embed/>
                </p:oleObj>
              </mc:Choice>
              <mc:Fallback>
                <p:oleObj name="Packager Shell Object" showAsIcon="1" r:id="rId4" imgW="1867320" imgH="8636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03843" y="4825164"/>
                        <a:ext cx="3160976" cy="1462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6798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FE02C68-3CCD-4709-8B41-D836B7837F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80D423-6B24-4A10-8F8A-1D33A826DD42}"/>
              </a:ext>
            </a:extLst>
          </p:cNvPr>
          <p:cNvSpPr/>
          <p:nvPr/>
        </p:nvSpPr>
        <p:spPr>
          <a:xfrm>
            <a:off x="134911" y="167646"/>
            <a:ext cx="11887200" cy="655992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3370" y="5844530"/>
            <a:ext cx="4139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09699" y="998533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823273" y="5825847"/>
            <a:ext cx="6662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বিজু উৎসব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0818" y="6356781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34911" y="6356781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9" y="3263454"/>
            <a:ext cx="3923868" cy="26159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0" y="404042"/>
            <a:ext cx="4363308" cy="29088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117" y="292909"/>
            <a:ext cx="5119593" cy="28733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238" y="3302229"/>
            <a:ext cx="4435422" cy="24949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09699" y="5875307"/>
            <a:ext cx="9263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চৈত্রের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’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মূলবিজু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পহেলা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বৈশাখকে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গর্য্যাপর্য্যা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201" y="3312914"/>
            <a:ext cx="3193828" cy="242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42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5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FE02C68-3CCD-4709-8B41-D836B7837F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80D423-6B24-4A10-8F8A-1D33A826DD42}"/>
              </a:ext>
            </a:extLst>
          </p:cNvPr>
          <p:cNvSpPr/>
          <p:nvPr/>
        </p:nvSpPr>
        <p:spPr>
          <a:xfrm>
            <a:off x="134911" y="167646"/>
            <a:ext cx="11887200" cy="655992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22031390"/>
              </p:ext>
            </p:extLst>
          </p:nvPr>
        </p:nvGraphicFramePr>
        <p:xfrm>
          <a:off x="5013188" y="434715"/>
          <a:ext cx="3831508" cy="1232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5260"/>
              </p:ext>
            </p:extLst>
          </p:nvPr>
        </p:nvGraphicFramePr>
        <p:xfrm>
          <a:off x="414727" y="2688967"/>
          <a:ext cx="5551357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626655"/>
              </p:ext>
            </p:extLst>
          </p:nvPr>
        </p:nvGraphicFramePr>
        <p:xfrm>
          <a:off x="5325255" y="2211050"/>
          <a:ext cx="6307112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707" y="307857"/>
            <a:ext cx="2038660" cy="203866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769" y="434715"/>
            <a:ext cx="2581144" cy="2630215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620" y="421723"/>
            <a:ext cx="1891441" cy="2013167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9826310" y="315133"/>
            <a:ext cx="1593782" cy="198191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9308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E02C68-3CCD-4709-8B41-D836B7837F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80D423-6B24-4A10-8F8A-1D33A826DD42}"/>
              </a:ext>
            </a:extLst>
          </p:cNvPr>
          <p:cNvSpPr/>
          <p:nvPr/>
        </p:nvSpPr>
        <p:spPr>
          <a:xfrm>
            <a:off x="134911" y="167646"/>
            <a:ext cx="11887200" cy="655992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Vertical Scroll 4"/>
          <p:cNvSpPr/>
          <p:nvPr/>
        </p:nvSpPr>
        <p:spPr>
          <a:xfrm>
            <a:off x="4089972" y="167646"/>
            <a:ext cx="3584992" cy="795539"/>
          </a:xfrm>
          <a:prstGeom prst="vertic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61293" y="5662692"/>
            <a:ext cx="7450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চাকমা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জাতিসত্তা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196" y="389995"/>
            <a:ext cx="2381250" cy="1914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600818" y="6356781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34911" y="6356781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78" y="1173005"/>
            <a:ext cx="5832467" cy="4374350"/>
          </a:xfrm>
          <a:prstGeom prst="rect">
            <a:avLst/>
          </a:prstGeom>
          <a:ln w="88900" cap="sq" cmpd="thickThin">
            <a:solidFill>
              <a:srgbClr val="008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175733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FE02C68-3CCD-4709-8B41-D836B7837F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80D423-6B24-4A10-8F8A-1D33A826DD42}"/>
              </a:ext>
            </a:extLst>
          </p:cNvPr>
          <p:cNvSpPr/>
          <p:nvPr/>
        </p:nvSpPr>
        <p:spPr>
          <a:xfrm>
            <a:off x="134911" y="167646"/>
            <a:ext cx="11887200" cy="655992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0818" y="6356781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34911" y="6356781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05168" y="5702697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জনগোষ্ঠীর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43611" y="5690693"/>
            <a:ext cx="7831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ময়মনসিংহ, টাঙ্গাইল ও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23280" y="5739749"/>
            <a:ext cx="7831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গারো পরিবারে সম্পত্তির মালিক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80412" y="5646540"/>
            <a:ext cx="7831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গারো পরিবারে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00531" y="5673373"/>
            <a:ext cx="7831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গারো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সন্তান-সন্ততিরা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পদবি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02949" y="5726373"/>
            <a:ext cx="7831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46029" y="5640448"/>
            <a:ext cx="7831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পুরষেরাই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98113" y="5665215"/>
            <a:ext cx="7831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7" y="2256646"/>
            <a:ext cx="4471951" cy="29758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599" y="1222229"/>
            <a:ext cx="2828392" cy="18855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158" y="1169631"/>
            <a:ext cx="3048752" cy="17940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115" y="3384346"/>
            <a:ext cx="3385345" cy="18704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599" y="3458688"/>
            <a:ext cx="2779185" cy="18494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Rounded Rectangle 21"/>
          <p:cNvSpPr/>
          <p:nvPr/>
        </p:nvSpPr>
        <p:spPr>
          <a:xfrm>
            <a:off x="1103148" y="443703"/>
            <a:ext cx="1984420" cy="841285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গারো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72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E02C68-3CCD-4709-8B41-D836B7837F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80D423-6B24-4A10-8F8A-1D33A826DD42}"/>
              </a:ext>
            </a:extLst>
          </p:cNvPr>
          <p:cNvSpPr/>
          <p:nvPr/>
        </p:nvSpPr>
        <p:spPr>
          <a:xfrm>
            <a:off x="134911" y="167646"/>
            <a:ext cx="11887200" cy="655992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64246" y="5675167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গারোদের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পেশা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কী?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114" y="425538"/>
            <a:ext cx="11372574" cy="107721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গারোদের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জীবী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পাহাড়ে বসবাসকারীরা জুম চাষ করে।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সমতল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ভূমির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গারোরা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কাজ করে।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14" y="2253294"/>
            <a:ext cx="5467390" cy="30773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0818" y="6356781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34911" y="6356781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349" y="2149206"/>
            <a:ext cx="5204339" cy="317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817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E02C68-3CCD-4709-8B41-D836B7837F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80D423-6B24-4A10-8F8A-1D33A826DD42}"/>
              </a:ext>
            </a:extLst>
          </p:cNvPr>
          <p:cNvSpPr/>
          <p:nvPr/>
        </p:nvSpPr>
        <p:spPr>
          <a:xfrm>
            <a:off x="134911" y="167646"/>
            <a:ext cx="11887200" cy="655992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0818" y="6356781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34911" y="6356781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880892" y="1783836"/>
            <a:ext cx="7210913" cy="584775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32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32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ওয়ানগালা</a:t>
            </a:r>
            <a:r>
              <a:rPr lang="en-US" sz="32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bn-BD" sz="32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ভিডিও দেখি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4389619" y="327880"/>
            <a:ext cx="3717561" cy="1417152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75088" y="289076"/>
            <a:ext cx="4841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গারোদের</a:t>
            </a:r>
            <a:r>
              <a:rPr lang="en-US" sz="5400" b="1" dirty="0" smtClean="0">
                <a:ln w="11430"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উৎসব</a:t>
            </a:r>
            <a:endParaRPr lang="en-US" sz="54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" name="Object 1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152852"/>
              </p:ext>
            </p:extLst>
          </p:nvPr>
        </p:nvGraphicFramePr>
        <p:xfrm>
          <a:off x="3906341" y="3031295"/>
          <a:ext cx="4684116" cy="1415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" name="Packager Shell Object" showAsIcon="1" r:id="rId3" imgW="2858040" imgH="863640" progId="Package">
                  <p:embed/>
                </p:oleObj>
              </mc:Choice>
              <mc:Fallback>
                <p:oleObj name="Packager Shell Object" showAsIcon="1" r:id="rId3" imgW="2858040" imgH="8636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06341" y="3031295"/>
                        <a:ext cx="4684116" cy="1415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6547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E02C68-3CCD-4709-8B41-D836B7837F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80D423-6B24-4A10-8F8A-1D33A826DD42}"/>
              </a:ext>
            </a:extLst>
          </p:cNvPr>
          <p:cNvSpPr/>
          <p:nvPr/>
        </p:nvSpPr>
        <p:spPr>
          <a:xfrm>
            <a:off x="134911" y="167646"/>
            <a:ext cx="11887200" cy="655992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0818" y="6356781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34911" y="6356781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52649" y="5804237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গারো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5653" y="5699555"/>
            <a:ext cx="7957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গীতবাদ্য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নৃত্য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বাদ্যযন্ত্রও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2649" y="5737241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গারোরা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668" y="5670231"/>
            <a:ext cx="11039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নবান্ন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নববর্ষ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‘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ওয়ানগালা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805" y="394353"/>
            <a:ext cx="5332423" cy="3219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17" y="394353"/>
            <a:ext cx="5715000" cy="32194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77" y="3704720"/>
            <a:ext cx="3568011" cy="2007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215" y="3708529"/>
            <a:ext cx="3493049" cy="1999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60" y="3708529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309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FE02C68-3CCD-4709-8B41-D836B7837F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80D423-6B24-4A10-8F8A-1D33A826DD42}"/>
              </a:ext>
            </a:extLst>
          </p:cNvPr>
          <p:cNvSpPr/>
          <p:nvPr/>
        </p:nvSpPr>
        <p:spPr>
          <a:xfrm>
            <a:off x="134911" y="167646"/>
            <a:ext cx="11887200" cy="655992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00818" y="6356781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34911" y="6356781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195" y="889832"/>
            <a:ext cx="3962863" cy="47632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21889" y="5613278"/>
            <a:ext cx="795528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কোন অঞ্চল নামে পরিচিত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90892" y="720927"/>
            <a:ext cx="1912328" cy="1093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" name="Rectangle 4"/>
          <p:cNvSpPr/>
          <p:nvPr/>
        </p:nvSpPr>
        <p:spPr>
          <a:xfrm>
            <a:off x="6013175" y="940027"/>
            <a:ext cx="1867786" cy="10787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7" name="Freeform 6"/>
          <p:cNvSpPr/>
          <p:nvPr/>
        </p:nvSpPr>
        <p:spPr>
          <a:xfrm>
            <a:off x="7005940" y="3237824"/>
            <a:ext cx="870166" cy="1952458"/>
          </a:xfrm>
          <a:custGeom>
            <a:avLst/>
            <a:gdLst>
              <a:gd name="connsiteX0" fmla="*/ 507 w 870166"/>
              <a:gd name="connsiteY0" fmla="*/ 643444 h 1952458"/>
              <a:gd name="connsiteX1" fmla="*/ 48132 w 870166"/>
              <a:gd name="connsiteY1" fmla="*/ 624394 h 1952458"/>
              <a:gd name="connsiteX2" fmla="*/ 95757 w 870166"/>
              <a:gd name="connsiteY2" fmla="*/ 538669 h 1952458"/>
              <a:gd name="connsiteX3" fmla="*/ 86232 w 870166"/>
              <a:gd name="connsiteY3" fmla="*/ 481519 h 1952458"/>
              <a:gd name="connsiteX4" fmla="*/ 48132 w 870166"/>
              <a:gd name="connsiteY4" fmla="*/ 424369 h 1952458"/>
              <a:gd name="connsiteX5" fmla="*/ 38607 w 870166"/>
              <a:gd name="connsiteY5" fmla="*/ 386269 h 1952458"/>
              <a:gd name="connsiteX6" fmla="*/ 86232 w 870166"/>
              <a:gd name="connsiteY6" fmla="*/ 319594 h 1952458"/>
              <a:gd name="connsiteX7" fmla="*/ 143382 w 870166"/>
              <a:gd name="connsiteY7" fmla="*/ 300544 h 1952458"/>
              <a:gd name="connsiteX8" fmla="*/ 171957 w 870166"/>
              <a:gd name="connsiteY8" fmla="*/ 291019 h 1952458"/>
              <a:gd name="connsiteX9" fmla="*/ 219582 w 870166"/>
              <a:gd name="connsiteY9" fmla="*/ 233869 h 1952458"/>
              <a:gd name="connsiteX10" fmla="*/ 200532 w 870166"/>
              <a:gd name="connsiteY10" fmla="*/ 100519 h 1952458"/>
              <a:gd name="connsiteX11" fmla="*/ 210057 w 870166"/>
              <a:gd name="connsiteY11" fmla="*/ 5269 h 1952458"/>
              <a:gd name="connsiteX12" fmla="*/ 257682 w 870166"/>
              <a:gd name="connsiteY12" fmla="*/ 14794 h 1952458"/>
              <a:gd name="connsiteX13" fmla="*/ 314832 w 870166"/>
              <a:gd name="connsiteY13" fmla="*/ 52894 h 1952458"/>
              <a:gd name="connsiteX14" fmla="*/ 343407 w 870166"/>
              <a:gd name="connsiteY14" fmla="*/ 43369 h 1952458"/>
              <a:gd name="connsiteX15" fmla="*/ 371982 w 870166"/>
              <a:gd name="connsiteY15" fmla="*/ 24319 h 1952458"/>
              <a:gd name="connsiteX16" fmla="*/ 429132 w 870166"/>
              <a:gd name="connsiteY16" fmla="*/ 62419 h 1952458"/>
              <a:gd name="connsiteX17" fmla="*/ 457707 w 870166"/>
              <a:gd name="connsiteY17" fmla="*/ 52894 h 1952458"/>
              <a:gd name="connsiteX18" fmla="*/ 514857 w 870166"/>
              <a:gd name="connsiteY18" fmla="*/ 90994 h 1952458"/>
              <a:gd name="connsiteX19" fmla="*/ 524382 w 870166"/>
              <a:gd name="connsiteY19" fmla="*/ 243394 h 1952458"/>
              <a:gd name="connsiteX20" fmla="*/ 533907 w 870166"/>
              <a:gd name="connsiteY20" fmla="*/ 281494 h 1952458"/>
              <a:gd name="connsiteX21" fmla="*/ 572007 w 870166"/>
              <a:gd name="connsiteY21" fmla="*/ 386269 h 1952458"/>
              <a:gd name="connsiteX22" fmla="*/ 591057 w 870166"/>
              <a:gd name="connsiteY22" fmla="*/ 414844 h 1952458"/>
              <a:gd name="connsiteX23" fmla="*/ 610107 w 870166"/>
              <a:gd name="connsiteY23" fmla="*/ 471994 h 1952458"/>
              <a:gd name="connsiteX24" fmla="*/ 629157 w 870166"/>
              <a:gd name="connsiteY24" fmla="*/ 519619 h 1952458"/>
              <a:gd name="connsiteX25" fmla="*/ 648207 w 870166"/>
              <a:gd name="connsiteY25" fmla="*/ 586294 h 1952458"/>
              <a:gd name="connsiteX26" fmla="*/ 667257 w 870166"/>
              <a:gd name="connsiteY26" fmla="*/ 624394 h 1952458"/>
              <a:gd name="connsiteX27" fmla="*/ 676782 w 870166"/>
              <a:gd name="connsiteY27" fmla="*/ 672019 h 1952458"/>
              <a:gd name="connsiteX28" fmla="*/ 695832 w 870166"/>
              <a:gd name="connsiteY28" fmla="*/ 729169 h 1952458"/>
              <a:gd name="connsiteX29" fmla="*/ 705357 w 870166"/>
              <a:gd name="connsiteY29" fmla="*/ 938719 h 1952458"/>
              <a:gd name="connsiteX30" fmla="*/ 724407 w 870166"/>
              <a:gd name="connsiteY30" fmla="*/ 1110169 h 1952458"/>
              <a:gd name="connsiteX31" fmla="*/ 743457 w 870166"/>
              <a:gd name="connsiteY31" fmla="*/ 1148269 h 1952458"/>
              <a:gd name="connsiteX32" fmla="*/ 781557 w 870166"/>
              <a:gd name="connsiteY32" fmla="*/ 1167319 h 1952458"/>
              <a:gd name="connsiteX33" fmla="*/ 800607 w 870166"/>
              <a:gd name="connsiteY33" fmla="*/ 1195894 h 1952458"/>
              <a:gd name="connsiteX34" fmla="*/ 800607 w 870166"/>
              <a:gd name="connsiteY34" fmla="*/ 1500694 h 1952458"/>
              <a:gd name="connsiteX35" fmla="*/ 733932 w 870166"/>
              <a:gd name="connsiteY35" fmla="*/ 1510219 h 1952458"/>
              <a:gd name="connsiteX36" fmla="*/ 781557 w 870166"/>
              <a:gd name="connsiteY36" fmla="*/ 1595944 h 1952458"/>
              <a:gd name="connsiteX37" fmla="*/ 810132 w 870166"/>
              <a:gd name="connsiteY37" fmla="*/ 1605469 h 1952458"/>
              <a:gd name="connsiteX38" fmla="*/ 829182 w 870166"/>
              <a:gd name="connsiteY38" fmla="*/ 1672144 h 1952458"/>
              <a:gd name="connsiteX39" fmla="*/ 857757 w 870166"/>
              <a:gd name="connsiteY39" fmla="*/ 1729294 h 1952458"/>
              <a:gd name="connsiteX40" fmla="*/ 848232 w 870166"/>
              <a:gd name="connsiteY40" fmla="*/ 1948369 h 1952458"/>
              <a:gd name="connsiteX41" fmla="*/ 810132 w 870166"/>
              <a:gd name="connsiteY41" fmla="*/ 1938844 h 1952458"/>
              <a:gd name="connsiteX42" fmla="*/ 781557 w 870166"/>
              <a:gd name="connsiteY42" fmla="*/ 1910269 h 1952458"/>
              <a:gd name="connsiteX43" fmla="*/ 686307 w 870166"/>
              <a:gd name="connsiteY43" fmla="*/ 1881694 h 1952458"/>
              <a:gd name="connsiteX44" fmla="*/ 629157 w 870166"/>
              <a:gd name="connsiteY44" fmla="*/ 1853119 h 1952458"/>
              <a:gd name="connsiteX45" fmla="*/ 600582 w 870166"/>
              <a:gd name="connsiteY45" fmla="*/ 1872169 h 1952458"/>
              <a:gd name="connsiteX46" fmla="*/ 543432 w 870166"/>
              <a:gd name="connsiteY46" fmla="*/ 1900744 h 1952458"/>
              <a:gd name="connsiteX47" fmla="*/ 467232 w 870166"/>
              <a:gd name="connsiteY47" fmla="*/ 1872169 h 1952458"/>
              <a:gd name="connsiteX48" fmla="*/ 457707 w 870166"/>
              <a:gd name="connsiteY48" fmla="*/ 1843594 h 1952458"/>
              <a:gd name="connsiteX49" fmla="*/ 438657 w 870166"/>
              <a:gd name="connsiteY49" fmla="*/ 1815019 h 1952458"/>
              <a:gd name="connsiteX50" fmla="*/ 419607 w 870166"/>
              <a:gd name="connsiteY50" fmla="*/ 1710244 h 1952458"/>
              <a:gd name="connsiteX51" fmla="*/ 391032 w 870166"/>
              <a:gd name="connsiteY51" fmla="*/ 1700719 h 1952458"/>
              <a:gd name="connsiteX52" fmla="*/ 352932 w 870166"/>
              <a:gd name="connsiteY52" fmla="*/ 1681669 h 1952458"/>
              <a:gd name="connsiteX53" fmla="*/ 333882 w 870166"/>
              <a:gd name="connsiteY53" fmla="*/ 1653094 h 1952458"/>
              <a:gd name="connsiteX54" fmla="*/ 343407 w 870166"/>
              <a:gd name="connsiteY54" fmla="*/ 1614994 h 1952458"/>
              <a:gd name="connsiteX55" fmla="*/ 391032 w 870166"/>
              <a:gd name="connsiteY55" fmla="*/ 1529269 h 1952458"/>
              <a:gd name="connsiteX56" fmla="*/ 400557 w 870166"/>
              <a:gd name="connsiteY56" fmla="*/ 1367344 h 1952458"/>
              <a:gd name="connsiteX57" fmla="*/ 410082 w 870166"/>
              <a:gd name="connsiteY57" fmla="*/ 1338769 h 1952458"/>
              <a:gd name="connsiteX58" fmla="*/ 391032 w 870166"/>
              <a:gd name="connsiteY58" fmla="*/ 1214944 h 1952458"/>
              <a:gd name="connsiteX59" fmla="*/ 381507 w 870166"/>
              <a:gd name="connsiteY59" fmla="*/ 986344 h 1952458"/>
              <a:gd name="connsiteX60" fmla="*/ 352932 w 870166"/>
              <a:gd name="connsiteY60" fmla="*/ 967294 h 1952458"/>
              <a:gd name="connsiteX61" fmla="*/ 295782 w 870166"/>
              <a:gd name="connsiteY61" fmla="*/ 976819 h 1952458"/>
              <a:gd name="connsiteX62" fmla="*/ 248157 w 870166"/>
              <a:gd name="connsiteY62" fmla="*/ 967294 h 1952458"/>
              <a:gd name="connsiteX63" fmla="*/ 210057 w 870166"/>
              <a:gd name="connsiteY63" fmla="*/ 910144 h 1952458"/>
              <a:gd name="connsiteX64" fmla="*/ 200532 w 870166"/>
              <a:gd name="connsiteY64" fmla="*/ 862519 h 1952458"/>
              <a:gd name="connsiteX65" fmla="*/ 171957 w 870166"/>
              <a:gd name="connsiteY65" fmla="*/ 843469 h 1952458"/>
              <a:gd name="connsiteX66" fmla="*/ 105282 w 870166"/>
              <a:gd name="connsiteY66" fmla="*/ 824419 h 1952458"/>
              <a:gd name="connsiteX67" fmla="*/ 86232 w 870166"/>
              <a:gd name="connsiteY67" fmla="*/ 795844 h 1952458"/>
              <a:gd name="connsiteX68" fmla="*/ 57657 w 870166"/>
              <a:gd name="connsiteY68" fmla="*/ 776794 h 1952458"/>
              <a:gd name="connsiteX69" fmla="*/ 38607 w 870166"/>
              <a:gd name="connsiteY69" fmla="*/ 729169 h 1952458"/>
              <a:gd name="connsiteX70" fmla="*/ 507 w 870166"/>
              <a:gd name="connsiteY70" fmla="*/ 643444 h 195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870166" h="1952458">
                <a:moveTo>
                  <a:pt x="507" y="643444"/>
                </a:moveTo>
                <a:cubicBezTo>
                  <a:pt x="2094" y="625982"/>
                  <a:pt x="35353" y="635753"/>
                  <a:pt x="48132" y="624394"/>
                </a:cubicBezTo>
                <a:cubicBezTo>
                  <a:pt x="79160" y="596813"/>
                  <a:pt x="84535" y="572334"/>
                  <a:pt x="95757" y="538669"/>
                </a:cubicBezTo>
                <a:cubicBezTo>
                  <a:pt x="92582" y="519619"/>
                  <a:pt x="93660" y="499346"/>
                  <a:pt x="86232" y="481519"/>
                </a:cubicBezTo>
                <a:cubicBezTo>
                  <a:pt x="77426" y="460385"/>
                  <a:pt x="48132" y="424369"/>
                  <a:pt x="48132" y="424369"/>
                </a:cubicBezTo>
                <a:cubicBezTo>
                  <a:pt x="44957" y="411669"/>
                  <a:pt x="38607" y="399360"/>
                  <a:pt x="38607" y="386269"/>
                </a:cubicBezTo>
                <a:cubicBezTo>
                  <a:pt x="38607" y="349469"/>
                  <a:pt x="53879" y="335770"/>
                  <a:pt x="86232" y="319594"/>
                </a:cubicBezTo>
                <a:cubicBezTo>
                  <a:pt x="104193" y="310614"/>
                  <a:pt x="124332" y="306894"/>
                  <a:pt x="143382" y="300544"/>
                </a:cubicBezTo>
                <a:lnTo>
                  <a:pt x="171957" y="291019"/>
                </a:lnTo>
                <a:cubicBezTo>
                  <a:pt x="178619" y="284357"/>
                  <a:pt x="218562" y="248150"/>
                  <a:pt x="219582" y="233869"/>
                </a:cubicBezTo>
                <a:cubicBezTo>
                  <a:pt x="224492" y="165127"/>
                  <a:pt x="216754" y="149184"/>
                  <a:pt x="200532" y="100519"/>
                </a:cubicBezTo>
                <a:cubicBezTo>
                  <a:pt x="203707" y="68769"/>
                  <a:pt x="192357" y="31818"/>
                  <a:pt x="210057" y="5269"/>
                </a:cubicBezTo>
                <a:cubicBezTo>
                  <a:pt x="219037" y="-8201"/>
                  <a:pt x="243202" y="7554"/>
                  <a:pt x="257682" y="14794"/>
                </a:cubicBezTo>
                <a:cubicBezTo>
                  <a:pt x="400380" y="86143"/>
                  <a:pt x="193707" y="12519"/>
                  <a:pt x="314832" y="52894"/>
                </a:cubicBezTo>
                <a:cubicBezTo>
                  <a:pt x="324357" y="49719"/>
                  <a:pt x="334427" y="47859"/>
                  <a:pt x="343407" y="43369"/>
                </a:cubicBezTo>
                <a:cubicBezTo>
                  <a:pt x="353646" y="38249"/>
                  <a:pt x="360807" y="21836"/>
                  <a:pt x="371982" y="24319"/>
                </a:cubicBezTo>
                <a:cubicBezTo>
                  <a:pt x="394332" y="29286"/>
                  <a:pt x="429132" y="62419"/>
                  <a:pt x="429132" y="62419"/>
                </a:cubicBezTo>
                <a:cubicBezTo>
                  <a:pt x="438657" y="59244"/>
                  <a:pt x="447667" y="52894"/>
                  <a:pt x="457707" y="52894"/>
                </a:cubicBezTo>
                <a:cubicBezTo>
                  <a:pt x="485276" y="52894"/>
                  <a:pt x="497677" y="73814"/>
                  <a:pt x="514857" y="90994"/>
                </a:cubicBezTo>
                <a:cubicBezTo>
                  <a:pt x="518032" y="141794"/>
                  <a:pt x="519317" y="192747"/>
                  <a:pt x="524382" y="243394"/>
                </a:cubicBezTo>
                <a:cubicBezTo>
                  <a:pt x="525685" y="256420"/>
                  <a:pt x="530145" y="268955"/>
                  <a:pt x="533907" y="281494"/>
                </a:cubicBezTo>
                <a:cubicBezTo>
                  <a:pt x="540575" y="303721"/>
                  <a:pt x="560646" y="363546"/>
                  <a:pt x="572007" y="386269"/>
                </a:cubicBezTo>
                <a:cubicBezTo>
                  <a:pt x="577127" y="396508"/>
                  <a:pt x="586408" y="404383"/>
                  <a:pt x="591057" y="414844"/>
                </a:cubicBezTo>
                <a:cubicBezTo>
                  <a:pt x="599212" y="433194"/>
                  <a:pt x="602649" y="453350"/>
                  <a:pt x="610107" y="471994"/>
                </a:cubicBezTo>
                <a:cubicBezTo>
                  <a:pt x="616457" y="487869"/>
                  <a:pt x="623750" y="503399"/>
                  <a:pt x="629157" y="519619"/>
                </a:cubicBezTo>
                <a:cubicBezTo>
                  <a:pt x="641241" y="555870"/>
                  <a:pt x="634448" y="554189"/>
                  <a:pt x="648207" y="586294"/>
                </a:cubicBezTo>
                <a:cubicBezTo>
                  <a:pt x="653800" y="599345"/>
                  <a:pt x="660907" y="611694"/>
                  <a:pt x="667257" y="624394"/>
                </a:cubicBezTo>
                <a:cubicBezTo>
                  <a:pt x="670432" y="640269"/>
                  <a:pt x="672522" y="656400"/>
                  <a:pt x="676782" y="672019"/>
                </a:cubicBezTo>
                <a:cubicBezTo>
                  <a:pt x="682066" y="691392"/>
                  <a:pt x="695832" y="729169"/>
                  <a:pt x="695832" y="729169"/>
                </a:cubicBezTo>
                <a:cubicBezTo>
                  <a:pt x="699007" y="799019"/>
                  <a:pt x="701251" y="868918"/>
                  <a:pt x="705357" y="938719"/>
                </a:cubicBezTo>
                <a:cubicBezTo>
                  <a:pt x="706307" y="954874"/>
                  <a:pt x="713738" y="1074607"/>
                  <a:pt x="724407" y="1110169"/>
                </a:cubicBezTo>
                <a:cubicBezTo>
                  <a:pt x="728487" y="1123769"/>
                  <a:pt x="733417" y="1138229"/>
                  <a:pt x="743457" y="1148269"/>
                </a:cubicBezTo>
                <a:cubicBezTo>
                  <a:pt x="753497" y="1158309"/>
                  <a:pt x="768857" y="1160969"/>
                  <a:pt x="781557" y="1167319"/>
                </a:cubicBezTo>
                <a:cubicBezTo>
                  <a:pt x="787907" y="1176844"/>
                  <a:pt x="798988" y="1184561"/>
                  <a:pt x="800607" y="1195894"/>
                </a:cubicBezTo>
                <a:cubicBezTo>
                  <a:pt x="803603" y="1216866"/>
                  <a:pt x="821218" y="1462049"/>
                  <a:pt x="800607" y="1500694"/>
                </a:cubicBezTo>
                <a:cubicBezTo>
                  <a:pt x="790042" y="1520503"/>
                  <a:pt x="756157" y="1507044"/>
                  <a:pt x="733932" y="1510219"/>
                </a:cubicBezTo>
                <a:cubicBezTo>
                  <a:pt x="742319" y="1535380"/>
                  <a:pt x="756993" y="1587756"/>
                  <a:pt x="781557" y="1595944"/>
                </a:cubicBezTo>
                <a:lnTo>
                  <a:pt x="810132" y="1605469"/>
                </a:lnTo>
                <a:cubicBezTo>
                  <a:pt x="813184" y="1617676"/>
                  <a:pt x="822350" y="1658479"/>
                  <a:pt x="829182" y="1672144"/>
                </a:cubicBezTo>
                <a:cubicBezTo>
                  <a:pt x="866111" y="1746002"/>
                  <a:pt x="833816" y="1657470"/>
                  <a:pt x="857757" y="1729294"/>
                </a:cubicBezTo>
                <a:cubicBezTo>
                  <a:pt x="868979" y="1807845"/>
                  <a:pt x="882708" y="1862180"/>
                  <a:pt x="848232" y="1948369"/>
                </a:cubicBezTo>
                <a:cubicBezTo>
                  <a:pt x="843370" y="1960524"/>
                  <a:pt x="822832" y="1942019"/>
                  <a:pt x="810132" y="1938844"/>
                </a:cubicBezTo>
                <a:cubicBezTo>
                  <a:pt x="800607" y="1929319"/>
                  <a:pt x="792518" y="1918099"/>
                  <a:pt x="781557" y="1910269"/>
                </a:cubicBezTo>
                <a:cubicBezTo>
                  <a:pt x="747851" y="1886193"/>
                  <a:pt x="727991" y="1888641"/>
                  <a:pt x="686307" y="1881694"/>
                </a:cubicBezTo>
                <a:cubicBezTo>
                  <a:pt x="676356" y="1875060"/>
                  <a:pt x="644931" y="1850490"/>
                  <a:pt x="629157" y="1853119"/>
                </a:cubicBezTo>
                <a:cubicBezTo>
                  <a:pt x="617865" y="1855001"/>
                  <a:pt x="610821" y="1867049"/>
                  <a:pt x="600582" y="1872169"/>
                </a:cubicBezTo>
                <a:cubicBezTo>
                  <a:pt x="521712" y="1911604"/>
                  <a:pt x="625324" y="1846149"/>
                  <a:pt x="543432" y="1900744"/>
                </a:cubicBezTo>
                <a:cubicBezTo>
                  <a:pt x="518032" y="1891219"/>
                  <a:pt x="489803" y="1887216"/>
                  <a:pt x="467232" y="1872169"/>
                </a:cubicBezTo>
                <a:cubicBezTo>
                  <a:pt x="458878" y="1866600"/>
                  <a:pt x="462197" y="1852574"/>
                  <a:pt x="457707" y="1843594"/>
                </a:cubicBezTo>
                <a:cubicBezTo>
                  <a:pt x="452587" y="1833355"/>
                  <a:pt x="445007" y="1824544"/>
                  <a:pt x="438657" y="1815019"/>
                </a:cubicBezTo>
                <a:cubicBezTo>
                  <a:pt x="432307" y="1780094"/>
                  <a:pt x="433260" y="1743011"/>
                  <a:pt x="419607" y="1710244"/>
                </a:cubicBezTo>
                <a:cubicBezTo>
                  <a:pt x="415745" y="1700976"/>
                  <a:pt x="400260" y="1704674"/>
                  <a:pt x="391032" y="1700719"/>
                </a:cubicBezTo>
                <a:cubicBezTo>
                  <a:pt x="377981" y="1695126"/>
                  <a:pt x="365632" y="1688019"/>
                  <a:pt x="352932" y="1681669"/>
                </a:cubicBezTo>
                <a:cubicBezTo>
                  <a:pt x="346582" y="1672144"/>
                  <a:pt x="335501" y="1664427"/>
                  <a:pt x="333882" y="1653094"/>
                </a:cubicBezTo>
                <a:cubicBezTo>
                  <a:pt x="332031" y="1640135"/>
                  <a:pt x="339645" y="1627533"/>
                  <a:pt x="343407" y="1614994"/>
                </a:cubicBezTo>
                <a:cubicBezTo>
                  <a:pt x="363387" y="1548395"/>
                  <a:pt x="350492" y="1569809"/>
                  <a:pt x="391032" y="1529269"/>
                </a:cubicBezTo>
                <a:cubicBezTo>
                  <a:pt x="394207" y="1475294"/>
                  <a:pt x="395177" y="1421144"/>
                  <a:pt x="400557" y="1367344"/>
                </a:cubicBezTo>
                <a:cubicBezTo>
                  <a:pt x="401556" y="1357354"/>
                  <a:pt x="410082" y="1348809"/>
                  <a:pt x="410082" y="1338769"/>
                </a:cubicBezTo>
                <a:cubicBezTo>
                  <a:pt x="410082" y="1265101"/>
                  <a:pt x="407336" y="1263855"/>
                  <a:pt x="391032" y="1214944"/>
                </a:cubicBezTo>
                <a:cubicBezTo>
                  <a:pt x="387857" y="1138744"/>
                  <a:pt x="393104" y="1061723"/>
                  <a:pt x="381507" y="986344"/>
                </a:cubicBezTo>
                <a:cubicBezTo>
                  <a:pt x="379766" y="975029"/>
                  <a:pt x="364310" y="968558"/>
                  <a:pt x="352932" y="967294"/>
                </a:cubicBezTo>
                <a:cubicBezTo>
                  <a:pt x="333737" y="965161"/>
                  <a:pt x="314832" y="973644"/>
                  <a:pt x="295782" y="976819"/>
                </a:cubicBezTo>
                <a:cubicBezTo>
                  <a:pt x="279907" y="973644"/>
                  <a:pt x="262637" y="974534"/>
                  <a:pt x="248157" y="967294"/>
                </a:cubicBezTo>
                <a:cubicBezTo>
                  <a:pt x="222863" y="954647"/>
                  <a:pt x="216105" y="934334"/>
                  <a:pt x="210057" y="910144"/>
                </a:cubicBezTo>
                <a:cubicBezTo>
                  <a:pt x="206130" y="894438"/>
                  <a:pt x="208564" y="876575"/>
                  <a:pt x="200532" y="862519"/>
                </a:cubicBezTo>
                <a:cubicBezTo>
                  <a:pt x="194852" y="852580"/>
                  <a:pt x="182196" y="848589"/>
                  <a:pt x="171957" y="843469"/>
                </a:cubicBezTo>
                <a:cubicBezTo>
                  <a:pt x="158292" y="836637"/>
                  <a:pt x="117489" y="827471"/>
                  <a:pt x="105282" y="824419"/>
                </a:cubicBezTo>
                <a:cubicBezTo>
                  <a:pt x="98932" y="814894"/>
                  <a:pt x="94327" y="803939"/>
                  <a:pt x="86232" y="795844"/>
                </a:cubicBezTo>
                <a:cubicBezTo>
                  <a:pt x="78137" y="787749"/>
                  <a:pt x="64311" y="786109"/>
                  <a:pt x="57657" y="776794"/>
                </a:cubicBezTo>
                <a:cubicBezTo>
                  <a:pt x="47719" y="762881"/>
                  <a:pt x="46910" y="744115"/>
                  <a:pt x="38607" y="729169"/>
                </a:cubicBezTo>
                <a:cubicBezTo>
                  <a:pt x="-1398" y="657160"/>
                  <a:pt x="-1080" y="660906"/>
                  <a:pt x="507" y="643444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771443" y="4178329"/>
            <a:ext cx="2332271" cy="70788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পার্বত্য অঞ্চল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69250" y="5608676"/>
            <a:ext cx="7083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71443" y="2178347"/>
            <a:ext cx="2842413" cy="31700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বান্দরবান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রাঙামাটি ও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খাগড়াছড়ি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জেলায়।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05865" y="5242162"/>
            <a:ext cx="2629562" cy="330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51794" y="214177"/>
            <a:ext cx="5043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দেখে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64" y="1361946"/>
            <a:ext cx="3138973" cy="2062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25" y="3633573"/>
            <a:ext cx="3276666" cy="1972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Left Arrow 20"/>
          <p:cNvSpPr/>
          <p:nvPr/>
        </p:nvSpPr>
        <p:spPr>
          <a:xfrm>
            <a:off x="8165880" y="4214053"/>
            <a:ext cx="605563" cy="647168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929679" y="344154"/>
            <a:ext cx="1984420" cy="841285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</a:t>
            </a:r>
            <a:r>
              <a:rPr lang="bn-BD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7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 animBg="1"/>
      <p:bldP spid="8" grpId="0" animBg="1"/>
      <p:bldP spid="8" grpId="1" animBg="1"/>
      <p:bldP spid="17" grpId="0" animBg="1"/>
      <p:bldP spid="1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E02C68-3CCD-4709-8B41-D836B7837F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80D423-6B24-4A10-8F8A-1D33A826DD42}"/>
              </a:ext>
            </a:extLst>
          </p:cNvPr>
          <p:cNvSpPr/>
          <p:nvPr/>
        </p:nvSpPr>
        <p:spPr>
          <a:xfrm>
            <a:off x="134911" y="167646"/>
            <a:ext cx="11887200" cy="655992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0818" y="6356781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34911" y="6356781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88" y="3513435"/>
            <a:ext cx="4333630" cy="28803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226288" y="5034983"/>
            <a:ext cx="655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ধর্মাবলম্বী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51141" y="5089531"/>
            <a:ext cx="6346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প্রাচীনকাল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ধর্মাবলম্বী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842" y="270696"/>
            <a:ext cx="5461416" cy="30739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32" y="328682"/>
            <a:ext cx="4802724" cy="30017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9111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" grpId="0"/>
      <p:bldP spid="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E02C68-3CCD-4709-8B41-D836B7837F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80D423-6B24-4A10-8F8A-1D33A826DD42}"/>
              </a:ext>
            </a:extLst>
          </p:cNvPr>
          <p:cNvSpPr/>
          <p:nvPr/>
        </p:nvSpPr>
        <p:spPr>
          <a:xfrm>
            <a:off x="134911" y="167646"/>
            <a:ext cx="11887200" cy="655992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0818" y="6356781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34911" y="6356781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880892" y="1783836"/>
            <a:ext cx="7210913" cy="584775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32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32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সাংগ্রাই</a:t>
            </a:r>
            <a:r>
              <a:rPr lang="en-US" sz="32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bn-BD" sz="32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ভিডিও দেখি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4389619" y="327880"/>
            <a:ext cx="3717561" cy="1417152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75088" y="289076"/>
            <a:ext cx="4841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মারমাদের</a:t>
            </a:r>
            <a:r>
              <a:rPr lang="en-US" sz="5400" b="1" dirty="0" smtClean="0">
                <a:ln w="11430"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উৎসব</a:t>
            </a:r>
            <a:endParaRPr lang="en-US" sz="54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56" y="5574305"/>
            <a:ext cx="655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130" y="5587087"/>
            <a:ext cx="11032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নববর্ষে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সাংগ্রাই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দেবীর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পূজা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13" name="Object 1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529127"/>
              </p:ext>
            </p:extLst>
          </p:nvPr>
        </p:nvGraphicFramePr>
        <p:xfrm>
          <a:off x="4057649" y="3359436"/>
          <a:ext cx="4381500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4" name="Packager Shell Object" showAsIcon="1" r:id="rId3" imgW="3124800" imgH="863640" progId="Package">
                  <p:embed/>
                </p:oleObj>
              </mc:Choice>
              <mc:Fallback>
                <p:oleObj name="Packager Shell Object" showAsIcon="1" r:id="rId3" imgW="3124800" imgH="8636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7649" y="3359436"/>
                        <a:ext cx="4381500" cy="1211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34361" y="5587087"/>
            <a:ext cx="11032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মারমারা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বিয়ের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সময়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লোকাচার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68413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4" grpId="0"/>
      <p:bldP spid="1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E02C68-3CCD-4709-8B41-D836B7837F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80D423-6B24-4A10-8F8A-1D33A826DD42}"/>
              </a:ext>
            </a:extLst>
          </p:cNvPr>
          <p:cNvSpPr/>
          <p:nvPr/>
        </p:nvSpPr>
        <p:spPr>
          <a:xfrm>
            <a:off x="134911" y="167646"/>
            <a:ext cx="11887200" cy="655992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2164" y="5582092"/>
            <a:ext cx="11167671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জাতিসত্তার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স্কৃ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জীবনাচার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সংস্কৃতিকে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”-</a:t>
            </a:r>
          </a:p>
          <a:p>
            <a:pPr lvl="0"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উক্তিটি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 করে লেখ।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583" y="341026"/>
            <a:ext cx="2151823" cy="1617454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4588238" y="306557"/>
            <a:ext cx="2980545" cy="843196"/>
          </a:xfrm>
          <a:prstGeom prst="round2Diag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5400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5400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54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67" y="1288664"/>
            <a:ext cx="7034327" cy="42096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167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FE02C68-3CCD-4709-8B41-D836B7837F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80D423-6B24-4A10-8F8A-1D33A826DD42}"/>
              </a:ext>
            </a:extLst>
          </p:cNvPr>
          <p:cNvSpPr/>
          <p:nvPr/>
        </p:nvSpPr>
        <p:spPr>
          <a:xfrm>
            <a:off x="134911" y="167646"/>
            <a:ext cx="11887200" cy="655992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00818" y="6356781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134911" y="6356781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45013" y="1285326"/>
            <a:ext cx="5955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জনগোষ্ঠীর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0834" y="2105340"/>
            <a:ext cx="2533989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সাংগ্রাই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90834" y="2874740"/>
            <a:ext cx="2571384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ওয়ানগালা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02659" y="2216029"/>
            <a:ext cx="2533989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বিজু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11606" y="2987008"/>
            <a:ext cx="2539075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রথযাত্রা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Multiply 24"/>
          <p:cNvSpPr/>
          <p:nvPr/>
        </p:nvSpPr>
        <p:spPr>
          <a:xfrm>
            <a:off x="1361396" y="2940760"/>
            <a:ext cx="461682" cy="45720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Half Frame 28"/>
          <p:cNvSpPr/>
          <p:nvPr/>
        </p:nvSpPr>
        <p:spPr>
          <a:xfrm rot="14014148">
            <a:off x="6925600" y="2153166"/>
            <a:ext cx="257644" cy="479941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Multiply 29"/>
          <p:cNvSpPr/>
          <p:nvPr/>
        </p:nvSpPr>
        <p:spPr>
          <a:xfrm>
            <a:off x="1526301" y="2146982"/>
            <a:ext cx="461682" cy="45720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Multiply 30"/>
          <p:cNvSpPr/>
          <p:nvPr/>
        </p:nvSpPr>
        <p:spPr>
          <a:xfrm>
            <a:off x="6763899" y="3048000"/>
            <a:ext cx="461682" cy="45720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40385" y="286507"/>
            <a:ext cx="2099518" cy="1775192"/>
            <a:chOff x="4717473" y="948667"/>
            <a:chExt cx="3023434" cy="2860964"/>
          </a:xfrm>
        </p:grpSpPr>
        <p:sp>
          <p:nvSpPr>
            <p:cNvPr id="37" name="Oval 36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  <a:solidFill>
              <a:srgbClr val="00B050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281383" y="1642408"/>
              <a:ext cx="1831191" cy="1390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হয়েছে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882304" y="406503"/>
            <a:ext cx="1815680" cy="1535200"/>
            <a:chOff x="8225056" y="941740"/>
            <a:chExt cx="3023434" cy="286096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0" name="Oval 39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  <a:grp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652151" y="1569093"/>
              <a:ext cx="2216045" cy="154862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 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endPara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5" name="Oval 44"/>
          <p:cNvSpPr/>
          <p:nvPr/>
        </p:nvSpPr>
        <p:spPr>
          <a:xfrm>
            <a:off x="945013" y="178964"/>
            <a:ext cx="2398426" cy="11686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sp>
        <p:nvSpPr>
          <p:cNvPr id="46" name="TextBox 45"/>
          <p:cNvSpPr txBox="1"/>
          <p:nvPr/>
        </p:nvSpPr>
        <p:spPr>
          <a:xfrm>
            <a:off x="1149878" y="369069"/>
            <a:ext cx="232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153541" y="361263"/>
            <a:ext cx="4099034" cy="822954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54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28535" y="3541865"/>
            <a:ext cx="10995952" cy="2438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জা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তিসত্তা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মূলধারারই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অংশ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সংস্কৃতিকে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সমৃদ্ধিতে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রাখে</a:t>
            </a:r>
            <a:endPara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থেকেও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endPara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 সঠিক?</a:t>
            </a:r>
          </a:p>
        </p:txBody>
      </p:sp>
      <p:sp>
        <p:nvSpPr>
          <p:cNvPr id="49" name="Multiply 48"/>
          <p:cNvSpPr/>
          <p:nvPr/>
        </p:nvSpPr>
        <p:spPr>
          <a:xfrm>
            <a:off x="11346691" y="4544164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Half Frame 49"/>
          <p:cNvSpPr/>
          <p:nvPr/>
        </p:nvSpPr>
        <p:spPr>
          <a:xfrm rot="14014148">
            <a:off x="11568126" y="5540948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026573" y="4467964"/>
            <a:ext cx="2209800" cy="609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52" name="Rectangle 51"/>
          <p:cNvSpPr/>
          <p:nvPr/>
        </p:nvSpPr>
        <p:spPr>
          <a:xfrm>
            <a:off x="9065173" y="4467964"/>
            <a:ext cx="2133600" cy="609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53" name="Rectangle 52"/>
          <p:cNvSpPr/>
          <p:nvPr/>
        </p:nvSpPr>
        <p:spPr>
          <a:xfrm>
            <a:off x="5102773" y="5610964"/>
            <a:ext cx="2057400" cy="533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54" name="Rectangle 53"/>
          <p:cNvSpPr/>
          <p:nvPr/>
        </p:nvSpPr>
        <p:spPr>
          <a:xfrm>
            <a:off x="9065173" y="5569873"/>
            <a:ext cx="2057400" cy="533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Multiply 54"/>
          <p:cNvSpPr/>
          <p:nvPr/>
        </p:nvSpPr>
        <p:spPr>
          <a:xfrm>
            <a:off x="7464973" y="4544164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Multiply 55"/>
          <p:cNvSpPr/>
          <p:nvPr/>
        </p:nvSpPr>
        <p:spPr>
          <a:xfrm>
            <a:off x="7536691" y="5687164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73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0" grpId="0" animBg="1"/>
      <p:bldP spid="31" grpId="0" animBg="1"/>
      <p:bldP spid="49" grpId="0" animBg="1"/>
      <p:bldP spid="50" grpId="0" animBg="1"/>
      <p:bldP spid="55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E02C68-3CCD-4709-8B41-D836B7837F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80D423-6B24-4A10-8F8A-1D33A826DD42}"/>
              </a:ext>
            </a:extLst>
          </p:cNvPr>
          <p:cNvSpPr/>
          <p:nvPr/>
        </p:nvSpPr>
        <p:spPr>
          <a:xfrm>
            <a:off x="134911" y="167646"/>
            <a:ext cx="11887200" cy="655992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03600" y="5783339"/>
            <a:ext cx="9050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জনগোষ্ঠীর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35668" y="5794671"/>
            <a:ext cx="8485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অধিকাংশ মানুষে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ভাষা ও সংস্কৃতি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তাদের মতো?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30325" y="5805629"/>
            <a:ext cx="669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হিসেবে এরা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দেশের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জনগোষ্ঠী?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0818" y="6356781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34911" y="6356781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601" y="367255"/>
            <a:ext cx="5162798" cy="51627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5537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FE02C68-3CCD-4709-8B41-D836B7837F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80D423-6B24-4A10-8F8A-1D33A826DD42}"/>
              </a:ext>
            </a:extLst>
          </p:cNvPr>
          <p:cNvSpPr/>
          <p:nvPr/>
        </p:nvSpPr>
        <p:spPr>
          <a:xfrm>
            <a:off x="134911" y="167646"/>
            <a:ext cx="11887200" cy="655992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597535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39911" y="1363739"/>
            <a:ext cx="9742358" cy="1295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বাংলাদেশে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জাতিসত্তার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বল।</a:t>
            </a:r>
            <a:endParaRPr lang="bn-BD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0818" y="6356781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34911" y="6356781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385936" y="3548639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‘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ওয়ানগালা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85936" y="2335631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চাকমাদের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বসতি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85936" y="2947559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গারোরা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ধর্মাবলম্বী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85935" y="4208688"/>
            <a:ext cx="6308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মারমাদের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উৎসবের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9008" y="333436"/>
            <a:ext cx="2398426" cy="11686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sp>
        <p:nvSpPr>
          <p:cNvPr id="27" name="TextBox 26"/>
          <p:cNvSpPr txBox="1"/>
          <p:nvPr/>
        </p:nvSpPr>
        <p:spPr>
          <a:xfrm>
            <a:off x="875675" y="433072"/>
            <a:ext cx="232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366523" y="433072"/>
            <a:ext cx="2750557" cy="822954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bn-BD" sz="54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প্রশ্ন</a:t>
            </a:r>
            <a:endParaRPr lang="en-US" sz="54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02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FE02C68-3CCD-4709-8B41-D836B7837F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80D423-6B24-4A10-8F8A-1D33A826DD42}"/>
              </a:ext>
            </a:extLst>
          </p:cNvPr>
          <p:cNvSpPr/>
          <p:nvPr/>
        </p:nvSpPr>
        <p:spPr>
          <a:xfrm>
            <a:off x="134911" y="167646"/>
            <a:ext cx="11887200" cy="655992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4979" y="3429000"/>
            <a:ext cx="10879761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লোকজ-সাংস্কৃতিক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49113" y="346295"/>
            <a:ext cx="3258796" cy="10479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0818" y="6356781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34911" y="6356781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108" y="327112"/>
            <a:ext cx="2845632" cy="21342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01" y="327112"/>
            <a:ext cx="1990594" cy="212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7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FE02C68-3CCD-4709-8B41-D836B7837F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80D423-6B24-4A10-8F8A-1D33A826DD42}"/>
              </a:ext>
            </a:extLst>
          </p:cNvPr>
          <p:cNvSpPr/>
          <p:nvPr/>
        </p:nvSpPr>
        <p:spPr>
          <a:xfrm>
            <a:off x="134911" y="167646"/>
            <a:ext cx="11887200" cy="65599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0818" y="6356781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34911" y="6356781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4" y="246821"/>
            <a:ext cx="8034851" cy="60261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455" y="240729"/>
            <a:ext cx="3800686" cy="38006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Oval 5"/>
          <p:cNvSpPr/>
          <p:nvPr/>
        </p:nvSpPr>
        <p:spPr>
          <a:xfrm>
            <a:off x="8390995" y="4209061"/>
            <a:ext cx="3473515" cy="2046179"/>
          </a:xfrm>
          <a:prstGeom prst="ellipse">
            <a:avLst/>
          </a:prstGeom>
          <a:solidFill>
            <a:srgbClr val="008000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53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FE02C68-3CCD-4709-8B41-D836B7837F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80D423-6B24-4A10-8F8A-1D33A826DD42}"/>
              </a:ext>
            </a:extLst>
          </p:cNvPr>
          <p:cNvSpPr/>
          <p:nvPr/>
        </p:nvSpPr>
        <p:spPr>
          <a:xfrm>
            <a:off x="134911" y="167646"/>
            <a:ext cx="11887200" cy="655992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13694" y="4944288"/>
            <a:ext cx="3310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" algn="r">
              <a:spcBef>
                <a:spcPct val="0"/>
              </a:spcBef>
              <a:defRPr/>
            </a:pPr>
            <a:endParaRPr lang="en-US" sz="4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04326" y="140637"/>
            <a:ext cx="64195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" algn="ctr">
              <a:spcBef>
                <a:spcPct val="0"/>
              </a:spcBef>
              <a:defRPr/>
            </a:pPr>
            <a:r>
              <a:rPr lang="bn-BD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ক্ষুদ্র জাতিসত্তা 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4864" algn="ctr">
              <a:spcBef>
                <a:spcPct val="0"/>
              </a:spcBef>
              <a:defRPr/>
            </a:pP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শেরাম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84" y="1795831"/>
            <a:ext cx="8324872" cy="4328933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600818" y="6356781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34911" y="6356781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87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FE02C68-3CCD-4709-8B41-D836B7837F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80D423-6B24-4A10-8F8A-1D33A826DD42}"/>
              </a:ext>
            </a:extLst>
          </p:cNvPr>
          <p:cNvSpPr/>
          <p:nvPr/>
        </p:nvSpPr>
        <p:spPr>
          <a:xfrm>
            <a:off x="134911" y="167646"/>
            <a:ext cx="11887200" cy="655992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746885" y="330240"/>
            <a:ext cx="2253522" cy="7862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725" y="1454046"/>
            <a:ext cx="1121576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623888" algn="just">
              <a:defRPr/>
            </a:pPr>
            <a:r>
              <a:rPr lang="bn-BD" sz="4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। লেখক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উল্লেখ করতে পারবে।</a:t>
            </a:r>
          </a:p>
          <a:p>
            <a:pPr marL="628650" indent="-628650" algn="just"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২। নির্বাচিত অংশটুকু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বাক্য ও অনুচ্ছেদ গঠন কর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 ৪।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বসবাসরত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ক্ষুদ্র জাতি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গোষ্ঠী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(চাকমা,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গারো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মারমা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দিতে পারবে।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0818" y="6356781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34911" y="6356781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607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FE02C68-3CCD-4709-8B41-D836B7837F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80D423-6B24-4A10-8F8A-1D33A826DD42}"/>
              </a:ext>
            </a:extLst>
          </p:cNvPr>
          <p:cNvSpPr/>
          <p:nvPr/>
        </p:nvSpPr>
        <p:spPr>
          <a:xfrm>
            <a:off x="134911" y="167646"/>
            <a:ext cx="11887200" cy="655992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07704" y="378998"/>
            <a:ext cx="4419600" cy="1143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69089880"/>
              </p:ext>
            </p:extLst>
          </p:nvPr>
        </p:nvGraphicFramePr>
        <p:xfrm>
          <a:off x="310959" y="470281"/>
          <a:ext cx="7863634" cy="591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20" y="1715876"/>
            <a:ext cx="2503357" cy="250335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12700" stA="30000" endPos="30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Rectangle 9"/>
          <p:cNvSpPr/>
          <p:nvPr/>
        </p:nvSpPr>
        <p:spPr>
          <a:xfrm>
            <a:off x="600818" y="6356781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34911" y="6356781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70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1F635E-C4BF-4CA8-A79E-674904E70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FB1F635E-C4BF-4CA8-A79E-674904E70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FB1F635E-C4BF-4CA8-A79E-674904E70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graphicEl>
                                              <a:dgm id="{FB1F635E-C4BF-4CA8-A79E-674904E70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FCEEBA-E4CE-42CB-9835-6A84C90DE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8DFCEEBA-E4CE-42CB-9835-6A84C90DE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dgm id="{8DFCEEBA-E4CE-42CB-9835-6A84C90DE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8DFCEEBA-E4CE-42CB-9835-6A84C90DE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066D1A-E3A4-4592-A187-D02555C45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19066D1A-E3A4-4592-A187-D02555C45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19066D1A-E3A4-4592-A187-D02555C45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9066D1A-E3A4-4592-A187-D02555C458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095B9F-407A-42A8-B2D6-569CA460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2D095B9F-407A-42A8-B2D6-569CA460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2D095B9F-407A-42A8-B2D6-569CA460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2D095B9F-407A-42A8-B2D6-569CA460D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5BC34C-D8CF-42ED-8FC3-02558198D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AA5BC34C-D8CF-42ED-8FC3-02558198D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AA5BC34C-D8CF-42ED-8FC3-02558198D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AA5BC34C-D8CF-42ED-8FC3-02558198D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93F3DE-54F3-4F66-8401-7356022A5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C893F3DE-54F3-4F66-8401-7356022A5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C893F3DE-54F3-4F66-8401-7356022A5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C893F3DE-54F3-4F66-8401-7356022A52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C440DA-C9CF-4C95-A228-282E484C7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83C440DA-C9CF-4C95-A228-282E484C7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83C440DA-C9CF-4C95-A228-282E484C7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83C440DA-C9CF-4C95-A228-282E484C72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FE02C68-3CCD-4709-8B41-D836B7837F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80D423-6B24-4A10-8F8A-1D33A826DD42}"/>
              </a:ext>
            </a:extLst>
          </p:cNvPr>
          <p:cNvSpPr/>
          <p:nvPr/>
        </p:nvSpPr>
        <p:spPr>
          <a:xfrm>
            <a:off x="134911" y="167646"/>
            <a:ext cx="11887200" cy="655992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0818" y="6356781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34911" y="6356781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Multidocument 12"/>
          <p:cNvSpPr/>
          <p:nvPr/>
        </p:nvSpPr>
        <p:spPr>
          <a:xfrm>
            <a:off x="425030" y="4283273"/>
            <a:ext cx="4671097" cy="1382195"/>
          </a:xfrm>
          <a:prstGeom prst="flowChartMultidocument">
            <a:avLst/>
          </a:prstGeom>
          <a:ln w="57150">
            <a:solidFill>
              <a:srgbClr val="0000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0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</a:t>
            </a:r>
            <a:r>
              <a:rPr lang="bn-IN" sz="40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81" y="501823"/>
            <a:ext cx="4358539" cy="3781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31" y="2568521"/>
            <a:ext cx="4773581" cy="3583927"/>
          </a:xfrm>
          <a:prstGeom prst="rect">
            <a:avLst/>
          </a:prstGeom>
        </p:spPr>
      </p:pic>
      <p:sp>
        <p:nvSpPr>
          <p:cNvPr id="11" name="Flowchart: Multidocument 10"/>
          <p:cNvSpPr/>
          <p:nvPr/>
        </p:nvSpPr>
        <p:spPr>
          <a:xfrm>
            <a:off x="6804331" y="2200990"/>
            <a:ext cx="4756047" cy="1382195"/>
          </a:xfrm>
          <a:prstGeom prst="flowChartMultidocument">
            <a:avLst/>
          </a:prstGeom>
          <a:ln w="57150">
            <a:solidFill>
              <a:srgbClr val="0000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</a:t>
            </a:r>
            <a:r>
              <a:rPr lang="en-US" sz="4000" b="1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40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</a:t>
            </a:r>
            <a:r>
              <a:rPr lang="bn-IN" sz="40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149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E02C68-3CCD-4709-8B41-D836B7837F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80D423-6B24-4A10-8F8A-1D33A826DD42}"/>
              </a:ext>
            </a:extLst>
          </p:cNvPr>
          <p:cNvSpPr/>
          <p:nvPr/>
        </p:nvSpPr>
        <p:spPr>
          <a:xfrm>
            <a:off x="134911" y="167646"/>
            <a:ext cx="11887200" cy="655992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60001" y="393085"/>
            <a:ext cx="2608288" cy="621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AU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0440" y="5102291"/>
            <a:ext cx="7069111" cy="11367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লেখক এ.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শেরাম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AU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247" y="393085"/>
            <a:ext cx="1402367" cy="185544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7" name="Rectangle 6"/>
          <p:cNvSpPr/>
          <p:nvPr/>
        </p:nvSpPr>
        <p:spPr>
          <a:xfrm>
            <a:off x="600818" y="6356781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34911" y="6356781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439704" y="1221274"/>
            <a:ext cx="3248882" cy="3750584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7859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E02C68-3CCD-4709-8B41-D836B7837F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80D423-6B24-4A10-8F8A-1D33A826DD42}"/>
              </a:ext>
            </a:extLst>
          </p:cNvPr>
          <p:cNvSpPr/>
          <p:nvPr/>
        </p:nvSpPr>
        <p:spPr>
          <a:xfrm>
            <a:off x="134911" y="167646"/>
            <a:ext cx="11887200" cy="655992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0818" y="6356781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34911" y="6356781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55707" y="1455739"/>
            <a:ext cx="1981200" cy="1219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729896" y="2949490"/>
            <a:ext cx="3082352" cy="121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অতীতের প্রথা, রীতি-নীতি এখনও প্রচলিত আছে এমন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809844" y="1420885"/>
            <a:ext cx="3002404" cy="121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হাতে কাটা সুতা দিয়ে তৈরি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55707" y="3099433"/>
            <a:ext cx="1981200" cy="1219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ঐতিহ্য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736906" y="329783"/>
            <a:ext cx="6568237" cy="92896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55707" y="4770050"/>
            <a:ext cx="1981200" cy="1219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আর্যভাষা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809843" y="4597636"/>
            <a:ext cx="3002405" cy="128995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ইউরোপে  প্রথম উদ্ভব ঘটেছে এমন একটি প্রধান ভাষার শাখার নাম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আর্যভাষা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2871818" y="1626279"/>
            <a:ext cx="1245868" cy="910411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7524490" y="1610133"/>
            <a:ext cx="1245868" cy="910411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2867689" y="3275466"/>
            <a:ext cx="1245868" cy="910411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7420750" y="3225319"/>
            <a:ext cx="1245868" cy="910411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2895222" y="4924653"/>
            <a:ext cx="1245868" cy="910411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7524490" y="4944292"/>
            <a:ext cx="1245868" cy="910411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30358" y="1820722"/>
            <a:ext cx="75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খাদি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587" y="1536949"/>
            <a:ext cx="2042754" cy="13118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587" y="4975444"/>
            <a:ext cx="2055547" cy="11340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587" y="3321312"/>
            <a:ext cx="2092659" cy="11771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6385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2022</Words>
  <Application>Microsoft Office PowerPoint</Application>
  <PresentationFormat>Widescreen</PresentationFormat>
  <Paragraphs>288</Paragraphs>
  <Slides>32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Mangal</vt:lpstr>
      <vt:lpstr>NikoshBAN</vt:lpstr>
      <vt:lpstr>Times New Roman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touhid</dc:creator>
  <cp:lastModifiedBy>touhid</cp:lastModifiedBy>
  <cp:revision>383</cp:revision>
  <dcterms:created xsi:type="dcterms:W3CDTF">2020-05-06T09:07:17Z</dcterms:created>
  <dcterms:modified xsi:type="dcterms:W3CDTF">2020-05-24T15:15:37Z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10239119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