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7" r:id="rId2"/>
    <p:sldId id="257" r:id="rId3"/>
    <p:sldId id="279" r:id="rId4"/>
    <p:sldId id="261" r:id="rId5"/>
    <p:sldId id="292" r:id="rId6"/>
    <p:sldId id="286" r:id="rId7"/>
    <p:sldId id="259" r:id="rId8"/>
    <p:sldId id="285" r:id="rId9"/>
    <p:sldId id="274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8" y="6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57B0F-1FA1-4674-8735-591AD6C8943A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D45EC6-EB36-4074-95CF-5778FD46DE7A}">
      <dgm:prSet phldrT="[Text]"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C35AEB69-0C21-467E-BEB3-3F54CF1ED204}" type="parTrans" cxnId="{7E3D5FD2-F75C-4A96-92AF-0CC0D91A892C}">
      <dgm:prSet/>
      <dgm:spPr/>
      <dgm:t>
        <a:bodyPr/>
        <a:lstStyle/>
        <a:p>
          <a:endParaRPr lang="en-US"/>
        </a:p>
      </dgm:t>
    </dgm:pt>
    <dgm:pt modelId="{1BBBF543-2C79-44EC-B0EA-8E8A75B75888}" type="sibTrans" cxnId="{7E3D5FD2-F75C-4A96-92AF-0CC0D91A892C}">
      <dgm:prSet/>
      <dgm:spPr/>
      <dgm:t>
        <a:bodyPr/>
        <a:lstStyle/>
        <a:p>
          <a:endParaRPr lang="en-US"/>
        </a:p>
      </dgm:t>
    </dgm:pt>
    <dgm:pt modelId="{A76A9EAE-DC04-409D-A7DA-A9D2F774D9C7}">
      <dgm:prSet phldrT="[Text]"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6579EBA0-BB0B-44ED-B06D-5CE22F8CA1A5}" type="parTrans" cxnId="{5DCCA710-84A3-44B6-AD3F-3A4207C9B1AC}">
      <dgm:prSet/>
      <dgm:spPr/>
      <dgm:t>
        <a:bodyPr/>
        <a:lstStyle/>
        <a:p>
          <a:endParaRPr lang="en-US"/>
        </a:p>
      </dgm:t>
    </dgm:pt>
    <dgm:pt modelId="{651CCB80-3644-4D51-A596-551E68E3737D}" type="sibTrans" cxnId="{5DCCA710-84A3-44B6-AD3F-3A4207C9B1AC}">
      <dgm:prSet/>
      <dgm:spPr/>
      <dgm:t>
        <a:bodyPr/>
        <a:lstStyle/>
        <a:p>
          <a:endParaRPr lang="en-US"/>
        </a:p>
      </dgm:t>
    </dgm:pt>
    <dgm:pt modelId="{ADE427F6-BA3A-46D3-A247-D79B6A786A3B}">
      <dgm:prSet phldrT="[Text]"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325D65BA-293B-4073-AFBF-12800214B866}" type="parTrans" cxnId="{73B8B842-3735-4077-B168-F3E624C2D4C3}">
      <dgm:prSet/>
      <dgm:spPr/>
      <dgm:t>
        <a:bodyPr/>
        <a:lstStyle/>
        <a:p>
          <a:endParaRPr lang="en-US"/>
        </a:p>
      </dgm:t>
    </dgm:pt>
    <dgm:pt modelId="{CCF57710-F62E-4CC7-B8B1-6EAC7B70E7CF}" type="sibTrans" cxnId="{73B8B842-3735-4077-B168-F3E624C2D4C3}">
      <dgm:prSet/>
      <dgm:spPr/>
      <dgm:t>
        <a:bodyPr/>
        <a:lstStyle/>
        <a:p>
          <a:endParaRPr lang="en-US"/>
        </a:p>
      </dgm:t>
    </dgm:pt>
    <dgm:pt modelId="{C6C7374B-94D1-4485-ABCD-B83084F0F87D}">
      <dgm:prSet phldrT="[Text]"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3E6FF81A-A78F-42D2-9DAC-E93BA03E021C}" type="parTrans" cxnId="{1E03945F-5AF9-4905-971B-F42117192B7A}">
      <dgm:prSet/>
      <dgm:spPr/>
      <dgm:t>
        <a:bodyPr/>
        <a:lstStyle/>
        <a:p>
          <a:endParaRPr lang="en-US"/>
        </a:p>
      </dgm:t>
    </dgm:pt>
    <dgm:pt modelId="{F192D567-93B3-42D4-B390-F5DD2439174D}" type="sibTrans" cxnId="{1E03945F-5AF9-4905-971B-F42117192B7A}">
      <dgm:prSet/>
      <dgm:spPr/>
      <dgm:t>
        <a:bodyPr/>
        <a:lstStyle/>
        <a:p>
          <a:endParaRPr lang="en-US"/>
        </a:p>
      </dgm:t>
    </dgm:pt>
    <dgm:pt modelId="{7D98E960-6C61-494D-9E74-6F3FD924C3D7}">
      <dgm:prSet phldrT="[Text]"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7EE2E0D9-4410-4673-AE14-F57150A438DE}" type="parTrans" cxnId="{B54F53A4-B978-4A58-B789-3F4720FAA061}">
      <dgm:prSet/>
      <dgm:spPr/>
      <dgm:t>
        <a:bodyPr/>
        <a:lstStyle/>
        <a:p>
          <a:endParaRPr lang="en-US"/>
        </a:p>
      </dgm:t>
    </dgm:pt>
    <dgm:pt modelId="{5DDBAA8F-A242-4EC1-B4D9-A73F001F2840}" type="sibTrans" cxnId="{B54F53A4-B978-4A58-B789-3F4720FAA061}">
      <dgm:prSet/>
      <dgm:spPr/>
      <dgm:t>
        <a:bodyPr/>
        <a:lstStyle/>
        <a:p>
          <a:endParaRPr lang="en-US"/>
        </a:p>
      </dgm:t>
    </dgm:pt>
    <dgm:pt modelId="{918FD360-0E7D-4ECC-B789-0A9F4F653398}">
      <dgm:prSet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86B972D6-8001-4567-9464-7D0F0645B176}" type="parTrans" cxnId="{E52F9646-AF31-4446-B82E-4C34991E3D7C}">
      <dgm:prSet/>
      <dgm:spPr/>
      <dgm:t>
        <a:bodyPr/>
        <a:lstStyle/>
        <a:p>
          <a:endParaRPr lang="en-US"/>
        </a:p>
      </dgm:t>
    </dgm:pt>
    <dgm:pt modelId="{DEAD8407-AD04-49CB-861D-E34D9F071B25}" type="sibTrans" cxnId="{E52F9646-AF31-4446-B82E-4C34991E3D7C}">
      <dgm:prSet/>
      <dgm:spPr/>
      <dgm:t>
        <a:bodyPr/>
        <a:lstStyle/>
        <a:p>
          <a:endParaRPr lang="en-US"/>
        </a:p>
      </dgm:t>
    </dgm:pt>
    <dgm:pt modelId="{CF4DF3B1-5161-43A8-BFAA-91129D746337}">
      <dgm:prSet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F672563A-3BE3-4DBE-A61F-661404474500}" type="parTrans" cxnId="{C10E5C68-ADC6-4D23-9508-3BBFA95FC2F1}">
      <dgm:prSet/>
      <dgm:spPr/>
      <dgm:t>
        <a:bodyPr/>
        <a:lstStyle/>
        <a:p>
          <a:endParaRPr lang="en-US"/>
        </a:p>
      </dgm:t>
    </dgm:pt>
    <dgm:pt modelId="{7C33E861-DF38-4233-AEFD-E9A6E039AB4F}" type="sibTrans" cxnId="{C10E5C68-ADC6-4D23-9508-3BBFA95FC2F1}">
      <dgm:prSet/>
      <dgm:spPr/>
      <dgm:t>
        <a:bodyPr/>
        <a:lstStyle/>
        <a:p>
          <a:endParaRPr lang="en-US"/>
        </a:p>
      </dgm:t>
    </dgm:pt>
    <dgm:pt modelId="{BF0BC2BB-C350-4088-A815-4EC5C7359745}">
      <dgm:prSet/>
      <dgm:spPr/>
      <dgm:t>
        <a:bodyPr/>
        <a:lstStyle/>
        <a:p>
          <a:pPr algn="ctr"/>
          <a:endParaRPr lang="en-US" dirty="0">
            <a:latin typeface="NikoshBAN" panose="02000000000000000000"/>
          </a:endParaRPr>
        </a:p>
      </dgm:t>
    </dgm:pt>
    <dgm:pt modelId="{EE5D26B2-2B56-490E-BC9C-8D737534362F}" type="parTrans" cxnId="{3B781C10-69EC-4A49-873A-FA9A6F879F88}">
      <dgm:prSet/>
      <dgm:spPr/>
      <dgm:t>
        <a:bodyPr/>
        <a:lstStyle/>
        <a:p>
          <a:endParaRPr lang="en-US"/>
        </a:p>
      </dgm:t>
    </dgm:pt>
    <dgm:pt modelId="{1A91AE5F-8AE8-4106-8B9B-78CC25BA03C8}" type="sibTrans" cxnId="{3B781C10-69EC-4A49-873A-FA9A6F879F88}">
      <dgm:prSet/>
      <dgm:spPr/>
      <dgm:t>
        <a:bodyPr/>
        <a:lstStyle/>
        <a:p>
          <a:endParaRPr lang="en-US"/>
        </a:p>
      </dgm:t>
    </dgm:pt>
    <dgm:pt modelId="{A04F6D9C-41F1-41A5-BFAC-4CD4CB620235}">
      <dgm:prSet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4010C79C-F5F2-4D48-B74E-F1FBBF901196}" type="parTrans" cxnId="{B647F1A1-4B5D-4126-B715-51F6AC092360}">
      <dgm:prSet/>
      <dgm:spPr/>
      <dgm:t>
        <a:bodyPr/>
        <a:lstStyle/>
        <a:p>
          <a:endParaRPr lang="en-US"/>
        </a:p>
      </dgm:t>
    </dgm:pt>
    <dgm:pt modelId="{4DFA6E9D-02E5-46EE-AC81-6AE641FBD078}" type="sibTrans" cxnId="{B647F1A1-4B5D-4126-B715-51F6AC092360}">
      <dgm:prSet/>
      <dgm:spPr/>
      <dgm:t>
        <a:bodyPr/>
        <a:lstStyle/>
        <a:p>
          <a:endParaRPr lang="en-US"/>
        </a:p>
      </dgm:t>
    </dgm:pt>
    <dgm:pt modelId="{8A72596D-0DEC-4C55-A485-60286971AE08}">
      <dgm:prSet/>
      <dgm:spPr/>
      <dgm:t>
        <a:bodyPr/>
        <a:lstStyle/>
        <a:p>
          <a:endParaRPr lang="en-US" dirty="0">
            <a:latin typeface="NikoshBAN" panose="02000000000000000000"/>
          </a:endParaRPr>
        </a:p>
      </dgm:t>
    </dgm:pt>
    <dgm:pt modelId="{BBA0965C-5D15-4203-96A4-6504B5E3CAB7}" type="parTrans" cxnId="{D03A060D-DE12-4454-B0FC-8E08ADCFF2AE}">
      <dgm:prSet/>
      <dgm:spPr/>
      <dgm:t>
        <a:bodyPr/>
        <a:lstStyle/>
        <a:p>
          <a:endParaRPr lang="en-US"/>
        </a:p>
      </dgm:t>
    </dgm:pt>
    <dgm:pt modelId="{765670D5-EDE0-4C1D-A880-E5C29FC85C7A}" type="sibTrans" cxnId="{D03A060D-DE12-4454-B0FC-8E08ADCFF2AE}">
      <dgm:prSet/>
      <dgm:spPr/>
      <dgm:t>
        <a:bodyPr/>
        <a:lstStyle/>
        <a:p>
          <a:endParaRPr lang="en-US"/>
        </a:p>
      </dgm:t>
    </dgm:pt>
    <dgm:pt modelId="{0C2EF108-1BAB-4487-BA73-D67E47577585}" type="pres">
      <dgm:prSet presAssocID="{75957B0F-1FA1-4674-8735-591AD6C8943A}" presName="cycle" presStyleCnt="0">
        <dgm:presLayoutVars>
          <dgm:dir/>
          <dgm:resizeHandles val="exact"/>
        </dgm:presLayoutVars>
      </dgm:prSet>
      <dgm:spPr/>
    </dgm:pt>
    <dgm:pt modelId="{EF02C640-1861-4CDB-91DE-C5272048C67D}" type="pres">
      <dgm:prSet presAssocID="{8DD45EC6-EB36-4074-95CF-5778FD46DE7A}" presName="dummy" presStyleCnt="0"/>
      <dgm:spPr/>
    </dgm:pt>
    <dgm:pt modelId="{8D70A044-89D6-44C1-8940-EABDDF3DA485}" type="pres">
      <dgm:prSet presAssocID="{8DD45EC6-EB36-4074-95CF-5778FD46DE7A}" presName="node" presStyleLbl="revTx" presStyleIdx="0" presStyleCnt="10">
        <dgm:presLayoutVars>
          <dgm:bulletEnabled val="1"/>
        </dgm:presLayoutVars>
      </dgm:prSet>
      <dgm:spPr/>
    </dgm:pt>
    <dgm:pt modelId="{A64BF3C9-3A18-430C-AB60-0E07DE77B343}" type="pres">
      <dgm:prSet presAssocID="{1BBBF543-2C79-44EC-B0EA-8E8A75B75888}" presName="sibTrans" presStyleLbl="node1" presStyleIdx="0" presStyleCnt="10"/>
      <dgm:spPr/>
    </dgm:pt>
    <dgm:pt modelId="{D5530F92-4292-4AC1-8509-C76C05176A01}" type="pres">
      <dgm:prSet presAssocID="{BF0BC2BB-C350-4088-A815-4EC5C7359745}" presName="dummy" presStyleCnt="0"/>
      <dgm:spPr/>
    </dgm:pt>
    <dgm:pt modelId="{3E4175FA-A803-4B96-AC39-5F94F2695C70}" type="pres">
      <dgm:prSet presAssocID="{BF0BC2BB-C350-4088-A815-4EC5C7359745}" presName="node" presStyleLbl="revTx" presStyleIdx="1" presStyleCnt="10">
        <dgm:presLayoutVars>
          <dgm:bulletEnabled val="1"/>
        </dgm:presLayoutVars>
      </dgm:prSet>
      <dgm:spPr/>
    </dgm:pt>
    <dgm:pt modelId="{A65AA46A-5EDC-4670-A0B4-44B6B0F381AA}" type="pres">
      <dgm:prSet presAssocID="{1A91AE5F-8AE8-4106-8B9B-78CC25BA03C8}" presName="sibTrans" presStyleLbl="node1" presStyleIdx="1" presStyleCnt="10"/>
      <dgm:spPr/>
    </dgm:pt>
    <dgm:pt modelId="{B71CA728-9C3C-4A01-AD85-62D8096015E1}" type="pres">
      <dgm:prSet presAssocID="{8A72596D-0DEC-4C55-A485-60286971AE08}" presName="dummy" presStyleCnt="0"/>
      <dgm:spPr/>
    </dgm:pt>
    <dgm:pt modelId="{1A8CDC11-10EF-48EA-AD31-5FE78C47482A}" type="pres">
      <dgm:prSet presAssocID="{8A72596D-0DEC-4C55-A485-60286971AE08}" presName="node" presStyleLbl="revTx" presStyleIdx="2" presStyleCnt="10">
        <dgm:presLayoutVars>
          <dgm:bulletEnabled val="1"/>
        </dgm:presLayoutVars>
      </dgm:prSet>
      <dgm:spPr/>
    </dgm:pt>
    <dgm:pt modelId="{F3B1AB87-2BEB-4180-9A25-ED5E536D5DE0}" type="pres">
      <dgm:prSet presAssocID="{765670D5-EDE0-4C1D-A880-E5C29FC85C7A}" presName="sibTrans" presStyleLbl="node1" presStyleIdx="2" presStyleCnt="10"/>
      <dgm:spPr/>
    </dgm:pt>
    <dgm:pt modelId="{FAE01D77-10DB-4780-B69D-F17EE94C3C22}" type="pres">
      <dgm:prSet presAssocID="{A04F6D9C-41F1-41A5-BFAC-4CD4CB620235}" presName="dummy" presStyleCnt="0"/>
      <dgm:spPr/>
    </dgm:pt>
    <dgm:pt modelId="{3C7F9792-50A4-4223-AD7E-095AF7BE9E6B}" type="pres">
      <dgm:prSet presAssocID="{A04F6D9C-41F1-41A5-BFAC-4CD4CB620235}" presName="node" presStyleLbl="revTx" presStyleIdx="3" presStyleCnt="10">
        <dgm:presLayoutVars>
          <dgm:bulletEnabled val="1"/>
        </dgm:presLayoutVars>
      </dgm:prSet>
      <dgm:spPr/>
    </dgm:pt>
    <dgm:pt modelId="{4B7C0F6A-5B3E-44D1-B609-7BCAC5089CEA}" type="pres">
      <dgm:prSet presAssocID="{4DFA6E9D-02E5-46EE-AC81-6AE641FBD078}" presName="sibTrans" presStyleLbl="node1" presStyleIdx="3" presStyleCnt="10"/>
      <dgm:spPr/>
    </dgm:pt>
    <dgm:pt modelId="{B64FC83D-E299-4CD4-B5B3-BBD931BA533F}" type="pres">
      <dgm:prSet presAssocID="{CF4DF3B1-5161-43A8-BFAA-91129D746337}" presName="dummy" presStyleCnt="0"/>
      <dgm:spPr/>
    </dgm:pt>
    <dgm:pt modelId="{1A16EE82-505C-48D2-8449-B2B487CFF9C6}" type="pres">
      <dgm:prSet presAssocID="{CF4DF3B1-5161-43A8-BFAA-91129D746337}" presName="node" presStyleLbl="revTx" presStyleIdx="4" presStyleCnt="10">
        <dgm:presLayoutVars>
          <dgm:bulletEnabled val="1"/>
        </dgm:presLayoutVars>
      </dgm:prSet>
      <dgm:spPr/>
    </dgm:pt>
    <dgm:pt modelId="{5BC4B514-ABB9-4178-9B1E-F77120283AF9}" type="pres">
      <dgm:prSet presAssocID="{7C33E861-DF38-4233-AEFD-E9A6E039AB4F}" presName="sibTrans" presStyleLbl="node1" presStyleIdx="4" presStyleCnt="10"/>
      <dgm:spPr/>
    </dgm:pt>
    <dgm:pt modelId="{7D5EB426-4206-4A5E-9104-F069AD07FE1C}" type="pres">
      <dgm:prSet presAssocID="{A76A9EAE-DC04-409D-A7DA-A9D2F774D9C7}" presName="dummy" presStyleCnt="0"/>
      <dgm:spPr/>
    </dgm:pt>
    <dgm:pt modelId="{9A84D82C-23CD-4589-80B8-EFE66213B37F}" type="pres">
      <dgm:prSet presAssocID="{A76A9EAE-DC04-409D-A7DA-A9D2F774D9C7}" presName="node" presStyleLbl="revTx" presStyleIdx="5" presStyleCnt="10">
        <dgm:presLayoutVars>
          <dgm:bulletEnabled val="1"/>
        </dgm:presLayoutVars>
      </dgm:prSet>
      <dgm:spPr/>
    </dgm:pt>
    <dgm:pt modelId="{18070841-E805-458A-BD5F-2B62E10449FB}" type="pres">
      <dgm:prSet presAssocID="{651CCB80-3644-4D51-A596-551E68E3737D}" presName="sibTrans" presStyleLbl="node1" presStyleIdx="5" presStyleCnt="10"/>
      <dgm:spPr/>
    </dgm:pt>
    <dgm:pt modelId="{E855DB5D-D4DC-4144-9068-4567DD2420B4}" type="pres">
      <dgm:prSet presAssocID="{918FD360-0E7D-4ECC-B789-0A9F4F653398}" presName="dummy" presStyleCnt="0"/>
      <dgm:spPr/>
    </dgm:pt>
    <dgm:pt modelId="{A8913530-8A34-43C2-A4BC-6AAE66A2ED0E}" type="pres">
      <dgm:prSet presAssocID="{918FD360-0E7D-4ECC-B789-0A9F4F653398}" presName="node" presStyleLbl="revTx" presStyleIdx="6" presStyleCnt="10">
        <dgm:presLayoutVars>
          <dgm:bulletEnabled val="1"/>
        </dgm:presLayoutVars>
      </dgm:prSet>
      <dgm:spPr/>
    </dgm:pt>
    <dgm:pt modelId="{A73FABA6-9826-4893-A00A-F7C04295C3AD}" type="pres">
      <dgm:prSet presAssocID="{DEAD8407-AD04-49CB-861D-E34D9F071B25}" presName="sibTrans" presStyleLbl="node1" presStyleIdx="6" presStyleCnt="10"/>
      <dgm:spPr/>
    </dgm:pt>
    <dgm:pt modelId="{71A4959A-CC0E-4B5C-9766-56B062909F27}" type="pres">
      <dgm:prSet presAssocID="{ADE427F6-BA3A-46D3-A247-D79B6A786A3B}" presName="dummy" presStyleCnt="0"/>
      <dgm:spPr/>
    </dgm:pt>
    <dgm:pt modelId="{73709BAC-8795-4F56-A16B-3C7EAD699F3A}" type="pres">
      <dgm:prSet presAssocID="{ADE427F6-BA3A-46D3-A247-D79B6A786A3B}" presName="node" presStyleLbl="revTx" presStyleIdx="7" presStyleCnt="10">
        <dgm:presLayoutVars>
          <dgm:bulletEnabled val="1"/>
        </dgm:presLayoutVars>
      </dgm:prSet>
      <dgm:spPr/>
    </dgm:pt>
    <dgm:pt modelId="{9983FFAB-6F95-4385-B580-577D9AFB40D9}" type="pres">
      <dgm:prSet presAssocID="{CCF57710-F62E-4CC7-B8B1-6EAC7B70E7CF}" presName="sibTrans" presStyleLbl="node1" presStyleIdx="7" presStyleCnt="10"/>
      <dgm:spPr/>
    </dgm:pt>
    <dgm:pt modelId="{C929A5F9-399D-4521-9988-8D1EE0AF84B5}" type="pres">
      <dgm:prSet presAssocID="{C6C7374B-94D1-4485-ABCD-B83084F0F87D}" presName="dummy" presStyleCnt="0"/>
      <dgm:spPr/>
    </dgm:pt>
    <dgm:pt modelId="{93B3CC68-4973-420D-A233-2ABCEEE9D99D}" type="pres">
      <dgm:prSet presAssocID="{C6C7374B-94D1-4485-ABCD-B83084F0F87D}" presName="node" presStyleLbl="revTx" presStyleIdx="8" presStyleCnt="10">
        <dgm:presLayoutVars>
          <dgm:bulletEnabled val="1"/>
        </dgm:presLayoutVars>
      </dgm:prSet>
      <dgm:spPr/>
    </dgm:pt>
    <dgm:pt modelId="{D72060B8-B11A-4B2A-B3AD-766BC6671363}" type="pres">
      <dgm:prSet presAssocID="{F192D567-93B3-42D4-B390-F5DD2439174D}" presName="sibTrans" presStyleLbl="node1" presStyleIdx="8" presStyleCnt="10"/>
      <dgm:spPr/>
    </dgm:pt>
    <dgm:pt modelId="{4A49E938-FFF8-45C8-B6DC-422BF2AB4AC0}" type="pres">
      <dgm:prSet presAssocID="{7D98E960-6C61-494D-9E74-6F3FD924C3D7}" presName="dummy" presStyleCnt="0"/>
      <dgm:spPr/>
    </dgm:pt>
    <dgm:pt modelId="{A42B5D29-7EBB-4471-9DDC-F6A354B6D0FB}" type="pres">
      <dgm:prSet presAssocID="{7D98E960-6C61-494D-9E74-6F3FD924C3D7}" presName="node" presStyleLbl="revTx" presStyleIdx="9" presStyleCnt="10">
        <dgm:presLayoutVars>
          <dgm:bulletEnabled val="1"/>
        </dgm:presLayoutVars>
      </dgm:prSet>
      <dgm:spPr/>
    </dgm:pt>
    <dgm:pt modelId="{543CDF3B-382E-45E9-B911-043D527815E6}" type="pres">
      <dgm:prSet presAssocID="{5DDBAA8F-A242-4EC1-B4D9-A73F001F2840}" presName="sibTrans" presStyleLbl="node1" presStyleIdx="9" presStyleCnt="10"/>
      <dgm:spPr/>
    </dgm:pt>
  </dgm:ptLst>
  <dgm:cxnLst>
    <dgm:cxn modelId="{D03A060D-DE12-4454-B0FC-8E08ADCFF2AE}" srcId="{75957B0F-1FA1-4674-8735-591AD6C8943A}" destId="{8A72596D-0DEC-4C55-A485-60286971AE08}" srcOrd="2" destOrd="0" parTransId="{BBA0965C-5D15-4203-96A4-6504B5E3CAB7}" sibTransId="{765670D5-EDE0-4C1D-A880-E5C29FC85C7A}"/>
    <dgm:cxn modelId="{5B22EE0F-B542-4A8C-8D60-375970B3D5D7}" type="presOf" srcId="{C6C7374B-94D1-4485-ABCD-B83084F0F87D}" destId="{93B3CC68-4973-420D-A233-2ABCEEE9D99D}" srcOrd="0" destOrd="0" presId="urn:microsoft.com/office/officeart/2005/8/layout/cycle1"/>
    <dgm:cxn modelId="{3B781C10-69EC-4A49-873A-FA9A6F879F88}" srcId="{75957B0F-1FA1-4674-8735-591AD6C8943A}" destId="{BF0BC2BB-C350-4088-A815-4EC5C7359745}" srcOrd="1" destOrd="0" parTransId="{EE5D26B2-2B56-490E-BC9C-8D737534362F}" sibTransId="{1A91AE5F-8AE8-4106-8B9B-78CC25BA03C8}"/>
    <dgm:cxn modelId="{5DCCA710-84A3-44B6-AD3F-3A4207C9B1AC}" srcId="{75957B0F-1FA1-4674-8735-591AD6C8943A}" destId="{A76A9EAE-DC04-409D-A7DA-A9D2F774D9C7}" srcOrd="5" destOrd="0" parTransId="{6579EBA0-BB0B-44ED-B06D-5CE22F8CA1A5}" sibTransId="{651CCB80-3644-4D51-A596-551E68E3737D}"/>
    <dgm:cxn modelId="{21413711-D755-4CC7-B65A-4B13DAE5A008}" type="presOf" srcId="{5DDBAA8F-A242-4EC1-B4D9-A73F001F2840}" destId="{543CDF3B-382E-45E9-B911-043D527815E6}" srcOrd="0" destOrd="0" presId="urn:microsoft.com/office/officeart/2005/8/layout/cycle1"/>
    <dgm:cxn modelId="{15016413-9531-4286-8C5F-F41D58B8CFDB}" type="presOf" srcId="{A04F6D9C-41F1-41A5-BFAC-4CD4CB620235}" destId="{3C7F9792-50A4-4223-AD7E-095AF7BE9E6B}" srcOrd="0" destOrd="0" presId="urn:microsoft.com/office/officeart/2005/8/layout/cycle1"/>
    <dgm:cxn modelId="{553FC031-AD3E-492E-9703-E3AE00449BC5}" type="presOf" srcId="{CF4DF3B1-5161-43A8-BFAA-91129D746337}" destId="{1A16EE82-505C-48D2-8449-B2B487CFF9C6}" srcOrd="0" destOrd="0" presId="urn:microsoft.com/office/officeart/2005/8/layout/cycle1"/>
    <dgm:cxn modelId="{262FED36-D3EA-40A3-95D4-9A0F61B24C89}" type="presOf" srcId="{8DD45EC6-EB36-4074-95CF-5778FD46DE7A}" destId="{8D70A044-89D6-44C1-8940-EABDDF3DA485}" srcOrd="0" destOrd="0" presId="urn:microsoft.com/office/officeart/2005/8/layout/cycle1"/>
    <dgm:cxn modelId="{1E03945F-5AF9-4905-971B-F42117192B7A}" srcId="{75957B0F-1FA1-4674-8735-591AD6C8943A}" destId="{C6C7374B-94D1-4485-ABCD-B83084F0F87D}" srcOrd="8" destOrd="0" parTransId="{3E6FF81A-A78F-42D2-9DAC-E93BA03E021C}" sibTransId="{F192D567-93B3-42D4-B390-F5DD2439174D}"/>
    <dgm:cxn modelId="{73B8B842-3735-4077-B168-F3E624C2D4C3}" srcId="{75957B0F-1FA1-4674-8735-591AD6C8943A}" destId="{ADE427F6-BA3A-46D3-A247-D79B6A786A3B}" srcOrd="7" destOrd="0" parTransId="{325D65BA-293B-4073-AFBF-12800214B866}" sibTransId="{CCF57710-F62E-4CC7-B8B1-6EAC7B70E7CF}"/>
    <dgm:cxn modelId="{E52F9646-AF31-4446-B82E-4C34991E3D7C}" srcId="{75957B0F-1FA1-4674-8735-591AD6C8943A}" destId="{918FD360-0E7D-4ECC-B789-0A9F4F653398}" srcOrd="6" destOrd="0" parTransId="{86B972D6-8001-4567-9464-7D0F0645B176}" sibTransId="{DEAD8407-AD04-49CB-861D-E34D9F071B25}"/>
    <dgm:cxn modelId="{C10E5C68-ADC6-4D23-9508-3BBFA95FC2F1}" srcId="{75957B0F-1FA1-4674-8735-591AD6C8943A}" destId="{CF4DF3B1-5161-43A8-BFAA-91129D746337}" srcOrd="4" destOrd="0" parTransId="{F672563A-3BE3-4DBE-A61F-661404474500}" sibTransId="{7C33E861-DF38-4233-AEFD-E9A6E039AB4F}"/>
    <dgm:cxn modelId="{F6C3BB6D-8113-4227-966F-7B46B99B7AEC}" type="presOf" srcId="{7D98E960-6C61-494D-9E74-6F3FD924C3D7}" destId="{A42B5D29-7EBB-4471-9DDC-F6A354B6D0FB}" srcOrd="0" destOrd="0" presId="urn:microsoft.com/office/officeart/2005/8/layout/cycle1"/>
    <dgm:cxn modelId="{A854B54E-1172-4819-860D-5E8B53634AE6}" type="presOf" srcId="{CCF57710-F62E-4CC7-B8B1-6EAC7B70E7CF}" destId="{9983FFAB-6F95-4385-B580-577D9AFB40D9}" srcOrd="0" destOrd="0" presId="urn:microsoft.com/office/officeart/2005/8/layout/cycle1"/>
    <dgm:cxn modelId="{159A2E57-ABAC-4409-8E57-3200C692308B}" type="presOf" srcId="{F192D567-93B3-42D4-B390-F5DD2439174D}" destId="{D72060B8-B11A-4B2A-B3AD-766BC6671363}" srcOrd="0" destOrd="0" presId="urn:microsoft.com/office/officeart/2005/8/layout/cycle1"/>
    <dgm:cxn modelId="{9ACCB35A-ADA8-482A-8D69-1D547DE4F433}" type="presOf" srcId="{765670D5-EDE0-4C1D-A880-E5C29FC85C7A}" destId="{F3B1AB87-2BEB-4180-9A25-ED5E536D5DE0}" srcOrd="0" destOrd="0" presId="urn:microsoft.com/office/officeart/2005/8/layout/cycle1"/>
    <dgm:cxn modelId="{A874767D-0B95-4A58-BD14-163D0A84CBCE}" type="presOf" srcId="{8A72596D-0DEC-4C55-A485-60286971AE08}" destId="{1A8CDC11-10EF-48EA-AD31-5FE78C47482A}" srcOrd="0" destOrd="0" presId="urn:microsoft.com/office/officeart/2005/8/layout/cycle1"/>
    <dgm:cxn modelId="{DDF01F7E-1E76-4177-AEC4-C35538393224}" type="presOf" srcId="{7C33E861-DF38-4233-AEFD-E9A6E039AB4F}" destId="{5BC4B514-ABB9-4178-9B1E-F77120283AF9}" srcOrd="0" destOrd="0" presId="urn:microsoft.com/office/officeart/2005/8/layout/cycle1"/>
    <dgm:cxn modelId="{CA5FF58E-4D2B-452A-9DAA-8F478819C3E3}" type="presOf" srcId="{1BBBF543-2C79-44EC-B0EA-8E8A75B75888}" destId="{A64BF3C9-3A18-430C-AB60-0E07DE77B343}" srcOrd="0" destOrd="0" presId="urn:microsoft.com/office/officeart/2005/8/layout/cycle1"/>
    <dgm:cxn modelId="{AC0C758F-9642-45D4-898E-E3D071DC6C59}" type="presOf" srcId="{75957B0F-1FA1-4674-8735-591AD6C8943A}" destId="{0C2EF108-1BAB-4487-BA73-D67E47577585}" srcOrd="0" destOrd="0" presId="urn:microsoft.com/office/officeart/2005/8/layout/cycle1"/>
    <dgm:cxn modelId="{CD0DF991-224A-4C11-9FB5-CCCD972F4E99}" type="presOf" srcId="{918FD360-0E7D-4ECC-B789-0A9F4F653398}" destId="{A8913530-8A34-43C2-A4BC-6AAE66A2ED0E}" srcOrd="0" destOrd="0" presId="urn:microsoft.com/office/officeart/2005/8/layout/cycle1"/>
    <dgm:cxn modelId="{28D42894-F3A6-4F23-8CE7-B84411FC2E95}" type="presOf" srcId="{1A91AE5F-8AE8-4106-8B9B-78CC25BA03C8}" destId="{A65AA46A-5EDC-4670-A0B4-44B6B0F381AA}" srcOrd="0" destOrd="0" presId="urn:microsoft.com/office/officeart/2005/8/layout/cycle1"/>
    <dgm:cxn modelId="{7FE8039C-A0F0-4AFE-B7AC-EAE633C94CDD}" type="presOf" srcId="{4DFA6E9D-02E5-46EE-AC81-6AE641FBD078}" destId="{4B7C0F6A-5B3E-44D1-B609-7BCAC5089CEA}" srcOrd="0" destOrd="0" presId="urn:microsoft.com/office/officeart/2005/8/layout/cycle1"/>
    <dgm:cxn modelId="{B647F1A1-4B5D-4126-B715-51F6AC092360}" srcId="{75957B0F-1FA1-4674-8735-591AD6C8943A}" destId="{A04F6D9C-41F1-41A5-BFAC-4CD4CB620235}" srcOrd="3" destOrd="0" parTransId="{4010C79C-F5F2-4D48-B74E-F1FBBF901196}" sibTransId="{4DFA6E9D-02E5-46EE-AC81-6AE641FBD078}"/>
    <dgm:cxn modelId="{930A6FA2-9BDB-4189-A752-3F78EBB533A9}" type="presOf" srcId="{BF0BC2BB-C350-4088-A815-4EC5C7359745}" destId="{3E4175FA-A803-4B96-AC39-5F94F2695C70}" srcOrd="0" destOrd="0" presId="urn:microsoft.com/office/officeart/2005/8/layout/cycle1"/>
    <dgm:cxn modelId="{B54F53A4-B978-4A58-B789-3F4720FAA061}" srcId="{75957B0F-1FA1-4674-8735-591AD6C8943A}" destId="{7D98E960-6C61-494D-9E74-6F3FD924C3D7}" srcOrd="9" destOrd="0" parTransId="{7EE2E0D9-4410-4673-AE14-F57150A438DE}" sibTransId="{5DDBAA8F-A242-4EC1-B4D9-A73F001F2840}"/>
    <dgm:cxn modelId="{290879A7-5F8C-46FB-AB49-DC170A849123}" type="presOf" srcId="{DEAD8407-AD04-49CB-861D-E34D9F071B25}" destId="{A73FABA6-9826-4893-A00A-F7C04295C3AD}" srcOrd="0" destOrd="0" presId="urn:microsoft.com/office/officeart/2005/8/layout/cycle1"/>
    <dgm:cxn modelId="{C26272C3-3EC9-4EC9-95CD-7764004A49C4}" type="presOf" srcId="{ADE427F6-BA3A-46D3-A247-D79B6A786A3B}" destId="{73709BAC-8795-4F56-A16B-3C7EAD699F3A}" srcOrd="0" destOrd="0" presId="urn:microsoft.com/office/officeart/2005/8/layout/cycle1"/>
    <dgm:cxn modelId="{62D79DC9-9985-4597-8B4A-36D0C563ED66}" type="presOf" srcId="{A76A9EAE-DC04-409D-A7DA-A9D2F774D9C7}" destId="{9A84D82C-23CD-4589-80B8-EFE66213B37F}" srcOrd="0" destOrd="0" presId="urn:microsoft.com/office/officeart/2005/8/layout/cycle1"/>
    <dgm:cxn modelId="{7E3D5FD2-F75C-4A96-92AF-0CC0D91A892C}" srcId="{75957B0F-1FA1-4674-8735-591AD6C8943A}" destId="{8DD45EC6-EB36-4074-95CF-5778FD46DE7A}" srcOrd="0" destOrd="0" parTransId="{C35AEB69-0C21-467E-BEB3-3F54CF1ED204}" sibTransId="{1BBBF543-2C79-44EC-B0EA-8E8A75B75888}"/>
    <dgm:cxn modelId="{63261DD5-9739-491D-9F1C-30BCCC14DBED}" type="presOf" srcId="{651CCB80-3644-4D51-A596-551E68E3737D}" destId="{18070841-E805-458A-BD5F-2B62E10449FB}" srcOrd="0" destOrd="0" presId="urn:microsoft.com/office/officeart/2005/8/layout/cycle1"/>
    <dgm:cxn modelId="{2B1F4C26-121F-4618-BD74-AC3F841A3B2F}" type="presParOf" srcId="{0C2EF108-1BAB-4487-BA73-D67E47577585}" destId="{EF02C640-1861-4CDB-91DE-C5272048C67D}" srcOrd="0" destOrd="0" presId="urn:microsoft.com/office/officeart/2005/8/layout/cycle1"/>
    <dgm:cxn modelId="{5024B1EE-8E01-438B-AB64-2146A944E2D3}" type="presParOf" srcId="{0C2EF108-1BAB-4487-BA73-D67E47577585}" destId="{8D70A044-89D6-44C1-8940-EABDDF3DA485}" srcOrd="1" destOrd="0" presId="urn:microsoft.com/office/officeart/2005/8/layout/cycle1"/>
    <dgm:cxn modelId="{DC5F5928-91F7-4343-B1D4-86CA202D4B92}" type="presParOf" srcId="{0C2EF108-1BAB-4487-BA73-D67E47577585}" destId="{A64BF3C9-3A18-430C-AB60-0E07DE77B343}" srcOrd="2" destOrd="0" presId="urn:microsoft.com/office/officeart/2005/8/layout/cycle1"/>
    <dgm:cxn modelId="{4A5589E8-73C7-423B-95E3-A44FCCBF9397}" type="presParOf" srcId="{0C2EF108-1BAB-4487-BA73-D67E47577585}" destId="{D5530F92-4292-4AC1-8509-C76C05176A01}" srcOrd="3" destOrd="0" presId="urn:microsoft.com/office/officeart/2005/8/layout/cycle1"/>
    <dgm:cxn modelId="{57EA1879-106D-47AE-912E-744A2F856946}" type="presParOf" srcId="{0C2EF108-1BAB-4487-BA73-D67E47577585}" destId="{3E4175FA-A803-4B96-AC39-5F94F2695C70}" srcOrd="4" destOrd="0" presId="urn:microsoft.com/office/officeart/2005/8/layout/cycle1"/>
    <dgm:cxn modelId="{392865A4-C20C-441E-BCAD-855AC426A183}" type="presParOf" srcId="{0C2EF108-1BAB-4487-BA73-D67E47577585}" destId="{A65AA46A-5EDC-4670-A0B4-44B6B0F381AA}" srcOrd="5" destOrd="0" presId="urn:microsoft.com/office/officeart/2005/8/layout/cycle1"/>
    <dgm:cxn modelId="{A6D4C285-330D-4C74-A305-4856E68347FE}" type="presParOf" srcId="{0C2EF108-1BAB-4487-BA73-D67E47577585}" destId="{B71CA728-9C3C-4A01-AD85-62D8096015E1}" srcOrd="6" destOrd="0" presId="urn:microsoft.com/office/officeart/2005/8/layout/cycle1"/>
    <dgm:cxn modelId="{61EC3B49-77D5-4677-8948-2577D10A5F39}" type="presParOf" srcId="{0C2EF108-1BAB-4487-BA73-D67E47577585}" destId="{1A8CDC11-10EF-48EA-AD31-5FE78C47482A}" srcOrd="7" destOrd="0" presId="urn:microsoft.com/office/officeart/2005/8/layout/cycle1"/>
    <dgm:cxn modelId="{078651BC-2D20-4BBF-953C-A5D67B290A13}" type="presParOf" srcId="{0C2EF108-1BAB-4487-BA73-D67E47577585}" destId="{F3B1AB87-2BEB-4180-9A25-ED5E536D5DE0}" srcOrd="8" destOrd="0" presId="urn:microsoft.com/office/officeart/2005/8/layout/cycle1"/>
    <dgm:cxn modelId="{FF823979-7FD4-43D7-89FF-BD33E590E950}" type="presParOf" srcId="{0C2EF108-1BAB-4487-BA73-D67E47577585}" destId="{FAE01D77-10DB-4780-B69D-F17EE94C3C22}" srcOrd="9" destOrd="0" presId="urn:microsoft.com/office/officeart/2005/8/layout/cycle1"/>
    <dgm:cxn modelId="{DA979165-B260-4826-B3FE-F7757E17A3B5}" type="presParOf" srcId="{0C2EF108-1BAB-4487-BA73-D67E47577585}" destId="{3C7F9792-50A4-4223-AD7E-095AF7BE9E6B}" srcOrd="10" destOrd="0" presId="urn:microsoft.com/office/officeart/2005/8/layout/cycle1"/>
    <dgm:cxn modelId="{871EC342-741B-4B0F-B8D1-3778BA95FF6C}" type="presParOf" srcId="{0C2EF108-1BAB-4487-BA73-D67E47577585}" destId="{4B7C0F6A-5B3E-44D1-B609-7BCAC5089CEA}" srcOrd="11" destOrd="0" presId="urn:microsoft.com/office/officeart/2005/8/layout/cycle1"/>
    <dgm:cxn modelId="{82BB6534-C277-4116-B19D-601EFF4FD648}" type="presParOf" srcId="{0C2EF108-1BAB-4487-BA73-D67E47577585}" destId="{B64FC83D-E299-4CD4-B5B3-BBD931BA533F}" srcOrd="12" destOrd="0" presId="urn:microsoft.com/office/officeart/2005/8/layout/cycle1"/>
    <dgm:cxn modelId="{FB627B7D-512A-415C-8EAC-C232EF931DB9}" type="presParOf" srcId="{0C2EF108-1BAB-4487-BA73-D67E47577585}" destId="{1A16EE82-505C-48D2-8449-B2B487CFF9C6}" srcOrd="13" destOrd="0" presId="urn:microsoft.com/office/officeart/2005/8/layout/cycle1"/>
    <dgm:cxn modelId="{171525AE-8B39-4CB9-AFA1-CC71CBAE2B9C}" type="presParOf" srcId="{0C2EF108-1BAB-4487-BA73-D67E47577585}" destId="{5BC4B514-ABB9-4178-9B1E-F77120283AF9}" srcOrd="14" destOrd="0" presId="urn:microsoft.com/office/officeart/2005/8/layout/cycle1"/>
    <dgm:cxn modelId="{44047345-1090-47D3-A5B7-880E2CAB2165}" type="presParOf" srcId="{0C2EF108-1BAB-4487-BA73-D67E47577585}" destId="{7D5EB426-4206-4A5E-9104-F069AD07FE1C}" srcOrd="15" destOrd="0" presId="urn:microsoft.com/office/officeart/2005/8/layout/cycle1"/>
    <dgm:cxn modelId="{CC575177-42CA-47A9-B8CE-CC7468A4A2DA}" type="presParOf" srcId="{0C2EF108-1BAB-4487-BA73-D67E47577585}" destId="{9A84D82C-23CD-4589-80B8-EFE66213B37F}" srcOrd="16" destOrd="0" presId="urn:microsoft.com/office/officeart/2005/8/layout/cycle1"/>
    <dgm:cxn modelId="{010FC0EE-F779-4CB4-9922-ED6CEEEB2AF1}" type="presParOf" srcId="{0C2EF108-1BAB-4487-BA73-D67E47577585}" destId="{18070841-E805-458A-BD5F-2B62E10449FB}" srcOrd="17" destOrd="0" presId="urn:microsoft.com/office/officeart/2005/8/layout/cycle1"/>
    <dgm:cxn modelId="{68AC5D59-5822-4AE7-9076-14BBEBE8F69D}" type="presParOf" srcId="{0C2EF108-1BAB-4487-BA73-D67E47577585}" destId="{E855DB5D-D4DC-4144-9068-4567DD2420B4}" srcOrd="18" destOrd="0" presId="urn:microsoft.com/office/officeart/2005/8/layout/cycle1"/>
    <dgm:cxn modelId="{F388D6C6-A5EE-46EF-BEED-B08FF28874C3}" type="presParOf" srcId="{0C2EF108-1BAB-4487-BA73-D67E47577585}" destId="{A8913530-8A34-43C2-A4BC-6AAE66A2ED0E}" srcOrd="19" destOrd="0" presId="urn:microsoft.com/office/officeart/2005/8/layout/cycle1"/>
    <dgm:cxn modelId="{6B54A8BC-2D0E-4E24-BFAA-BA74FD39B64C}" type="presParOf" srcId="{0C2EF108-1BAB-4487-BA73-D67E47577585}" destId="{A73FABA6-9826-4893-A00A-F7C04295C3AD}" srcOrd="20" destOrd="0" presId="urn:microsoft.com/office/officeart/2005/8/layout/cycle1"/>
    <dgm:cxn modelId="{A979523F-FF33-4EC8-85D5-9E8CE7527BD7}" type="presParOf" srcId="{0C2EF108-1BAB-4487-BA73-D67E47577585}" destId="{71A4959A-CC0E-4B5C-9766-56B062909F27}" srcOrd="21" destOrd="0" presId="urn:microsoft.com/office/officeart/2005/8/layout/cycle1"/>
    <dgm:cxn modelId="{74E6A1AC-E60B-4FB5-9029-481BB470F2CC}" type="presParOf" srcId="{0C2EF108-1BAB-4487-BA73-D67E47577585}" destId="{73709BAC-8795-4F56-A16B-3C7EAD699F3A}" srcOrd="22" destOrd="0" presId="urn:microsoft.com/office/officeart/2005/8/layout/cycle1"/>
    <dgm:cxn modelId="{38B721EC-1D34-4931-9A87-F8A7D577DDCE}" type="presParOf" srcId="{0C2EF108-1BAB-4487-BA73-D67E47577585}" destId="{9983FFAB-6F95-4385-B580-577D9AFB40D9}" srcOrd="23" destOrd="0" presId="urn:microsoft.com/office/officeart/2005/8/layout/cycle1"/>
    <dgm:cxn modelId="{C04C21DD-54BF-4E23-87A1-71C861C96711}" type="presParOf" srcId="{0C2EF108-1BAB-4487-BA73-D67E47577585}" destId="{C929A5F9-399D-4521-9988-8D1EE0AF84B5}" srcOrd="24" destOrd="0" presId="urn:microsoft.com/office/officeart/2005/8/layout/cycle1"/>
    <dgm:cxn modelId="{B1D08DA5-8525-4EB8-916A-DCCDC9886089}" type="presParOf" srcId="{0C2EF108-1BAB-4487-BA73-D67E47577585}" destId="{93B3CC68-4973-420D-A233-2ABCEEE9D99D}" srcOrd="25" destOrd="0" presId="urn:microsoft.com/office/officeart/2005/8/layout/cycle1"/>
    <dgm:cxn modelId="{72E88114-F483-4FFA-8147-9149CD3EF648}" type="presParOf" srcId="{0C2EF108-1BAB-4487-BA73-D67E47577585}" destId="{D72060B8-B11A-4B2A-B3AD-766BC6671363}" srcOrd="26" destOrd="0" presId="urn:microsoft.com/office/officeart/2005/8/layout/cycle1"/>
    <dgm:cxn modelId="{1FD321EB-A346-4B6E-9789-DD670E466323}" type="presParOf" srcId="{0C2EF108-1BAB-4487-BA73-D67E47577585}" destId="{4A49E938-FFF8-45C8-B6DC-422BF2AB4AC0}" srcOrd="27" destOrd="0" presId="urn:microsoft.com/office/officeart/2005/8/layout/cycle1"/>
    <dgm:cxn modelId="{68E5FEF1-14BC-4FB3-9192-08FB9C45216D}" type="presParOf" srcId="{0C2EF108-1BAB-4487-BA73-D67E47577585}" destId="{A42B5D29-7EBB-4471-9DDC-F6A354B6D0FB}" srcOrd="28" destOrd="0" presId="urn:microsoft.com/office/officeart/2005/8/layout/cycle1"/>
    <dgm:cxn modelId="{F35CB2ED-E590-4FBB-BE1C-C8CFF0BF3372}" type="presParOf" srcId="{0C2EF108-1BAB-4487-BA73-D67E47577585}" destId="{543CDF3B-382E-45E9-B911-043D527815E6}" srcOrd="29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957B0F-1FA1-4674-8735-591AD6C8943A}" type="doc">
      <dgm:prSet loTypeId="urn:microsoft.com/office/officeart/2005/8/layout/cycle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DD45EC6-EB36-4074-95CF-5778FD46DE7A}">
      <dgm:prSet phldrT="[Text]"/>
      <dgm:spPr/>
      <dgm:t>
        <a:bodyPr/>
        <a:lstStyle/>
        <a:p>
          <a:r>
            <a:rPr lang="en-US" dirty="0">
              <a:latin typeface="NikoshBAN" panose="02000000000000000000"/>
            </a:rPr>
            <a:t>১. </a:t>
          </a:r>
          <a:r>
            <a:rPr lang="en-US" dirty="0" err="1">
              <a:latin typeface="NikoshBAN" panose="02000000000000000000"/>
            </a:rPr>
            <a:t>লেনদেন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শনাক্ত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করণ</a:t>
          </a:r>
          <a:endParaRPr lang="en-US" dirty="0">
            <a:latin typeface="NikoshBAN" panose="02000000000000000000"/>
          </a:endParaRPr>
        </a:p>
      </dgm:t>
    </dgm:pt>
    <dgm:pt modelId="{C35AEB69-0C21-467E-BEB3-3F54CF1ED204}" type="parTrans" cxnId="{7E3D5FD2-F75C-4A96-92AF-0CC0D91A892C}">
      <dgm:prSet/>
      <dgm:spPr/>
      <dgm:t>
        <a:bodyPr/>
        <a:lstStyle/>
        <a:p>
          <a:endParaRPr lang="en-US"/>
        </a:p>
      </dgm:t>
    </dgm:pt>
    <dgm:pt modelId="{1BBBF543-2C79-44EC-B0EA-8E8A75B75888}" type="sibTrans" cxnId="{7E3D5FD2-F75C-4A96-92AF-0CC0D91A892C}">
      <dgm:prSet/>
      <dgm:spPr/>
      <dgm:t>
        <a:bodyPr/>
        <a:lstStyle/>
        <a:p>
          <a:endParaRPr lang="en-US"/>
        </a:p>
      </dgm:t>
    </dgm:pt>
    <dgm:pt modelId="{A76A9EAE-DC04-409D-A7DA-A9D2F774D9C7}">
      <dgm:prSet phldrT="[Text]"/>
      <dgm:spPr/>
      <dgm:t>
        <a:bodyPr/>
        <a:lstStyle/>
        <a:p>
          <a:r>
            <a:rPr lang="en-US" dirty="0">
              <a:latin typeface="NikoshBAN" panose="02000000000000000000"/>
            </a:rPr>
            <a:t>৬. </a:t>
          </a:r>
          <a:r>
            <a:rPr lang="en-US" dirty="0" err="1">
              <a:latin typeface="NikoshBAN" panose="02000000000000000000"/>
            </a:rPr>
            <a:t>সমন্বয়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দাখিলা</a:t>
          </a:r>
          <a:endParaRPr lang="en-US" dirty="0">
            <a:latin typeface="NikoshBAN" panose="02000000000000000000"/>
          </a:endParaRPr>
        </a:p>
      </dgm:t>
    </dgm:pt>
    <dgm:pt modelId="{6579EBA0-BB0B-44ED-B06D-5CE22F8CA1A5}" type="parTrans" cxnId="{5DCCA710-84A3-44B6-AD3F-3A4207C9B1AC}">
      <dgm:prSet/>
      <dgm:spPr/>
      <dgm:t>
        <a:bodyPr/>
        <a:lstStyle/>
        <a:p>
          <a:endParaRPr lang="en-US"/>
        </a:p>
      </dgm:t>
    </dgm:pt>
    <dgm:pt modelId="{651CCB80-3644-4D51-A596-551E68E3737D}" type="sibTrans" cxnId="{5DCCA710-84A3-44B6-AD3F-3A4207C9B1AC}">
      <dgm:prSet/>
      <dgm:spPr/>
      <dgm:t>
        <a:bodyPr/>
        <a:lstStyle/>
        <a:p>
          <a:endParaRPr lang="en-US"/>
        </a:p>
      </dgm:t>
    </dgm:pt>
    <dgm:pt modelId="{ADE427F6-BA3A-46D3-A247-D79B6A786A3B}">
      <dgm:prSet phldrT="[Text]"/>
      <dgm:spPr/>
      <dgm:t>
        <a:bodyPr/>
        <a:lstStyle/>
        <a:p>
          <a:r>
            <a:rPr lang="en-US" dirty="0">
              <a:latin typeface="NikoshBAN" panose="02000000000000000000"/>
            </a:rPr>
            <a:t>৮. </a:t>
          </a:r>
          <a:r>
            <a:rPr lang="en-US" dirty="0" err="1">
              <a:latin typeface="NikoshBAN" panose="02000000000000000000"/>
            </a:rPr>
            <a:t>আর্থিক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বিবরণী</a:t>
          </a:r>
          <a:endParaRPr lang="en-US" dirty="0">
            <a:latin typeface="NikoshBAN" panose="02000000000000000000"/>
          </a:endParaRPr>
        </a:p>
      </dgm:t>
    </dgm:pt>
    <dgm:pt modelId="{325D65BA-293B-4073-AFBF-12800214B866}" type="parTrans" cxnId="{73B8B842-3735-4077-B168-F3E624C2D4C3}">
      <dgm:prSet/>
      <dgm:spPr/>
      <dgm:t>
        <a:bodyPr/>
        <a:lstStyle/>
        <a:p>
          <a:endParaRPr lang="en-US"/>
        </a:p>
      </dgm:t>
    </dgm:pt>
    <dgm:pt modelId="{CCF57710-F62E-4CC7-B8B1-6EAC7B70E7CF}" type="sibTrans" cxnId="{73B8B842-3735-4077-B168-F3E624C2D4C3}">
      <dgm:prSet/>
      <dgm:spPr/>
      <dgm:t>
        <a:bodyPr/>
        <a:lstStyle/>
        <a:p>
          <a:endParaRPr lang="en-US"/>
        </a:p>
      </dgm:t>
    </dgm:pt>
    <dgm:pt modelId="{C6C7374B-94D1-4485-ABCD-B83084F0F87D}">
      <dgm:prSet phldrT="[Text]"/>
      <dgm:spPr/>
      <dgm:t>
        <a:bodyPr/>
        <a:lstStyle/>
        <a:p>
          <a:r>
            <a:rPr lang="en-US" dirty="0">
              <a:latin typeface="NikoshBAN" panose="02000000000000000000"/>
            </a:rPr>
            <a:t>৯. </a:t>
          </a:r>
          <a:r>
            <a:rPr lang="en-US" dirty="0" err="1">
              <a:latin typeface="NikoshBAN" panose="02000000000000000000"/>
            </a:rPr>
            <a:t>সমাপনী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দাখিলা</a:t>
          </a:r>
          <a:endParaRPr lang="en-US" dirty="0">
            <a:latin typeface="NikoshBAN" panose="02000000000000000000"/>
          </a:endParaRPr>
        </a:p>
      </dgm:t>
    </dgm:pt>
    <dgm:pt modelId="{3E6FF81A-A78F-42D2-9DAC-E93BA03E021C}" type="parTrans" cxnId="{1E03945F-5AF9-4905-971B-F42117192B7A}">
      <dgm:prSet/>
      <dgm:spPr/>
      <dgm:t>
        <a:bodyPr/>
        <a:lstStyle/>
        <a:p>
          <a:endParaRPr lang="en-US"/>
        </a:p>
      </dgm:t>
    </dgm:pt>
    <dgm:pt modelId="{F192D567-93B3-42D4-B390-F5DD2439174D}" type="sibTrans" cxnId="{1E03945F-5AF9-4905-971B-F42117192B7A}">
      <dgm:prSet/>
      <dgm:spPr/>
      <dgm:t>
        <a:bodyPr/>
        <a:lstStyle/>
        <a:p>
          <a:endParaRPr lang="en-US"/>
        </a:p>
      </dgm:t>
    </dgm:pt>
    <dgm:pt modelId="{7D98E960-6C61-494D-9E74-6F3FD924C3D7}">
      <dgm:prSet phldrT="[Text]"/>
      <dgm:spPr/>
      <dgm:t>
        <a:bodyPr/>
        <a:lstStyle/>
        <a:p>
          <a:r>
            <a:rPr lang="en-US" dirty="0">
              <a:latin typeface="NikoshBAN" panose="02000000000000000000"/>
            </a:rPr>
            <a:t>১০. হিসাব </a:t>
          </a:r>
          <a:r>
            <a:rPr lang="en-US" dirty="0" err="1">
              <a:latin typeface="NikoshBAN" panose="02000000000000000000"/>
            </a:rPr>
            <a:t>পরবর্তী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রেওয়ামিল</a:t>
          </a:r>
          <a:endParaRPr lang="en-US" dirty="0">
            <a:latin typeface="NikoshBAN" panose="02000000000000000000"/>
          </a:endParaRPr>
        </a:p>
      </dgm:t>
    </dgm:pt>
    <dgm:pt modelId="{7EE2E0D9-4410-4673-AE14-F57150A438DE}" type="parTrans" cxnId="{B54F53A4-B978-4A58-B789-3F4720FAA061}">
      <dgm:prSet/>
      <dgm:spPr/>
      <dgm:t>
        <a:bodyPr/>
        <a:lstStyle/>
        <a:p>
          <a:endParaRPr lang="en-US"/>
        </a:p>
      </dgm:t>
    </dgm:pt>
    <dgm:pt modelId="{5DDBAA8F-A242-4EC1-B4D9-A73F001F2840}" type="sibTrans" cxnId="{B54F53A4-B978-4A58-B789-3F4720FAA061}">
      <dgm:prSet/>
      <dgm:spPr/>
      <dgm:t>
        <a:bodyPr/>
        <a:lstStyle/>
        <a:p>
          <a:endParaRPr lang="en-US"/>
        </a:p>
      </dgm:t>
    </dgm:pt>
    <dgm:pt modelId="{918FD360-0E7D-4ECC-B789-0A9F4F653398}">
      <dgm:prSet/>
      <dgm:spPr/>
      <dgm:t>
        <a:bodyPr/>
        <a:lstStyle/>
        <a:p>
          <a:r>
            <a:rPr lang="en-US" dirty="0">
              <a:latin typeface="NikoshBAN" panose="02000000000000000000"/>
            </a:rPr>
            <a:t>৭. </a:t>
          </a:r>
          <a:r>
            <a:rPr lang="en-US" dirty="0" err="1">
              <a:latin typeface="NikoshBAN" panose="02000000000000000000"/>
            </a:rPr>
            <a:t>কার্যপত্র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প্রস্তুত</a:t>
          </a:r>
          <a:endParaRPr lang="en-US" dirty="0">
            <a:latin typeface="NikoshBAN" panose="02000000000000000000"/>
          </a:endParaRPr>
        </a:p>
      </dgm:t>
    </dgm:pt>
    <dgm:pt modelId="{86B972D6-8001-4567-9464-7D0F0645B176}" type="parTrans" cxnId="{E52F9646-AF31-4446-B82E-4C34991E3D7C}">
      <dgm:prSet/>
      <dgm:spPr/>
      <dgm:t>
        <a:bodyPr/>
        <a:lstStyle/>
        <a:p>
          <a:endParaRPr lang="en-US"/>
        </a:p>
      </dgm:t>
    </dgm:pt>
    <dgm:pt modelId="{DEAD8407-AD04-49CB-861D-E34D9F071B25}" type="sibTrans" cxnId="{E52F9646-AF31-4446-B82E-4C34991E3D7C}">
      <dgm:prSet/>
      <dgm:spPr/>
      <dgm:t>
        <a:bodyPr/>
        <a:lstStyle/>
        <a:p>
          <a:endParaRPr lang="en-US"/>
        </a:p>
      </dgm:t>
    </dgm:pt>
    <dgm:pt modelId="{CF4DF3B1-5161-43A8-BFAA-91129D746337}">
      <dgm:prSet/>
      <dgm:spPr/>
      <dgm:t>
        <a:bodyPr/>
        <a:lstStyle/>
        <a:p>
          <a:r>
            <a:rPr lang="en-US" dirty="0">
              <a:latin typeface="NikoshBAN" panose="02000000000000000000"/>
            </a:rPr>
            <a:t>৫. </a:t>
          </a:r>
          <a:r>
            <a:rPr lang="en-US" dirty="0" err="1">
              <a:latin typeface="NikoshBAN" panose="02000000000000000000"/>
            </a:rPr>
            <a:t>রেওয়ামিল</a:t>
          </a:r>
          <a:endParaRPr lang="en-US" dirty="0">
            <a:latin typeface="NikoshBAN" panose="02000000000000000000"/>
          </a:endParaRPr>
        </a:p>
      </dgm:t>
    </dgm:pt>
    <dgm:pt modelId="{F672563A-3BE3-4DBE-A61F-661404474500}" type="parTrans" cxnId="{C10E5C68-ADC6-4D23-9508-3BBFA95FC2F1}">
      <dgm:prSet/>
      <dgm:spPr/>
      <dgm:t>
        <a:bodyPr/>
        <a:lstStyle/>
        <a:p>
          <a:endParaRPr lang="en-US"/>
        </a:p>
      </dgm:t>
    </dgm:pt>
    <dgm:pt modelId="{7C33E861-DF38-4233-AEFD-E9A6E039AB4F}" type="sibTrans" cxnId="{C10E5C68-ADC6-4D23-9508-3BBFA95FC2F1}">
      <dgm:prSet/>
      <dgm:spPr/>
      <dgm:t>
        <a:bodyPr/>
        <a:lstStyle/>
        <a:p>
          <a:endParaRPr lang="en-US"/>
        </a:p>
      </dgm:t>
    </dgm:pt>
    <dgm:pt modelId="{BF0BC2BB-C350-4088-A815-4EC5C7359745}">
      <dgm:prSet/>
      <dgm:spPr/>
      <dgm:t>
        <a:bodyPr/>
        <a:lstStyle/>
        <a:p>
          <a:pPr algn="ctr"/>
          <a:r>
            <a:rPr lang="en-US" dirty="0">
              <a:latin typeface="NikoshBAN" panose="02000000000000000000"/>
            </a:rPr>
            <a:t>২. </a:t>
          </a:r>
          <a:r>
            <a:rPr lang="en-US" dirty="0" err="1">
              <a:latin typeface="NikoshBAN" panose="02000000000000000000"/>
            </a:rPr>
            <a:t>লেনদেন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বিশ্লেষণ</a:t>
          </a:r>
          <a:endParaRPr lang="en-US" dirty="0">
            <a:latin typeface="NikoshBAN" panose="02000000000000000000"/>
          </a:endParaRPr>
        </a:p>
      </dgm:t>
    </dgm:pt>
    <dgm:pt modelId="{EE5D26B2-2B56-490E-BC9C-8D737534362F}" type="parTrans" cxnId="{3B781C10-69EC-4A49-873A-FA9A6F879F88}">
      <dgm:prSet/>
      <dgm:spPr/>
      <dgm:t>
        <a:bodyPr/>
        <a:lstStyle/>
        <a:p>
          <a:endParaRPr lang="en-US"/>
        </a:p>
      </dgm:t>
    </dgm:pt>
    <dgm:pt modelId="{1A91AE5F-8AE8-4106-8B9B-78CC25BA03C8}" type="sibTrans" cxnId="{3B781C10-69EC-4A49-873A-FA9A6F879F88}">
      <dgm:prSet/>
      <dgm:spPr/>
      <dgm:t>
        <a:bodyPr/>
        <a:lstStyle/>
        <a:p>
          <a:endParaRPr lang="en-US"/>
        </a:p>
      </dgm:t>
    </dgm:pt>
    <dgm:pt modelId="{A04F6D9C-41F1-41A5-BFAC-4CD4CB620235}">
      <dgm:prSet/>
      <dgm:spPr/>
      <dgm:t>
        <a:bodyPr/>
        <a:lstStyle/>
        <a:p>
          <a:r>
            <a:rPr lang="en-US" dirty="0">
              <a:latin typeface="NikoshBAN" panose="02000000000000000000"/>
            </a:rPr>
            <a:t>৪. </a:t>
          </a:r>
          <a:r>
            <a:rPr lang="en-US" dirty="0" err="1">
              <a:latin typeface="NikoshBAN" panose="02000000000000000000"/>
            </a:rPr>
            <a:t>খতিয়ানে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স্থানান্তর</a:t>
          </a:r>
          <a:endParaRPr lang="en-US" dirty="0">
            <a:latin typeface="NikoshBAN" panose="02000000000000000000"/>
          </a:endParaRPr>
        </a:p>
      </dgm:t>
    </dgm:pt>
    <dgm:pt modelId="{4010C79C-F5F2-4D48-B74E-F1FBBF901196}" type="parTrans" cxnId="{B647F1A1-4B5D-4126-B715-51F6AC092360}">
      <dgm:prSet/>
      <dgm:spPr/>
      <dgm:t>
        <a:bodyPr/>
        <a:lstStyle/>
        <a:p>
          <a:endParaRPr lang="en-US"/>
        </a:p>
      </dgm:t>
    </dgm:pt>
    <dgm:pt modelId="{4DFA6E9D-02E5-46EE-AC81-6AE641FBD078}" type="sibTrans" cxnId="{B647F1A1-4B5D-4126-B715-51F6AC092360}">
      <dgm:prSet/>
      <dgm:spPr/>
      <dgm:t>
        <a:bodyPr/>
        <a:lstStyle/>
        <a:p>
          <a:endParaRPr lang="en-US"/>
        </a:p>
      </dgm:t>
    </dgm:pt>
    <dgm:pt modelId="{8A72596D-0DEC-4C55-A485-60286971AE08}">
      <dgm:prSet/>
      <dgm:spPr/>
      <dgm:t>
        <a:bodyPr/>
        <a:lstStyle/>
        <a:p>
          <a:r>
            <a:rPr lang="en-US" dirty="0">
              <a:latin typeface="NikoshBAN" panose="02000000000000000000"/>
            </a:rPr>
            <a:t>৩. </a:t>
          </a:r>
          <a:r>
            <a:rPr lang="en-US" dirty="0" err="1">
              <a:latin typeface="NikoshBAN" panose="02000000000000000000"/>
            </a:rPr>
            <a:t>জাবেদাভুক্ত</a:t>
          </a:r>
          <a:r>
            <a:rPr lang="en-US" dirty="0">
              <a:latin typeface="NikoshBAN" panose="02000000000000000000"/>
            </a:rPr>
            <a:t> </a:t>
          </a:r>
          <a:r>
            <a:rPr lang="en-US" dirty="0" err="1">
              <a:latin typeface="NikoshBAN" panose="02000000000000000000"/>
            </a:rPr>
            <a:t>করণ</a:t>
          </a:r>
          <a:endParaRPr lang="en-US" dirty="0">
            <a:latin typeface="NikoshBAN" panose="02000000000000000000"/>
          </a:endParaRPr>
        </a:p>
      </dgm:t>
    </dgm:pt>
    <dgm:pt modelId="{BBA0965C-5D15-4203-96A4-6504B5E3CAB7}" type="parTrans" cxnId="{D03A060D-DE12-4454-B0FC-8E08ADCFF2AE}">
      <dgm:prSet/>
      <dgm:spPr/>
      <dgm:t>
        <a:bodyPr/>
        <a:lstStyle/>
        <a:p>
          <a:endParaRPr lang="en-US"/>
        </a:p>
      </dgm:t>
    </dgm:pt>
    <dgm:pt modelId="{765670D5-EDE0-4C1D-A880-E5C29FC85C7A}" type="sibTrans" cxnId="{D03A060D-DE12-4454-B0FC-8E08ADCFF2AE}">
      <dgm:prSet/>
      <dgm:spPr/>
      <dgm:t>
        <a:bodyPr/>
        <a:lstStyle/>
        <a:p>
          <a:endParaRPr lang="en-US"/>
        </a:p>
      </dgm:t>
    </dgm:pt>
    <dgm:pt modelId="{0C2EF108-1BAB-4487-BA73-D67E47577585}" type="pres">
      <dgm:prSet presAssocID="{75957B0F-1FA1-4674-8735-591AD6C8943A}" presName="cycle" presStyleCnt="0">
        <dgm:presLayoutVars>
          <dgm:dir/>
          <dgm:resizeHandles val="exact"/>
        </dgm:presLayoutVars>
      </dgm:prSet>
      <dgm:spPr/>
    </dgm:pt>
    <dgm:pt modelId="{EF02C640-1861-4CDB-91DE-C5272048C67D}" type="pres">
      <dgm:prSet presAssocID="{8DD45EC6-EB36-4074-95CF-5778FD46DE7A}" presName="dummy" presStyleCnt="0"/>
      <dgm:spPr/>
    </dgm:pt>
    <dgm:pt modelId="{8D70A044-89D6-44C1-8940-EABDDF3DA485}" type="pres">
      <dgm:prSet presAssocID="{8DD45EC6-EB36-4074-95CF-5778FD46DE7A}" presName="node" presStyleLbl="revTx" presStyleIdx="0" presStyleCnt="10">
        <dgm:presLayoutVars>
          <dgm:bulletEnabled val="1"/>
        </dgm:presLayoutVars>
      </dgm:prSet>
      <dgm:spPr/>
    </dgm:pt>
    <dgm:pt modelId="{A64BF3C9-3A18-430C-AB60-0E07DE77B343}" type="pres">
      <dgm:prSet presAssocID="{1BBBF543-2C79-44EC-B0EA-8E8A75B75888}" presName="sibTrans" presStyleLbl="node1" presStyleIdx="0" presStyleCnt="10"/>
      <dgm:spPr/>
    </dgm:pt>
    <dgm:pt modelId="{D5530F92-4292-4AC1-8509-C76C05176A01}" type="pres">
      <dgm:prSet presAssocID="{BF0BC2BB-C350-4088-A815-4EC5C7359745}" presName="dummy" presStyleCnt="0"/>
      <dgm:spPr/>
    </dgm:pt>
    <dgm:pt modelId="{3E4175FA-A803-4B96-AC39-5F94F2695C70}" type="pres">
      <dgm:prSet presAssocID="{BF0BC2BB-C350-4088-A815-4EC5C7359745}" presName="node" presStyleLbl="revTx" presStyleIdx="1" presStyleCnt="10">
        <dgm:presLayoutVars>
          <dgm:bulletEnabled val="1"/>
        </dgm:presLayoutVars>
      </dgm:prSet>
      <dgm:spPr/>
    </dgm:pt>
    <dgm:pt modelId="{A65AA46A-5EDC-4670-A0B4-44B6B0F381AA}" type="pres">
      <dgm:prSet presAssocID="{1A91AE5F-8AE8-4106-8B9B-78CC25BA03C8}" presName="sibTrans" presStyleLbl="node1" presStyleIdx="1" presStyleCnt="10"/>
      <dgm:spPr/>
    </dgm:pt>
    <dgm:pt modelId="{B71CA728-9C3C-4A01-AD85-62D8096015E1}" type="pres">
      <dgm:prSet presAssocID="{8A72596D-0DEC-4C55-A485-60286971AE08}" presName="dummy" presStyleCnt="0"/>
      <dgm:spPr/>
    </dgm:pt>
    <dgm:pt modelId="{1A8CDC11-10EF-48EA-AD31-5FE78C47482A}" type="pres">
      <dgm:prSet presAssocID="{8A72596D-0DEC-4C55-A485-60286971AE08}" presName="node" presStyleLbl="revTx" presStyleIdx="2" presStyleCnt="10">
        <dgm:presLayoutVars>
          <dgm:bulletEnabled val="1"/>
        </dgm:presLayoutVars>
      </dgm:prSet>
      <dgm:spPr/>
    </dgm:pt>
    <dgm:pt modelId="{F3B1AB87-2BEB-4180-9A25-ED5E536D5DE0}" type="pres">
      <dgm:prSet presAssocID="{765670D5-EDE0-4C1D-A880-E5C29FC85C7A}" presName="sibTrans" presStyleLbl="node1" presStyleIdx="2" presStyleCnt="10"/>
      <dgm:spPr/>
    </dgm:pt>
    <dgm:pt modelId="{FAE01D77-10DB-4780-B69D-F17EE94C3C22}" type="pres">
      <dgm:prSet presAssocID="{A04F6D9C-41F1-41A5-BFAC-4CD4CB620235}" presName="dummy" presStyleCnt="0"/>
      <dgm:spPr/>
    </dgm:pt>
    <dgm:pt modelId="{3C7F9792-50A4-4223-AD7E-095AF7BE9E6B}" type="pres">
      <dgm:prSet presAssocID="{A04F6D9C-41F1-41A5-BFAC-4CD4CB620235}" presName="node" presStyleLbl="revTx" presStyleIdx="3" presStyleCnt="10">
        <dgm:presLayoutVars>
          <dgm:bulletEnabled val="1"/>
        </dgm:presLayoutVars>
      </dgm:prSet>
      <dgm:spPr/>
    </dgm:pt>
    <dgm:pt modelId="{4B7C0F6A-5B3E-44D1-B609-7BCAC5089CEA}" type="pres">
      <dgm:prSet presAssocID="{4DFA6E9D-02E5-46EE-AC81-6AE641FBD078}" presName="sibTrans" presStyleLbl="node1" presStyleIdx="3" presStyleCnt="10"/>
      <dgm:spPr/>
    </dgm:pt>
    <dgm:pt modelId="{B64FC83D-E299-4CD4-B5B3-BBD931BA533F}" type="pres">
      <dgm:prSet presAssocID="{CF4DF3B1-5161-43A8-BFAA-91129D746337}" presName="dummy" presStyleCnt="0"/>
      <dgm:spPr/>
    </dgm:pt>
    <dgm:pt modelId="{1A16EE82-505C-48D2-8449-B2B487CFF9C6}" type="pres">
      <dgm:prSet presAssocID="{CF4DF3B1-5161-43A8-BFAA-91129D746337}" presName="node" presStyleLbl="revTx" presStyleIdx="4" presStyleCnt="10">
        <dgm:presLayoutVars>
          <dgm:bulletEnabled val="1"/>
        </dgm:presLayoutVars>
      </dgm:prSet>
      <dgm:spPr/>
    </dgm:pt>
    <dgm:pt modelId="{5BC4B514-ABB9-4178-9B1E-F77120283AF9}" type="pres">
      <dgm:prSet presAssocID="{7C33E861-DF38-4233-AEFD-E9A6E039AB4F}" presName="sibTrans" presStyleLbl="node1" presStyleIdx="4" presStyleCnt="10"/>
      <dgm:spPr/>
    </dgm:pt>
    <dgm:pt modelId="{7D5EB426-4206-4A5E-9104-F069AD07FE1C}" type="pres">
      <dgm:prSet presAssocID="{A76A9EAE-DC04-409D-A7DA-A9D2F774D9C7}" presName="dummy" presStyleCnt="0"/>
      <dgm:spPr/>
    </dgm:pt>
    <dgm:pt modelId="{9A84D82C-23CD-4589-80B8-EFE66213B37F}" type="pres">
      <dgm:prSet presAssocID="{A76A9EAE-DC04-409D-A7DA-A9D2F774D9C7}" presName="node" presStyleLbl="revTx" presStyleIdx="5" presStyleCnt="10">
        <dgm:presLayoutVars>
          <dgm:bulletEnabled val="1"/>
        </dgm:presLayoutVars>
      </dgm:prSet>
      <dgm:spPr/>
    </dgm:pt>
    <dgm:pt modelId="{18070841-E805-458A-BD5F-2B62E10449FB}" type="pres">
      <dgm:prSet presAssocID="{651CCB80-3644-4D51-A596-551E68E3737D}" presName="sibTrans" presStyleLbl="node1" presStyleIdx="5" presStyleCnt="10"/>
      <dgm:spPr/>
    </dgm:pt>
    <dgm:pt modelId="{E855DB5D-D4DC-4144-9068-4567DD2420B4}" type="pres">
      <dgm:prSet presAssocID="{918FD360-0E7D-4ECC-B789-0A9F4F653398}" presName="dummy" presStyleCnt="0"/>
      <dgm:spPr/>
    </dgm:pt>
    <dgm:pt modelId="{A8913530-8A34-43C2-A4BC-6AAE66A2ED0E}" type="pres">
      <dgm:prSet presAssocID="{918FD360-0E7D-4ECC-B789-0A9F4F653398}" presName="node" presStyleLbl="revTx" presStyleIdx="6" presStyleCnt="10">
        <dgm:presLayoutVars>
          <dgm:bulletEnabled val="1"/>
        </dgm:presLayoutVars>
      </dgm:prSet>
      <dgm:spPr/>
    </dgm:pt>
    <dgm:pt modelId="{A73FABA6-9826-4893-A00A-F7C04295C3AD}" type="pres">
      <dgm:prSet presAssocID="{DEAD8407-AD04-49CB-861D-E34D9F071B25}" presName="sibTrans" presStyleLbl="node1" presStyleIdx="6" presStyleCnt="10"/>
      <dgm:spPr/>
    </dgm:pt>
    <dgm:pt modelId="{71A4959A-CC0E-4B5C-9766-56B062909F27}" type="pres">
      <dgm:prSet presAssocID="{ADE427F6-BA3A-46D3-A247-D79B6A786A3B}" presName="dummy" presStyleCnt="0"/>
      <dgm:spPr/>
    </dgm:pt>
    <dgm:pt modelId="{73709BAC-8795-4F56-A16B-3C7EAD699F3A}" type="pres">
      <dgm:prSet presAssocID="{ADE427F6-BA3A-46D3-A247-D79B6A786A3B}" presName="node" presStyleLbl="revTx" presStyleIdx="7" presStyleCnt="10">
        <dgm:presLayoutVars>
          <dgm:bulletEnabled val="1"/>
        </dgm:presLayoutVars>
      </dgm:prSet>
      <dgm:spPr/>
    </dgm:pt>
    <dgm:pt modelId="{9983FFAB-6F95-4385-B580-577D9AFB40D9}" type="pres">
      <dgm:prSet presAssocID="{CCF57710-F62E-4CC7-B8B1-6EAC7B70E7CF}" presName="sibTrans" presStyleLbl="node1" presStyleIdx="7" presStyleCnt="10"/>
      <dgm:spPr/>
    </dgm:pt>
    <dgm:pt modelId="{C929A5F9-399D-4521-9988-8D1EE0AF84B5}" type="pres">
      <dgm:prSet presAssocID="{C6C7374B-94D1-4485-ABCD-B83084F0F87D}" presName="dummy" presStyleCnt="0"/>
      <dgm:spPr/>
    </dgm:pt>
    <dgm:pt modelId="{93B3CC68-4973-420D-A233-2ABCEEE9D99D}" type="pres">
      <dgm:prSet presAssocID="{C6C7374B-94D1-4485-ABCD-B83084F0F87D}" presName="node" presStyleLbl="revTx" presStyleIdx="8" presStyleCnt="10">
        <dgm:presLayoutVars>
          <dgm:bulletEnabled val="1"/>
        </dgm:presLayoutVars>
      </dgm:prSet>
      <dgm:spPr/>
    </dgm:pt>
    <dgm:pt modelId="{D72060B8-B11A-4B2A-B3AD-766BC6671363}" type="pres">
      <dgm:prSet presAssocID="{F192D567-93B3-42D4-B390-F5DD2439174D}" presName="sibTrans" presStyleLbl="node1" presStyleIdx="8" presStyleCnt="10"/>
      <dgm:spPr/>
    </dgm:pt>
    <dgm:pt modelId="{4A49E938-FFF8-45C8-B6DC-422BF2AB4AC0}" type="pres">
      <dgm:prSet presAssocID="{7D98E960-6C61-494D-9E74-6F3FD924C3D7}" presName="dummy" presStyleCnt="0"/>
      <dgm:spPr/>
    </dgm:pt>
    <dgm:pt modelId="{A42B5D29-7EBB-4471-9DDC-F6A354B6D0FB}" type="pres">
      <dgm:prSet presAssocID="{7D98E960-6C61-494D-9E74-6F3FD924C3D7}" presName="node" presStyleLbl="revTx" presStyleIdx="9" presStyleCnt="10">
        <dgm:presLayoutVars>
          <dgm:bulletEnabled val="1"/>
        </dgm:presLayoutVars>
      </dgm:prSet>
      <dgm:spPr/>
    </dgm:pt>
    <dgm:pt modelId="{543CDF3B-382E-45E9-B911-043D527815E6}" type="pres">
      <dgm:prSet presAssocID="{5DDBAA8F-A242-4EC1-B4D9-A73F001F2840}" presName="sibTrans" presStyleLbl="node1" presStyleIdx="9" presStyleCnt="10"/>
      <dgm:spPr/>
    </dgm:pt>
  </dgm:ptLst>
  <dgm:cxnLst>
    <dgm:cxn modelId="{D03A060D-DE12-4454-B0FC-8E08ADCFF2AE}" srcId="{75957B0F-1FA1-4674-8735-591AD6C8943A}" destId="{8A72596D-0DEC-4C55-A485-60286971AE08}" srcOrd="2" destOrd="0" parTransId="{BBA0965C-5D15-4203-96A4-6504B5E3CAB7}" sibTransId="{765670D5-EDE0-4C1D-A880-E5C29FC85C7A}"/>
    <dgm:cxn modelId="{5B22EE0F-B542-4A8C-8D60-375970B3D5D7}" type="presOf" srcId="{C6C7374B-94D1-4485-ABCD-B83084F0F87D}" destId="{93B3CC68-4973-420D-A233-2ABCEEE9D99D}" srcOrd="0" destOrd="0" presId="urn:microsoft.com/office/officeart/2005/8/layout/cycle1"/>
    <dgm:cxn modelId="{3B781C10-69EC-4A49-873A-FA9A6F879F88}" srcId="{75957B0F-1FA1-4674-8735-591AD6C8943A}" destId="{BF0BC2BB-C350-4088-A815-4EC5C7359745}" srcOrd="1" destOrd="0" parTransId="{EE5D26B2-2B56-490E-BC9C-8D737534362F}" sibTransId="{1A91AE5F-8AE8-4106-8B9B-78CC25BA03C8}"/>
    <dgm:cxn modelId="{5DCCA710-84A3-44B6-AD3F-3A4207C9B1AC}" srcId="{75957B0F-1FA1-4674-8735-591AD6C8943A}" destId="{A76A9EAE-DC04-409D-A7DA-A9D2F774D9C7}" srcOrd="5" destOrd="0" parTransId="{6579EBA0-BB0B-44ED-B06D-5CE22F8CA1A5}" sibTransId="{651CCB80-3644-4D51-A596-551E68E3737D}"/>
    <dgm:cxn modelId="{21413711-D755-4CC7-B65A-4B13DAE5A008}" type="presOf" srcId="{5DDBAA8F-A242-4EC1-B4D9-A73F001F2840}" destId="{543CDF3B-382E-45E9-B911-043D527815E6}" srcOrd="0" destOrd="0" presId="urn:microsoft.com/office/officeart/2005/8/layout/cycle1"/>
    <dgm:cxn modelId="{15016413-9531-4286-8C5F-F41D58B8CFDB}" type="presOf" srcId="{A04F6D9C-41F1-41A5-BFAC-4CD4CB620235}" destId="{3C7F9792-50A4-4223-AD7E-095AF7BE9E6B}" srcOrd="0" destOrd="0" presId="urn:microsoft.com/office/officeart/2005/8/layout/cycle1"/>
    <dgm:cxn modelId="{553FC031-AD3E-492E-9703-E3AE00449BC5}" type="presOf" srcId="{CF4DF3B1-5161-43A8-BFAA-91129D746337}" destId="{1A16EE82-505C-48D2-8449-B2B487CFF9C6}" srcOrd="0" destOrd="0" presId="urn:microsoft.com/office/officeart/2005/8/layout/cycle1"/>
    <dgm:cxn modelId="{262FED36-D3EA-40A3-95D4-9A0F61B24C89}" type="presOf" srcId="{8DD45EC6-EB36-4074-95CF-5778FD46DE7A}" destId="{8D70A044-89D6-44C1-8940-EABDDF3DA485}" srcOrd="0" destOrd="0" presId="urn:microsoft.com/office/officeart/2005/8/layout/cycle1"/>
    <dgm:cxn modelId="{1E03945F-5AF9-4905-971B-F42117192B7A}" srcId="{75957B0F-1FA1-4674-8735-591AD6C8943A}" destId="{C6C7374B-94D1-4485-ABCD-B83084F0F87D}" srcOrd="8" destOrd="0" parTransId="{3E6FF81A-A78F-42D2-9DAC-E93BA03E021C}" sibTransId="{F192D567-93B3-42D4-B390-F5DD2439174D}"/>
    <dgm:cxn modelId="{73B8B842-3735-4077-B168-F3E624C2D4C3}" srcId="{75957B0F-1FA1-4674-8735-591AD6C8943A}" destId="{ADE427F6-BA3A-46D3-A247-D79B6A786A3B}" srcOrd="7" destOrd="0" parTransId="{325D65BA-293B-4073-AFBF-12800214B866}" sibTransId="{CCF57710-F62E-4CC7-B8B1-6EAC7B70E7CF}"/>
    <dgm:cxn modelId="{E52F9646-AF31-4446-B82E-4C34991E3D7C}" srcId="{75957B0F-1FA1-4674-8735-591AD6C8943A}" destId="{918FD360-0E7D-4ECC-B789-0A9F4F653398}" srcOrd="6" destOrd="0" parTransId="{86B972D6-8001-4567-9464-7D0F0645B176}" sibTransId="{DEAD8407-AD04-49CB-861D-E34D9F071B25}"/>
    <dgm:cxn modelId="{C10E5C68-ADC6-4D23-9508-3BBFA95FC2F1}" srcId="{75957B0F-1FA1-4674-8735-591AD6C8943A}" destId="{CF4DF3B1-5161-43A8-BFAA-91129D746337}" srcOrd="4" destOrd="0" parTransId="{F672563A-3BE3-4DBE-A61F-661404474500}" sibTransId="{7C33E861-DF38-4233-AEFD-E9A6E039AB4F}"/>
    <dgm:cxn modelId="{F6C3BB6D-8113-4227-966F-7B46B99B7AEC}" type="presOf" srcId="{7D98E960-6C61-494D-9E74-6F3FD924C3D7}" destId="{A42B5D29-7EBB-4471-9DDC-F6A354B6D0FB}" srcOrd="0" destOrd="0" presId="urn:microsoft.com/office/officeart/2005/8/layout/cycle1"/>
    <dgm:cxn modelId="{A854B54E-1172-4819-860D-5E8B53634AE6}" type="presOf" srcId="{CCF57710-F62E-4CC7-B8B1-6EAC7B70E7CF}" destId="{9983FFAB-6F95-4385-B580-577D9AFB40D9}" srcOrd="0" destOrd="0" presId="urn:microsoft.com/office/officeart/2005/8/layout/cycle1"/>
    <dgm:cxn modelId="{159A2E57-ABAC-4409-8E57-3200C692308B}" type="presOf" srcId="{F192D567-93B3-42D4-B390-F5DD2439174D}" destId="{D72060B8-B11A-4B2A-B3AD-766BC6671363}" srcOrd="0" destOrd="0" presId="urn:microsoft.com/office/officeart/2005/8/layout/cycle1"/>
    <dgm:cxn modelId="{9ACCB35A-ADA8-482A-8D69-1D547DE4F433}" type="presOf" srcId="{765670D5-EDE0-4C1D-A880-E5C29FC85C7A}" destId="{F3B1AB87-2BEB-4180-9A25-ED5E536D5DE0}" srcOrd="0" destOrd="0" presId="urn:microsoft.com/office/officeart/2005/8/layout/cycle1"/>
    <dgm:cxn modelId="{A874767D-0B95-4A58-BD14-163D0A84CBCE}" type="presOf" srcId="{8A72596D-0DEC-4C55-A485-60286971AE08}" destId="{1A8CDC11-10EF-48EA-AD31-5FE78C47482A}" srcOrd="0" destOrd="0" presId="urn:microsoft.com/office/officeart/2005/8/layout/cycle1"/>
    <dgm:cxn modelId="{DDF01F7E-1E76-4177-AEC4-C35538393224}" type="presOf" srcId="{7C33E861-DF38-4233-AEFD-E9A6E039AB4F}" destId="{5BC4B514-ABB9-4178-9B1E-F77120283AF9}" srcOrd="0" destOrd="0" presId="urn:microsoft.com/office/officeart/2005/8/layout/cycle1"/>
    <dgm:cxn modelId="{CA5FF58E-4D2B-452A-9DAA-8F478819C3E3}" type="presOf" srcId="{1BBBF543-2C79-44EC-B0EA-8E8A75B75888}" destId="{A64BF3C9-3A18-430C-AB60-0E07DE77B343}" srcOrd="0" destOrd="0" presId="urn:microsoft.com/office/officeart/2005/8/layout/cycle1"/>
    <dgm:cxn modelId="{AC0C758F-9642-45D4-898E-E3D071DC6C59}" type="presOf" srcId="{75957B0F-1FA1-4674-8735-591AD6C8943A}" destId="{0C2EF108-1BAB-4487-BA73-D67E47577585}" srcOrd="0" destOrd="0" presId="urn:microsoft.com/office/officeart/2005/8/layout/cycle1"/>
    <dgm:cxn modelId="{CD0DF991-224A-4C11-9FB5-CCCD972F4E99}" type="presOf" srcId="{918FD360-0E7D-4ECC-B789-0A9F4F653398}" destId="{A8913530-8A34-43C2-A4BC-6AAE66A2ED0E}" srcOrd="0" destOrd="0" presId="urn:microsoft.com/office/officeart/2005/8/layout/cycle1"/>
    <dgm:cxn modelId="{28D42894-F3A6-4F23-8CE7-B84411FC2E95}" type="presOf" srcId="{1A91AE5F-8AE8-4106-8B9B-78CC25BA03C8}" destId="{A65AA46A-5EDC-4670-A0B4-44B6B0F381AA}" srcOrd="0" destOrd="0" presId="urn:microsoft.com/office/officeart/2005/8/layout/cycle1"/>
    <dgm:cxn modelId="{7FE8039C-A0F0-4AFE-B7AC-EAE633C94CDD}" type="presOf" srcId="{4DFA6E9D-02E5-46EE-AC81-6AE641FBD078}" destId="{4B7C0F6A-5B3E-44D1-B609-7BCAC5089CEA}" srcOrd="0" destOrd="0" presId="urn:microsoft.com/office/officeart/2005/8/layout/cycle1"/>
    <dgm:cxn modelId="{B647F1A1-4B5D-4126-B715-51F6AC092360}" srcId="{75957B0F-1FA1-4674-8735-591AD6C8943A}" destId="{A04F6D9C-41F1-41A5-BFAC-4CD4CB620235}" srcOrd="3" destOrd="0" parTransId="{4010C79C-F5F2-4D48-B74E-F1FBBF901196}" sibTransId="{4DFA6E9D-02E5-46EE-AC81-6AE641FBD078}"/>
    <dgm:cxn modelId="{930A6FA2-9BDB-4189-A752-3F78EBB533A9}" type="presOf" srcId="{BF0BC2BB-C350-4088-A815-4EC5C7359745}" destId="{3E4175FA-A803-4B96-AC39-5F94F2695C70}" srcOrd="0" destOrd="0" presId="urn:microsoft.com/office/officeart/2005/8/layout/cycle1"/>
    <dgm:cxn modelId="{B54F53A4-B978-4A58-B789-3F4720FAA061}" srcId="{75957B0F-1FA1-4674-8735-591AD6C8943A}" destId="{7D98E960-6C61-494D-9E74-6F3FD924C3D7}" srcOrd="9" destOrd="0" parTransId="{7EE2E0D9-4410-4673-AE14-F57150A438DE}" sibTransId="{5DDBAA8F-A242-4EC1-B4D9-A73F001F2840}"/>
    <dgm:cxn modelId="{290879A7-5F8C-46FB-AB49-DC170A849123}" type="presOf" srcId="{DEAD8407-AD04-49CB-861D-E34D9F071B25}" destId="{A73FABA6-9826-4893-A00A-F7C04295C3AD}" srcOrd="0" destOrd="0" presId="urn:microsoft.com/office/officeart/2005/8/layout/cycle1"/>
    <dgm:cxn modelId="{C26272C3-3EC9-4EC9-95CD-7764004A49C4}" type="presOf" srcId="{ADE427F6-BA3A-46D3-A247-D79B6A786A3B}" destId="{73709BAC-8795-4F56-A16B-3C7EAD699F3A}" srcOrd="0" destOrd="0" presId="urn:microsoft.com/office/officeart/2005/8/layout/cycle1"/>
    <dgm:cxn modelId="{62D79DC9-9985-4597-8B4A-36D0C563ED66}" type="presOf" srcId="{A76A9EAE-DC04-409D-A7DA-A9D2F774D9C7}" destId="{9A84D82C-23CD-4589-80B8-EFE66213B37F}" srcOrd="0" destOrd="0" presId="urn:microsoft.com/office/officeart/2005/8/layout/cycle1"/>
    <dgm:cxn modelId="{7E3D5FD2-F75C-4A96-92AF-0CC0D91A892C}" srcId="{75957B0F-1FA1-4674-8735-591AD6C8943A}" destId="{8DD45EC6-EB36-4074-95CF-5778FD46DE7A}" srcOrd="0" destOrd="0" parTransId="{C35AEB69-0C21-467E-BEB3-3F54CF1ED204}" sibTransId="{1BBBF543-2C79-44EC-B0EA-8E8A75B75888}"/>
    <dgm:cxn modelId="{63261DD5-9739-491D-9F1C-30BCCC14DBED}" type="presOf" srcId="{651CCB80-3644-4D51-A596-551E68E3737D}" destId="{18070841-E805-458A-BD5F-2B62E10449FB}" srcOrd="0" destOrd="0" presId="urn:microsoft.com/office/officeart/2005/8/layout/cycle1"/>
    <dgm:cxn modelId="{2B1F4C26-121F-4618-BD74-AC3F841A3B2F}" type="presParOf" srcId="{0C2EF108-1BAB-4487-BA73-D67E47577585}" destId="{EF02C640-1861-4CDB-91DE-C5272048C67D}" srcOrd="0" destOrd="0" presId="urn:microsoft.com/office/officeart/2005/8/layout/cycle1"/>
    <dgm:cxn modelId="{5024B1EE-8E01-438B-AB64-2146A944E2D3}" type="presParOf" srcId="{0C2EF108-1BAB-4487-BA73-D67E47577585}" destId="{8D70A044-89D6-44C1-8940-EABDDF3DA485}" srcOrd="1" destOrd="0" presId="urn:microsoft.com/office/officeart/2005/8/layout/cycle1"/>
    <dgm:cxn modelId="{DC5F5928-91F7-4343-B1D4-86CA202D4B92}" type="presParOf" srcId="{0C2EF108-1BAB-4487-BA73-D67E47577585}" destId="{A64BF3C9-3A18-430C-AB60-0E07DE77B343}" srcOrd="2" destOrd="0" presId="urn:microsoft.com/office/officeart/2005/8/layout/cycle1"/>
    <dgm:cxn modelId="{4A5589E8-73C7-423B-95E3-A44FCCBF9397}" type="presParOf" srcId="{0C2EF108-1BAB-4487-BA73-D67E47577585}" destId="{D5530F92-4292-4AC1-8509-C76C05176A01}" srcOrd="3" destOrd="0" presId="urn:microsoft.com/office/officeart/2005/8/layout/cycle1"/>
    <dgm:cxn modelId="{57EA1879-106D-47AE-912E-744A2F856946}" type="presParOf" srcId="{0C2EF108-1BAB-4487-BA73-D67E47577585}" destId="{3E4175FA-A803-4B96-AC39-5F94F2695C70}" srcOrd="4" destOrd="0" presId="urn:microsoft.com/office/officeart/2005/8/layout/cycle1"/>
    <dgm:cxn modelId="{392865A4-C20C-441E-BCAD-855AC426A183}" type="presParOf" srcId="{0C2EF108-1BAB-4487-BA73-D67E47577585}" destId="{A65AA46A-5EDC-4670-A0B4-44B6B0F381AA}" srcOrd="5" destOrd="0" presId="urn:microsoft.com/office/officeart/2005/8/layout/cycle1"/>
    <dgm:cxn modelId="{A6D4C285-330D-4C74-A305-4856E68347FE}" type="presParOf" srcId="{0C2EF108-1BAB-4487-BA73-D67E47577585}" destId="{B71CA728-9C3C-4A01-AD85-62D8096015E1}" srcOrd="6" destOrd="0" presId="urn:microsoft.com/office/officeart/2005/8/layout/cycle1"/>
    <dgm:cxn modelId="{61EC3B49-77D5-4677-8948-2577D10A5F39}" type="presParOf" srcId="{0C2EF108-1BAB-4487-BA73-D67E47577585}" destId="{1A8CDC11-10EF-48EA-AD31-5FE78C47482A}" srcOrd="7" destOrd="0" presId="urn:microsoft.com/office/officeart/2005/8/layout/cycle1"/>
    <dgm:cxn modelId="{078651BC-2D20-4BBF-953C-A5D67B290A13}" type="presParOf" srcId="{0C2EF108-1BAB-4487-BA73-D67E47577585}" destId="{F3B1AB87-2BEB-4180-9A25-ED5E536D5DE0}" srcOrd="8" destOrd="0" presId="urn:microsoft.com/office/officeart/2005/8/layout/cycle1"/>
    <dgm:cxn modelId="{FF823979-7FD4-43D7-89FF-BD33E590E950}" type="presParOf" srcId="{0C2EF108-1BAB-4487-BA73-D67E47577585}" destId="{FAE01D77-10DB-4780-B69D-F17EE94C3C22}" srcOrd="9" destOrd="0" presId="urn:microsoft.com/office/officeart/2005/8/layout/cycle1"/>
    <dgm:cxn modelId="{DA979165-B260-4826-B3FE-F7757E17A3B5}" type="presParOf" srcId="{0C2EF108-1BAB-4487-BA73-D67E47577585}" destId="{3C7F9792-50A4-4223-AD7E-095AF7BE9E6B}" srcOrd="10" destOrd="0" presId="urn:microsoft.com/office/officeart/2005/8/layout/cycle1"/>
    <dgm:cxn modelId="{871EC342-741B-4B0F-B8D1-3778BA95FF6C}" type="presParOf" srcId="{0C2EF108-1BAB-4487-BA73-D67E47577585}" destId="{4B7C0F6A-5B3E-44D1-B609-7BCAC5089CEA}" srcOrd="11" destOrd="0" presId="urn:microsoft.com/office/officeart/2005/8/layout/cycle1"/>
    <dgm:cxn modelId="{82BB6534-C277-4116-B19D-601EFF4FD648}" type="presParOf" srcId="{0C2EF108-1BAB-4487-BA73-D67E47577585}" destId="{B64FC83D-E299-4CD4-B5B3-BBD931BA533F}" srcOrd="12" destOrd="0" presId="urn:microsoft.com/office/officeart/2005/8/layout/cycle1"/>
    <dgm:cxn modelId="{FB627B7D-512A-415C-8EAC-C232EF931DB9}" type="presParOf" srcId="{0C2EF108-1BAB-4487-BA73-D67E47577585}" destId="{1A16EE82-505C-48D2-8449-B2B487CFF9C6}" srcOrd="13" destOrd="0" presId="urn:microsoft.com/office/officeart/2005/8/layout/cycle1"/>
    <dgm:cxn modelId="{171525AE-8B39-4CB9-AFA1-CC71CBAE2B9C}" type="presParOf" srcId="{0C2EF108-1BAB-4487-BA73-D67E47577585}" destId="{5BC4B514-ABB9-4178-9B1E-F77120283AF9}" srcOrd="14" destOrd="0" presId="urn:microsoft.com/office/officeart/2005/8/layout/cycle1"/>
    <dgm:cxn modelId="{44047345-1090-47D3-A5B7-880E2CAB2165}" type="presParOf" srcId="{0C2EF108-1BAB-4487-BA73-D67E47577585}" destId="{7D5EB426-4206-4A5E-9104-F069AD07FE1C}" srcOrd="15" destOrd="0" presId="urn:microsoft.com/office/officeart/2005/8/layout/cycle1"/>
    <dgm:cxn modelId="{CC575177-42CA-47A9-B8CE-CC7468A4A2DA}" type="presParOf" srcId="{0C2EF108-1BAB-4487-BA73-D67E47577585}" destId="{9A84D82C-23CD-4589-80B8-EFE66213B37F}" srcOrd="16" destOrd="0" presId="urn:microsoft.com/office/officeart/2005/8/layout/cycle1"/>
    <dgm:cxn modelId="{010FC0EE-F779-4CB4-9922-ED6CEEEB2AF1}" type="presParOf" srcId="{0C2EF108-1BAB-4487-BA73-D67E47577585}" destId="{18070841-E805-458A-BD5F-2B62E10449FB}" srcOrd="17" destOrd="0" presId="urn:microsoft.com/office/officeart/2005/8/layout/cycle1"/>
    <dgm:cxn modelId="{68AC5D59-5822-4AE7-9076-14BBEBE8F69D}" type="presParOf" srcId="{0C2EF108-1BAB-4487-BA73-D67E47577585}" destId="{E855DB5D-D4DC-4144-9068-4567DD2420B4}" srcOrd="18" destOrd="0" presId="urn:microsoft.com/office/officeart/2005/8/layout/cycle1"/>
    <dgm:cxn modelId="{F388D6C6-A5EE-46EF-BEED-B08FF28874C3}" type="presParOf" srcId="{0C2EF108-1BAB-4487-BA73-D67E47577585}" destId="{A8913530-8A34-43C2-A4BC-6AAE66A2ED0E}" srcOrd="19" destOrd="0" presId="urn:microsoft.com/office/officeart/2005/8/layout/cycle1"/>
    <dgm:cxn modelId="{6B54A8BC-2D0E-4E24-BFAA-BA74FD39B64C}" type="presParOf" srcId="{0C2EF108-1BAB-4487-BA73-D67E47577585}" destId="{A73FABA6-9826-4893-A00A-F7C04295C3AD}" srcOrd="20" destOrd="0" presId="urn:microsoft.com/office/officeart/2005/8/layout/cycle1"/>
    <dgm:cxn modelId="{A979523F-FF33-4EC8-85D5-9E8CE7527BD7}" type="presParOf" srcId="{0C2EF108-1BAB-4487-BA73-D67E47577585}" destId="{71A4959A-CC0E-4B5C-9766-56B062909F27}" srcOrd="21" destOrd="0" presId="urn:microsoft.com/office/officeart/2005/8/layout/cycle1"/>
    <dgm:cxn modelId="{74E6A1AC-E60B-4FB5-9029-481BB470F2CC}" type="presParOf" srcId="{0C2EF108-1BAB-4487-BA73-D67E47577585}" destId="{73709BAC-8795-4F56-A16B-3C7EAD699F3A}" srcOrd="22" destOrd="0" presId="urn:microsoft.com/office/officeart/2005/8/layout/cycle1"/>
    <dgm:cxn modelId="{38B721EC-1D34-4931-9A87-F8A7D577DDCE}" type="presParOf" srcId="{0C2EF108-1BAB-4487-BA73-D67E47577585}" destId="{9983FFAB-6F95-4385-B580-577D9AFB40D9}" srcOrd="23" destOrd="0" presId="urn:microsoft.com/office/officeart/2005/8/layout/cycle1"/>
    <dgm:cxn modelId="{C04C21DD-54BF-4E23-87A1-71C861C96711}" type="presParOf" srcId="{0C2EF108-1BAB-4487-BA73-D67E47577585}" destId="{C929A5F9-399D-4521-9988-8D1EE0AF84B5}" srcOrd="24" destOrd="0" presId="urn:microsoft.com/office/officeart/2005/8/layout/cycle1"/>
    <dgm:cxn modelId="{B1D08DA5-8525-4EB8-916A-DCCDC9886089}" type="presParOf" srcId="{0C2EF108-1BAB-4487-BA73-D67E47577585}" destId="{93B3CC68-4973-420D-A233-2ABCEEE9D99D}" srcOrd="25" destOrd="0" presId="urn:microsoft.com/office/officeart/2005/8/layout/cycle1"/>
    <dgm:cxn modelId="{72E88114-F483-4FFA-8147-9149CD3EF648}" type="presParOf" srcId="{0C2EF108-1BAB-4487-BA73-D67E47577585}" destId="{D72060B8-B11A-4B2A-B3AD-766BC6671363}" srcOrd="26" destOrd="0" presId="urn:microsoft.com/office/officeart/2005/8/layout/cycle1"/>
    <dgm:cxn modelId="{1FD321EB-A346-4B6E-9789-DD670E466323}" type="presParOf" srcId="{0C2EF108-1BAB-4487-BA73-D67E47577585}" destId="{4A49E938-FFF8-45C8-B6DC-422BF2AB4AC0}" srcOrd="27" destOrd="0" presId="urn:microsoft.com/office/officeart/2005/8/layout/cycle1"/>
    <dgm:cxn modelId="{68E5FEF1-14BC-4FB3-9192-08FB9C45216D}" type="presParOf" srcId="{0C2EF108-1BAB-4487-BA73-D67E47577585}" destId="{A42B5D29-7EBB-4471-9DDC-F6A354B6D0FB}" srcOrd="28" destOrd="0" presId="urn:microsoft.com/office/officeart/2005/8/layout/cycle1"/>
    <dgm:cxn modelId="{F35CB2ED-E590-4FBB-BE1C-C8CFF0BF3372}" type="presParOf" srcId="{0C2EF108-1BAB-4487-BA73-D67E47577585}" destId="{543CDF3B-382E-45E9-B911-043D527815E6}" srcOrd="29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0A044-89D6-44C1-8940-EABDDF3DA485}">
      <dsp:nvSpPr>
        <dsp:cNvPr id="0" name=""/>
        <dsp:cNvSpPr/>
      </dsp:nvSpPr>
      <dsp:spPr>
        <a:xfrm>
          <a:off x="4373779" y="3603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4373779" y="3603"/>
        <a:ext cx="696180" cy="696180"/>
      </dsp:txXfrm>
    </dsp:sp>
    <dsp:sp modelId="{A64BF3C9-3A18-430C-AB60-0E07DE77B343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18669288"/>
            <a:gd name="adj4" fmla="val 17783375"/>
            <a:gd name="adj5" fmla="val 29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175FA-A803-4B96-AC39-5F94F2695C70}">
      <dsp:nvSpPr>
        <dsp:cNvPr id="0" name=""/>
        <dsp:cNvSpPr/>
      </dsp:nvSpPr>
      <dsp:spPr>
        <a:xfrm>
          <a:off x="5658670" y="937131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5658670" y="937131"/>
        <a:ext cx="696180" cy="696180"/>
      </dsp:txXfrm>
    </dsp:sp>
    <dsp:sp modelId="{A65AA46A-5EDC-4670-A0B4-44B6B0F381AA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20981551"/>
            <a:gd name="adj4" fmla="val 19986404"/>
            <a:gd name="adj5" fmla="val 29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CDC11-10EF-48EA-AD31-5FE78C47482A}">
      <dsp:nvSpPr>
        <dsp:cNvPr id="0" name=""/>
        <dsp:cNvSpPr/>
      </dsp:nvSpPr>
      <dsp:spPr>
        <a:xfrm>
          <a:off x="6149454" y="2447611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6149454" y="2447611"/>
        <a:ext cx="696180" cy="696180"/>
      </dsp:txXfrm>
    </dsp:sp>
    <dsp:sp modelId="{F3B1AB87-2BEB-4180-9A25-ED5E536D5DE0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1462244"/>
            <a:gd name="adj4" fmla="val 467097"/>
            <a:gd name="adj5" fmla="val 29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F9792-50A4-4223-AD7E-095AF7BE9E6B}">
      <dsp:nvSpPr>
        <dsp:cNvPr id="0" name=""/>
        <dsp:cNvSpPr/>
      </dsp:nvSpPr>
      <dsp:spPr>
        <a:xfrm>
          <a:off x="5658670" y="3958090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5658670" y="3958090"/>
        <a:ext cx="696180" cy="696180"/>
      </dsp:txXfrm>
    </dsp:sp>
    <dsp:sp modelId="{4B7C0F6A-5B3E-44D1-B609-7BCAC5089CEA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3665273"/>
            <a:gd name="adj4" fmla="val 2779360"/>
            <a:gd name="adj5" fmla="val 2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6EE82-505C-48D2-8449-B2B487CFF9C6}">
      <dsp:nvSpPr>
        <dsp:cNvPr id="0" name=""/>
        <dsp:cNvSpPr/>
      </dsp:nvSpPr>
      <dsp:spPr>
        <a:xfrm>
          <a:off x="4373779" y="4891618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4373779" y="4891618"/>
        <a:ext cx="696180" cy="696180"/>
      </dsp:txXfrm>
    </dsp:sp>
    <dsp:sp modelId="{5BC4B514-ABB9-4178-9B1E-F77120283AF9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5848346"/>
            <a:gd name="adj4" fmla="val 4800302"/>
            <a:gd name="adj5" fmla="val 291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4D82C-23CD-4589-80B8-EFE66213B37F}">
      <dsp:nvSpPr>
        <dsp:cNvPr id="0" name=""/>
        <dsp:cNvSpPr/>
      </dsp:nvSpPr>
      <dsp:spPr>
        <a:xfrm>
          <a:off x="2785566" y="4891618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2785566" y="4891618"/>
        <a:ext cx="696180" cy="696180"/>
      </dsp:txXfrm>
    </dsp:sp>
    <dsp:sp modelId="{18070841-E805-458A-BD5F-2B62E10449FB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7869288"/>
            <a:gd name="adj4" fmla="val 6983375"/>
            <a:gd name="adj5" fmla="val 29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13530-8A34-43C2-A4BC-6AAE66A2ED0E}">
      <dsp:nvSpPr>
        <dsp:cNvPr id="0" name=""/>
        <dsp:cNvSpPr/>
      </dsp:nvSpPr>
      <dsp:spPr>
        <a:xfrm>
          <a:off x="1500676" y="3958090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1500676" y="3958090"/>
        <a:ext cx="696180" cy="696180"/>
      </dsp:txXfrm>
    </dsp:sp>
    <dsp:sp modelId="{A73FABA6-9826-4893-A00A-F7C04295C3AD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10181551"/>
            <a:gd name="adj4" fmla="val 9186404"/>
            <a:gd name="adj5" fmla="val 29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09BAC-8795-4F56-A16B-3C7EAD699F3A}">
      <dsp:nvSpPr>
        <dsp:cNvPr id="0" name=""/>
        <dsp:cNvSpPr/>
      </dsp:nvSpPr>
      <dsp:spPr>
        <a:xfrm>
          <a:off x="1009891" y="2447611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1009891" y="2447611"/>
        <a:ext cx="696180" cy="696180"/>
      </dsp:txXfrm>
    </dsp:sp>
    <dsp:sp modelId="{9983FFAB-6F95-4385-B580-577D9AFB40D9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12262244"/>
            <a:gd name="adj4" fmla="val 11267097"/>
            <a:gd name="adj5" fmla="val 29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3CC68-4973-420D-A233-2ABCEEE9D99D}">
      <dsp:nvSpPr>
        <dsp:cNvPr id="0" name=""/>
        <dsp:cNvSpPr/>
      </dsp:nvSpPr>
      <dsp:spPr>
        <a:xfrm>
          <a:off x="1500676" y="937131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1500676" y="937131"/>
        <a:ext cx="696180" cy="696180"/>
      </dsp:txXfrm>
    </dsp:sp>
    <dsp:sp modelId="{D72060B8-B11A-4B2A-B3AD-766BC6671363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14465273"/>
            <a:gd name="adj4" fmla="val 13579360"/>
            <a:gd name="adj5" fmla="val 2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B5D29-7EBB-4471-9DDC-F6A354B6D0FB}">
      <dsp:nvSpPr>
        <dsp:cNvPr id="0" name=""/>
        <dsp:cNvSpPr/>
      </dsp:nvSpPr>
      <dsp:spPr>
        <a:xfrm>
          <a:off x="2785566" y="3603"/>
          <a:ext cx="696180" cy="696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 dirty="0">
            <a:latin typeface="NikoshBAN" panose="02000000000000000000"/>
          </a:endParaRPr>
        </a:p>
      </dsp:txBody>
      <dsp:txXfrm>
        <a:off x="2785566" y="3603"/>
        <a:ext cx="696180" cy="696180"/>
      </dsp:txXfrm>
    </dsp:sp>
    <dsp:sp modelId="{543CDF3B-382E-45E9-B911-043D527815E6}">
      <dsp:nvSpPr>
        <dsp:cNvPr id="0" name=""/>
        <dsp:cNvSpPr/>
      </dsp:nvSpPr>
      <dsp:spPr>
        <a:xfrm>
          <a:off x="1210913" y="78851"/>
          <a:ext cx="5433699" cy="5433699"/>
        </a:xfrm>
        <a:prstGeom prst="circularArrow">
          <a:avLst>
            <a:gd name="adj1" fmla="val 2498"/>
            <a:gd name="adj2" fmla="val 151352"/>
            <a:gd name="adj3" fmla="val 16648346"/>
            <a:gd name="adj4" fmla="val 15600302"/>
            <a:gd name="adj5" fmla="val 291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0A044-89D6-44C1-8940-EABDDF3DA485}">
      <dsp:nvSpPr>
        <dsp:cNvPr id="0" name=""/>
        <dsp:cNvSpPr/>
      </dsp:nvSpPr>
      <dsp:spPr>
        <a:xfrm>
          <a:off x="5239618" y="2503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১. </a:t>
          </a:r>
          <a:r>
            <a:rPr lang="en-US" sz="1100" kern="1200" dirty="0" err="1">
              <a:latin typeface="NikoshBAN" panose="02000000000000000000"/>
            </a:rPr>
            <a:t>লেনদেন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শনাক্ত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করণ</a:t>
          </a:r>
          <a:endParaRPr lang="en-US" sz="1100" kern="1200" dirty="0">
            <a:latin typeface="NikoshBAN" panose="02000000000000000000"/>
          </a:endParaRPr>
        </a:p>
      </dsp:txBody>
      <dsp:txXfrm>
        <a:off x="5239618" y="2503"/>
        <a:ext cx="769367" cy="769367"/>
      </dsp:txXfrm>
    </dsp:sp>
    <dsp:sp modelId="{A64BF3C9-3A18-430C-AB60-0E07DE77B343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18669983"/>
            <a:gd name="adj4" fmla="val 17782937"/>
            <a:gd name="adj5" fmla="val 291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175FA-A803-4B96-AC39-5F94F2695C70}">
      <dsp:nvSpPr>
        <dsp:cNvPr id="0" name=""/>
        <dsp:cNvSpPr/>
      </dsp:nvSpPr>
      <dsp:spPr>
        <a:xfrm>
          <a:off x="6660781" y="1035038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২. </a:t>
          </a:r>
          <a:r>
            <a:rPr lang="en-US" sz="1100" kern="1200" dirty="0" err="1">
              <a:latin typeface="NikoshBAN" panose="02000000000000000000"/>
            </a:rPr>
            <a:t>লেনদেন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বিশ্লেষণ</a:t>
          </a:r>
          <a:endParaRPr lang="en-US" sz="1100" kern="1200" dirty="0">
            <a:latin typeface="NikoshBAN" panose="02000000000000000000"/>
          </a:endParaRPr>
        </a:p>
      </dsp:txBody>
      <dsp:txXfrm>
        <a:off x="6660781" y="1035038"/>
        <a:ext cx="769367" cy="769367"/>
      </dsp:txXfrm>
    </dsp:sp>
    <dsp:sp modelId="{A65AA46A-5EDC-4670-A0B4-44B6B0F381AA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20982075"/>
            <a:gd name="adj4" fmla="val 19985964"/>
            <a:gd name="adj5" fmla="val 291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CDC11-10EF-48EA-AD31-5FE78C47482A}">
      <dsp:nvSpPr>
        <dsp:cNvPr id="0" name=""/>
        <dsp:cNvSpPr/>
      </dsp:nvSpPr>
      <dsp:spPr>
        <a:xfrm>
          <a:off x="7203616" y="2705715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৩. </a:t>
          </a:r>
          <a:r>
            <a:rPr lang="en-US" sz="1100" kern="1200" dirty="0" err="1">
              <a:latin typeface="NikoshBAN" panose="02000000000000000000"/>
            </a:rPr>
            <a:t>জাবেদাভুক্ত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করণ</a:t>
          </a:r>
          <a:endParaRPr lang="en-US" sz="1100" kern="1200" dirty="0">
            <a:latin typeface="NikoshBAN" panose="02000000000000000000"/>
          </a:endParaRPr>
        </a:p>
      </dsp:txBody>
      <dsp:txXfrm>
        <a:off x="7203616" y="2705715"/>
        <a:ext cx="769367" cy="769367"/>
      </dsp:txXfrm>
    </dsp:sp>
    <dsp:sp modelId="{F3B1AB87-2BEB-4180-9A25-ED5E536D5DE0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1462812"/>
            <a:gd name="adj4" fmla="val 466701"/>
            <a:gd name="adj5" fmla="val 291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F9792-50A4-4223-AD7E-095AF7BE9E6B}">
      <dsp:nvSpPr>
        <dsp:cNvPr id="0" name=""/>
        <dsp:cNvSpPr/>
      </dsp:nvSpPr>
      <dsp:spPr>
        <a:xfrm>
          <a:off x="6660781" y="4376392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৪. </a:t>
          </a:r>
          <a:r>
            <a:rPr lang="en-US" sz="1100" kern="1200" dirty="0" err="1">
              <a:latin typeface="NikoshBAN" panose="02000000000000000000"/>
            </a:rPr>
            <a:t>খতিয়ানে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স্থানান্তর</a:t>
          </a:r>
          <a:endParaRPr lang="en-US" sz="1100" kern="1200" dirty="0">
            <a:latin typeface="NikoshBAN" panose="02000000000000000000"/>
          </a:endParaRPr>
        </a:p>
      </dsp:txBody>
      <dsp:txXfrm>
        <a:off x="6660781" y="4376392"/>
        <a:ext cx="769367" cy="769367"/>
      </dsp:txXfrm>
    </dsp:sp>
    <dsp:sp modelId="{4B7C0F6A-5B3E-44D1-B609-7BCAC5089CEA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3665839"/>
            <a:gd name="adj4" fmla="val 2778792"/>
            <a:gd name="adj5" fmla="val 291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16EE82-505C-48D2-8449-B2B487CFF9C6}">
      <dsp:nvSpPr>
        <dsp:cNvPr id="0" name=""/>
        <dsp:cNvSpPr/>
      </dsp:nvSpPr>
      <dsp:spPr>
        <a:xfrm>
          <a:off x="5239618" y="5408927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৫. </a:t>
          </a:r>
          <a:r>
            <a:rPr lang="en-US" sz="1100" kern="1200" dirty="0" err="1">
              <a:latin typeface="NikoshBAN" panose="02000000000000000000"/>
            </a:rPr>
            <a:t>রেওয়ামিল</a:t>
          </a:r>
          <a:endParaRPr lang="en-US" sz="1100" kern="1200" dirty="0">
            <a:latin typeface="NikoshBAN" panose="02000000000000000000"/>
          </a:endParaRPr>
        </a:p>
      </dsp:txBody>
      <dsp:txXfrm>
        <a:off x="5239618" y="5408927"/>
        <a:ext cx="769367" cy="769367"/>
      </dsp:txXfrm>
    </dsp:sp>
    <dsp:sp modelId="{5BC4B514-ABB9-4178-9B1E-F77120283AF9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5848872"/>
            <a:gd name="adj4" fmla="val 4799903"/>
            <a:gd name="adj5" fmla="val 291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4D82C-23CD-4589-80B8-EFE66213B37F}">
      <dsp:nvSpPr>
        <dsp:cNvPr id="0" name=""/>
        <dsp:cNvSpPr/>
      </dsp:nvSpPr>
      <dsp:spPr>
        <a:xfrm>
          <a:off x="3482964" y="5408927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৬. </a:t>
          </a:r>
          <a:r>
            <a:rPr lang="en-US" sz="1100" kern="1200" dirty="0" err="1">
              <a:latin typeface="NikoshBAN" panose="02000000000000000000"/>
            </a:rPr>
            <a:t>সমন্বয়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দাখিলা</a:t>
          </a:r>
          <a:endParaRPr lang="en-US" sz="1100" kern="1200" dirty="0">
            <a:latin typeface="NikoshBAN" panose="02000000000000000000"/>
          </a:endParaRPr>
        </a:p>
      </dsp:txBody>
      <dsp:txXfrm>
        <a:off x="3482964" y="5408927"/>
        <a:ext cx="769367" cy="769367"/>
      </dsp:txXfrm>
    </dsp:sp>
    <dsp:sp modelId="{18070841-E805-458A-BD5F-2B62E10449FB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7869983"/>
            <a:gd name="adj4" fmla="val 6982937"/>
            <a:gd name="adj5" fmla="val 291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13530-8A34-43C2-A4BC-6AAE66A2ED0E}">
      <dsp:nvSpPr>
        <dsp:cNvPr id="0" name=""/>
        <dsp:cNvSpPr/>
      </dsp:nvSpPr>
      <dsp:spPr>
        <a:xfrm>
          <a:off x="2061801" y="4376392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৭. </a:t>
          </a:r>
          <a:r>
            <a:rPr lang="en-US" sz="1100" kern="1200" dirty="0" err="1">
              <a:latin typeface="NikoshBAN" panose="02000000000000000000"/>
            </a:rPr>
            <a:t>কার্যপত্র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প্রস্তুত</a:t>
          </a:r>
          <a:endParaRPr lang="en-US" sz="1100" kern="1200" dirty="0">
            <a:latin typeface="NikoshBAN" panose="02000000000000000000"/>
          </a:endParaRPr>
        </a:p>
      </dsp:txBody>
      <dsp:txXfrm>
        <a:off x="2061801" y="4376392"/>
        <a:ext cx="769367" cy="769367"/>
      </dsp:txXfrm>
    </dsp:sp>
    <dsp:sp modelId="{A73FABA6-9826-4893-A00A-F7C04295C3AD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10182075"/>
            <a:gd name="adj4" fmla="val 9185964"/>
            <a:gd name="adj5" fmla="val 291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09BAC-8795-4F56-A16B-3C7EAD699F3A}">
      <dsp:nvSpPr>
        <dsp:cNvPr id="0" name=""/>
        <dsp:cNvSpPr/>
      </dsp:nvSpPr>
      <dsp:spPr>
        <a:xfrm>
          <a:off x="1518966" y="2705715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৮. </a:t>
          </a:r>
          <a:r>
            <a:rPr lang="en-US" sz="1100" kern="1200" dirty="0" err="1">
              <a:latin typeface="NikoshBAN" panose="02000000000000000000"/>
            </a:rPr>
            <a:t>আর্থিক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বিবরণী</a:t>
          </a:r>
          <a:endParaRPr lang="en-US" sz="1100" kern="1200" dirty="0">
            <a:latin typeface="NikoshBAN" panose="02000000000000000000"/>
          </a:endParaRPr>
        </a:p>
      </dsp:txBody>
      <dsp:txXfrm>
        <a:off x="1518966" y="2705715"/>
        <a:ext cx="769367" cy="769367"/>
      </dsp:txXfrm>
    </dsp:sp>
    <dsp:sp modelId="{9983FFAB-6F95-4385-B580-577D9AFB40D9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12262812"/>
            <a:gd name="adj4" fmla="val 11266701"/>
            <a:gd name="adj5" fmla="val 291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3CC68-4973-420D-A233-2ABCEEE9D99D}">
      <dsp:nvSpPr>
        <dsp:cNvPr id="0" name=""/>
        <dsp:cNvSpPr/>
      </dsp:nvSpPr>
      <dsp:spPr>
        <a:xfrm>
          <a:off x="2061801" y="1035038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৯. </a:t>
          </a:r>
          <a:r>
            <a:rPr lang="en-US" sz="1100" kern="1200" dirty="0" err="1">
              <a:latin typeface="NikoshBAN" panose="02000000000000000000"/>
            </a:rPr>
            <a:t>সমাপনী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দাখিলা</a:t>
          </a:r>
          <a:endParaRPr lang="en-US" sz="1100" kern="1200" dirty="0">
            <a:latin typeface="NikoshBAN" panose="02000000000000000000"/>
          </a:endParaRPr>
        </a:p>
      </dsp:txBody>
      <dsp:txXfrm>
        <a:off x="2061801" y="1035038"/>
        <a:ext cx="769367" cy="769367"/>
      </dsp:txXfrm>
    </dsp:sp>
    <dsp:sp modelId="{D72060B8-B11A-4B2A-B3AD-766BC6671363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14465839"/>
            <a:gd name="adj4" fmla="val 13578792"/>
            <a:gd name="adj5" fmla="val 291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B5D29-7EBB-4471-9DDC-F6A354B6D0FB}">
      <dsp:nvSpPr>
        <dsp:cNvPr id="0" name=""/>
        <dsp:cNvSpPr/>
      </dsp:nvSpPr>
      <dsp:spPr>
        <a:xfrm>
          <a:off x="3482964" y="2503"/>
          <a:ext cx="769367" cy="769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NikoshBAN" panose="02000000000000000000"/>
            </a:rPr>
            <a:t>১০. হিসাব </a:t>
          </a:r>
          <a:r>
            <a:rPr lang="en-US" sz="1100" kern="1200" dirty="0" err="1">
              <a:latin typeface="NikoshBAN" panose="02000000000000000000"/>
            </a:rPr>
            <a:t>পরবর্তী</a:t>
          </a:r>
          <a:r>
            <a:rPr lang="en-US" sz="1100" kern="1200" dirty="0">
              <a:latin typeface="NikoshBAN" panose="02000000000000000000"/>
            </a:rPr>
            <a:t> </a:t>
          </a:r>
          <a:r>
            <a:rPr lang="en-US" sz="1100" kern="1200" dirty="0" err="1">
              <a:latin typeface="NikoshBAN" panose="02000000000000000000"/>
            </a:rPr>
            <a:t>রেওয়ামিল</a:t>
          </a:r>
          <a:endParaRPr lang="en-US" sz="1100" kern="1200" dirty="0">
            <a:latin typeface="NikoshBAN" panose="02000000000000000000"/>
          </a:endParaRPr>
        </a:p>
      </dsp:txBody>
      <dsp:txXfrm>
        <a:off x="3482964" y="2503"/>
        <a:ext cx="769367" cy="769367"/>
      </dsp:txXfrm>
    </dsp:sp>
    <dsp:sp modelId="{543CDF3B-382E-45E9-B911-043D527815E6}">
      <dsp:nvSpPr>
        <dsp:cNvPr id="0" name=""/>
        <dsp:cNvSpPr/>
      </dsp:nvSpPr>
      <dsp:spPr>
        <a:xfrm>
          <a:off x="1741120" y="85544"/>
          <a:ext cx="6009708" cy="6009708"/>
        </a:xfrm>
        <a:prstGeom prst="circularArrow">
          <a:avLst>
            <a:gd name="adj1" fmla="val 2496"/>
            <a:gd name="adj2" fmla="val 151224"/>
            <a:gd name="adj3" fmla="val 16648872"/>
            <a:gd name="adj4" fmla="val 15599903"/>
            <a:gd name="adj5" fmla="val 291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CDF3-D90D-4667-888F-666940B5BF8E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F31C5-A37B-451C-8F48-CBB46FF85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4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3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55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28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5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3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7FB17C-292C-4F54-A355-5F1B2A9C86C7}" type="datetimeFigureOut">
              <a:rPr lang="en-US" smtClean="0"/>
              <a:t>25-May-20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3D3ABB-8E0C-4C9E-9439-21A6E53E6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7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 userDrawn="1"/>
        </p:nvSpPr>
        <p:spPr>
          <a:xfrm>
            <a:off x="73573" y="63062"/>
            <a:ext cx="12009570" cy="6735028"/>
          </a:xfrm>
          <a:prstGeom prst="cube">
            <a:avLst>
              <a:gd name="adj" fmla="val 2625"/>
            </a:avLst>
          </a:prstGeom>
          <a:solidFill>
            <a:schemeClr val="accent2">
              <a:lumMod val="20000"/>
              <a:lumOff val="80000"/>
            </a:schemeClr>
          </a:solidFill>
          <a:ln w="120650" cmpd="thinThick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7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.jpeg"/><Relationship Id="rId7" Type="http://schemas.openxmlformats.org/officeDocument/2006/relationships/image" Target="../media/image7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hyperlink" Target="mailto:basudebtak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609" y="1784462"/>
            <a:ext cx="10926782" cy="36974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5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কক্ষে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আন্তরিক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B80083-885B-46B8-8352-98FEC2B2C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08552" y="498460"/>
            <a:ext cx="1292685" cy="17159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98813E-D6D1-49D8-BFD6-8F4DD1E6E3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2331197" y="518074"/>
            <a:ext cx="1292685" cy="17159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7ED702B-8FC2-47C5-AB37-0F543A335C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85" y="288757"/>
            <a:ext cx="921193" cy="64300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CC2145-161F-4A31-8EE2-B2B4AC3D1E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45216" y="288757"/>
            <a:ext cx="921193" cy="64300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A44285B-9DB0-4032-A1BC-ACC954E399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55350" y="1342149"/>
            <a:ext cx="921193" cy="985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21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7C3955-24D7-4D1E-9AE1-EDAEEFAFA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47878" y="-2318984"/>
            <a:ext cx="6446267" cy="116938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15EAD-6042-44BD-900F-236159EADFDF}"/>
              </a:ext>
            </a:extLst>
          </p:cNvPr>
          <p:cNvSpPr txBox="1"/>
          <p:nvPr/>
        </p:nvSpPr>
        <p:spPr>
          <a:xfrm>
            <a:off x="2660070" y="2604602"/>
            <a:ext cx="6419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E4B431-3E4E-4CED-AFF2-D902040C32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665277" y="304797"/>
            <a:ext cx="2152650" cy="644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79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87D9B-728E-44C8-B212-B10489E61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089" y="1282739"/>
            <a:ext cx="2409822" cy="247396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CDB0182-007A-47BA-B677-577A4D37B61B}"/>
              </a:ext>
            </a:extLst>
          </p:cNvPr>
          <p:cNvSpPr txBox="1"/>
          <p:nvPr/>
        </p:nvSpPr>
        <p:spPr>
          <a:xfrm>
            <a:off x="4347409" y="433137"/>
            <a:ext cx="3818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B050"/>
                </a:solidFill>
                <a:latin typeface="NikoshBAN" panose="02000000000000000000"/>
              </a:rPr>
              <a:t>শিক্ষক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/>
              </a:rPr>
              <a:t>পরিচিতি</a:t>
            </a:r>
            <a:endParaRPr lang="en-US" sz="3600" b="1" dirty="0">
              <a:solidFill>
                <a:srgbClr val="00B050"/>
              </a:solidFill>
              <a:latin typeface="NikoshBAN" panose="0200000000000000000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433C6F-A10F-4E0F-8437-83BEFC59B2A3}"/>
              </a:ext>
            </a:extLst>
          </p:cNvPr>
          <p:cNvSpPr txBox="1"/>
          <p:nvPr/>
        </p:nvSpPr>
        <p:spPr>
          <a:xfrm>
            <a:off x="391977" y="3756704"/>
            <a:ext cx="10926782" cy="32085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হকারি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উচ্চবিদ্যালয়</a:t>
            </a:r>
            <a:endParaRPr lang="en-US" sz="4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নৈয়ারবাড়ী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ক</a:t>
            </a: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োপালগঞ্জ</a:t>
            </a:r>
            <a:r>
              <a:rPr lang="en-US" sz="24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3200" b="1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b="1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b="1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b="1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b="1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</a:t>
            </a:r>
            <a:r>
              <a:rPr lang="en-US" sz="3200" b="1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200" b="1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01724060366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 : 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4"/>
              </a:rPr>
              <a:t>basudebtaka@gmail.com</a:t>
            </a:r>
            <a:endParaRPr lang="en-US" sz="2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05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801BB82-9F72-48B9-B88F-9C14A227BF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347" y="433137"/>
            <a:ext cx="1069676" cy="611204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1BCE554-3662-4F9E-941F-627A2084A3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03" y="433137"/>
            <a:ext cx="1069676" cy="57367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362A03B-F731-4C17-BB77-017CCF62D1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079" y="456646"/>
            <a:ext cx="2632897" cy="26446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255A0BB-14FE-4A08-95F9-B0C9F4F727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8" y="423967"/>
            <a:ext cx="2632897" cy="26446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79DA57-1F78-4900-884E-C6E25525B0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86" y="1166346"/>
            <a:ext cx="1123557" cy="112355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709C333-916B-46B2-9F53-021B746CC6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0333" y="1105972"/>
            <a:ext cx="1123557" cy="112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6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8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CDB0182-007A-47BA-B677-577A4D37B61B}"/>
              </a:ext>
            </a:extLst>
          </p:cNvPr>
          <p:cNvSpPr txBox="1"/>
          <p:nvPr/>
        </p:nvSpPr>
        <p:spPr>
          <a:xfrm>
            <a:off x="4331367" y="461524"/>
            <a:ext cx="381802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err="1">
                <a:solidFill>
                  <a:srgbClr val="00B050"/>
                </a:solidFill>
                <a:latin typeface="NikoshBAN" panose="02000000000000000000"/>
              </a:rPr>
              <a:t>শ্রেণি</a:t>
            </a:r>
            <a:r>
              <a:rPr lang="en-US" sz="3600" b="1" dirty="0">
                <a:solidFill>
                  <a:srgbClr val="00B050"/>
                </a:solidFill>
                <a:latin typeface="NikoshBAN" panose="0200000000000000000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NikoshBAN" panose="02000000000000000000"/>
              </a:rPr>
              <a:t>পরিচিতি</a:t>
            </a:r>
            <a:endParaRPr lang="en-US" sz="3600" b="1" dirty="0">
              <a:solidFill>
                <a:srgbClr val="00B050"/>
              </a:solidFill>
              <a:latin typeface="NikoshBAN" panose="0200000000000000000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433C6F-A10F-4E0F-8437-83BEFC59B2A3}"/>
              </a:ext>
            </a:extLst>
          </p:cNvPr>
          <p:cNvSpPr txBox="1"/>
          <p:nvPr/>
        </p:nvSpPr>
        <p:spPr>
          <a:xfrm>
            <a:off x="391977" y="4433812"/>
            <a:ext cx="10926782" cy="18543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ৈ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উচ্চবিদ্যালয়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নৈয়ারবাড়ী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ক</a:t>
            </a:r>
            <a:r>
              <a:rPr lang="as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োপালগঞ্জ</a:t>
            </a:r>
            <a:r>
              <a:rPr lang="en-US" sz="2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endParaRPr lang="en-US" sz="105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E8F28B-7897-4350-BBEE-0A861A2BB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253" y="1226341"/>
            <a:ext cx="2855494" cy="308898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A4447D4-9C53-4A6D-BF22-8BD3ADDFE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25" y="3659537"/>
            <a:ext cx="2152650" cy="2857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551C82-E672-475D-A9B2-3387FCDD7A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25522" y="3659537"/>
            <a:ext cx="2152650" cy="2857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BFD168-4CA7-453A-A136-FFEA5C9888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388" y="340963"/>
            <a:ext cx="1695450" cy="474248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853233D-2497-4C5F-9633-E64CD73644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3097" y="341648"/>
            <a:ext cx="1695450" cy="474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16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8706" y="5997782"/>
            <a:ext cx="6304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882087-BFD1-4E51-83F9-1BD31EC63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44" y="343237"/>
            <a:ext cx="976156" cy="1295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4F012C-D468-422B-B473-B6C329BEA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99273" y="3208421"/>
            <a:ext cx="1673721" cy="3374136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891DF77-8062-4422-8833-50A8932AA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568019"/>
              </p:ext>
            </p:extLst>
          </p:nvPr>
        </p:nvGraphicFramePr>
        <p:xfrm>
          <a:off x="3441684" y="521002"/>
          <a:ext cx="7855527" cy="5591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C1502DE3-B3C9-4E04-8FFB-654AAD270641}"/>
              </a:ext>
            </a:extLst>
          </p:cNvPr>
          <p:cNvSpPr/>
          <p:nvPr/>
        </p:nvSpPr>
        <p:spPr>
          <a:xfrm>
            <a:off x="6280431" y="2267790"/>
            <a:ext cx="2178032" cy="198320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1" tIns="267130" rIns="8890" bIns="267131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s-IN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চ</a:t>
            </a: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ক</a:t>
            </a:r>
            <a:r>
              <a:rPr lang="as-IN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্</a:t>
            </a: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র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54702A-F722-48AB-B83B-564AF2A596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06" y="1846094"/>
            <a:ext cx="3559062" cy="294122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6FBF11E-041E-498F-94E8-612CC77F2BCC}"/>
              </a:ext>
            </a:extLst>
          </p:cNvPr>
          <p:cNvSpPr txBox="1"/>
          <p:nvPr/>
        </p:nvSpPr>
        <p:spPr>
          <a:xfrm>
            <a:off x="135664" y="4929899"/>
            <a:ext cx="3559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2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ক্যালকুলেটর</a:t>
            </a:r>
            <a:endParaRPr lang="en-US" sz="2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0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2" grpId="0">
        <p:bldAsOne/>
      </p:bldGraphic>
      <p:bldGraphic spid="2" grpId="1">
        <p:bldAsOne/>
      </p:bldGraphic>
      <p:bldP spid="4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2144" y="3105832"/>
            <a:ext cx="344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882087-BFD1-4E51-83F9-1BD31EC637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44" y="343237"/>
            <a:ext cx="976156" cy="1295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4F012C-D468-422B-B473-B6C329BEAA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809133" y="343237"/>
            <a:ext cx="976156" cy="1295782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891DF77-8062-4422-8833-50A8932AAB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8356704"/>
              </p:ext>
            </p:extLst>
          </p:nvPr>
        </p:nvGraphicFramePr>
        <p:xfrm>
          <a:off x="3281134" y="343237"/>
          <a:ext cx="9491950" cy="6180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C1502DE3-B3C9-4E04-8FFB-654AAD270641}"/>
              </a:ext>
            </a:extLst>
          </p:cNvPr>
          <p:cNvSpPr/>
          <p:nvPr/>
        </p:nvSpPr>
        <p:spPr>
          <a:xfrm>
            <a:off x="6697098" y="2019299"/>
            <a:ext cx="2919663" cy="2691063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891" tIns="267130" rIns="8890" bIns="267131" numCol="1" spcCol="1270" rtlCol="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হ</a:t>
            </a:r>
            <a:r>
              <a:rPr lang="as-IN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ি</a:t>
            </a: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স</a:t>
            </a:r>
            <a:r>
              <a:rPr lang="as-IN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া</a:t>
            </a: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ব </a:t>
            </a:r>
            <a:r>
              <a:rPr lang="as-IN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চ</a:t>
            </a: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ক</a:t>
            </a:r>
            <a:r>
              <a:rPr lang="as-IN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্</a:t>
            </a:r>
            <a:r>
              <a:rPr lang="en-US" sz="3200" b="1" kern="1200" dirty="0">
                <a:solidFill>
                  <a:srgbClr val="FF0000"/>
                </a:solidFill>
                <a:latin typeface="NikoshBAN" panose="02000000000000000000"/>
                <a:cs typeface="Times New Roman" panose="02020603050405020304" pitchFamily="18" charset="0"/>
              </a:rPr>
              <a:t>র</a:t>
            </a:r>
          </a:p>
        </p:txBody>
      </p:sp>
    </p:spTree>
    <p:extLst>
      <p:ext uri="{BB962C8B-B14F-4D97-AF65-F5344CB8AC3E}">
        <p14:creationId xmlns:p14="http://schemas.microsoft.com/office/powerpoint/2010/main" val="2547959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2" grpId="0">
        <p:bldAsOne/>
      </p:bldGraphic>
      <p:bldGraphic spid="2" grpId="1">
        <p:bldAsOne/>
      </p:bldGraphic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7954" y="3310458"/>
            <a:ext cx="11260758" cy="1493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ধাপগুলো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ধাপগুলো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6CDFAD-D197-4004-BF28-AC94F6A5E66C}"/>
              </a:ext>
            </a:extLst>
          </p:cNvPr>
          <p:cNvGrpSpPr/>
          <p:nvPr/>
        </p:nvGrpSpPr>
        <p:grpSpPr>
          <a:xfrm>
            <a:off x="1794955" y="598573"/>
            <a:ext cx="7479877" cy="1465262"/>
            <a:chOff x="1980995" y="598770"/>
            <a:chExt cx="7479877" cy="1465262"/>
          </a:xfrm>
        </p:grpSpPr>
        <p:sp>
          <p:nvSpPr>
            <p:cNvPr id="6" name="Down Ribbon 6">
              <a:extLst>
                <a:ext uri="{FF2B5EF4-FFF2-40B4-BE49-F238E27FC236}">
                  <a16:creationId xmlns:a16="http://schemas.microsoft.com/office/drawing/2014/main" id="{2A71E5F0-3FDB-4A63-AA0D-9A67EF60E6E7}"/>
                </a:ext>
              </a:extLst>
            </p:cNvPr>
            <p:cNvSpPr/>
            <p:nvPr/>
          </p:nvSpPr>
          <p:spPr>
            <a:xfrm>
              <a:off x="1980995" y="598770"/>
              <a:ext cx="7479877" cy="1465262"/>
            </a:xfrm>
            <a:prstGeom prst="ribbon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BE2DAA-BB88-4233-8ABF-52F3193F33DE}"/>
                </a:ext>
              </a:extLst>
            </p:cNvPr>
            <p:cNvSpPr txBox="1"/>
            <p:nvPr/>
          </p:nvSpPr>
          <p:spPr>
            <a:xfrm>
              <a:off x="4026125" y="983439"/>
              <a:ext cx="33896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err="1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শিক্ষণফল</a:t>
              </a:r>
              <a:endParaRPr lang="en-US" sz="4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38C790C-78BC-4E7F-84D5-7BC36D2127BA}"/>
              </a:ext>
            </a:extLst>
          </p:cNvPr>
          <p:cNvSpPr txBox="1"/>
          <p:nvPr/>
        </p:nvSpPr>
        <p:spPr>
          <a:xfrm>
            <a:off x="517954" y="2356675"/>
            <a:ext cx="4552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8660138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46457" y="1594885"/>
            <a:ext cx="6860573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 </a:t>
            </a:r>
            <a:r>
              <a:rPr lang="en-US" sz="4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endParaRPr lang="en-US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8923" y="3179149"/>
            <a:ext cx="113757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ব্যবসায়ের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সংরক্ষণের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আবর্তনকেই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হিসাব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as-IN" sz="3200" b="0" i="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37070-B31B-4F1C-831F-C09C59715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3" y="400152"/>
            <a:ext cx="1083702" cy="17237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F59483-20EA-4DFE-91A0-012C6A934D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10992" y="400152"/>
            <a:ext cx="1083702" cy="17237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0FA68EA-1EE3-4C0E-80BD-6560AC74F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94" y="380382"/>
            <a:ext cx="1166813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5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181989" y="1099242"/>
            <a:ext cx="7077884" cy="739452"/>
            <a:chOff x="1413164" y="3232737"/>
            <a:chExt cx="8029015" cy="739452"/>
          </a:xfrm>
        </p:grpSpPr>
        <p:sp>
          <p:nvSpPr>
            <p:cNvPr id="37" name="Freeform 36"/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27426AA-3810-4E2C-BE62-60DF17CB7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23" y="353528"/>
            <a:ext cx="1266593" cy="16813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C3BE292-5B51-4FD4-B658-BFE7AEC4F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66245" y="353528"/>
            <a:ext cx="1266593" cy="16813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9ABACDA-16DC-4F1F-A9FD-8C621ECAED8E}"/>
              </a:ext>
            </a:extLst>
          </p:cNvPr>
          <p:cNvSpPr txBox="1"/>
          <p:nvPr/>
        </p:nvSpPr>
        <p:spPr>
          <a:xfrm>
            <a:off x="3535809" y="416703"/>
            <a:ext cx="437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ধাপসমূহ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74CE751-7017-4BAF-9F76-BAA5D45BB749}"/>
              </a:ext>
            </a:extLst>
          </p:cNvPr>
          <p:cNvGrpSpPr/>
          <p:nvPr/>
        </p:nvGrpSpPr>
        <p:grpSpPr>
          <a:xfrm>
            <a:off x="2181989" y="1632877"/>
            <a:ext cx="7077884" cy="739452"/>
            <a:chOff x="1413164" y="3232737"/>
            <a:chExt cx="8029015" cy="739452"/>
          </a:xfrm>
        </p:grpSpPr>
        <p:sp>
          <p:nvSpPr>
            <p:cNvPr id="23" name="Freeform 36">
              <a:extLst>
                <a:ext uri="{FF2B5EF4-FFF2-40B4-BE49-F238E27FC236}">
                  <a16:creationId xmlns:a16="http://schemas.microsoft.com/office/drawing/2014/main" id="{37C8FA7E-C167-429B-A331-CBEBA7C67C70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25" name="Freeform 37">
              <a:extLst>
                <a:ext uri="{FF2B5EF4-FFF2-40B4-BE49-F238E27FC236}">
                  <a16:creationId xmlns:a16="http://schemas.microsoft.com/office/drawing/2014/main" id="{1291E0D9-B15F-4EE4-B85B-D50C66350A8C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দ্বিতীয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 ব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শ্লেষণ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3A2D1C-CA17-4A0A-AB45-BF1A6105227C}"/>
              </a:ext>
            </a:extLst>
          </p:cNvPr>
          <p:cNvGrpSpPr/>
          <p:nvPr/>
        </p:nvGrpSpPr>
        <p:grpSpPr>
          <a:xfrm>
            <a:off x="2181989" y="2164614"/>
            <a:ext cx="7077884" cy="739452"/>
            <a:chOff x="1413164" y="3232737"/>
            <a:chExt cx="8029015" cy="739452"/>
          </a:xfrm>
        </p:grpSpPr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id="{851E6525-2C9E-45F4-9EC9-0898B2ED987A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id="{7316A901-C2F6-4CEA-92CB-1222D222108A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তৃতীয়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জাবেদাভুক্ত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671B5F-626E-458B-BD02-5D26B880CCE5}"/>
              </a:ext>
            </a:extLst>
          </p:cNvPr>
          <p:cNvGrpSpPr/>
          <p:nvPr/>
        </p:nvGrpSpPr>
        <p:grpSpPr>
          <a:xfrm>
            <a:off x="2181989" y="2696353"/>
            <a:ext cx="7077884" cy="739452"/>
            <a:chOff x="1413164" y="3232737"/>
            <a:chExt cx="8029015" cy="739452"/>
          </a:xfrm>
        </p:grpSpPr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77D81FF6-66CE-4401-9529-B548F9ED52B4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84957FEA-EF9F-47FC-AA9C-A67E6BFE358B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চতু</a:t>
              </a:r>
              <a:r>
                <a:rPr lang="as-IN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্থ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থ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ন্তর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09A72B6-77DE-4C98-8687-A44173D1609D}"/>
              </a:ext>
            </a:extLst>
          </p:cNvPr>
          <p:cNvGrpSpPr/>
          <p:nvPr/>
        </p:nvGrpSpPr>
        <p:grpSpPr>
          <a:xfrm>
            <a:off x="2181989" y="3231612"/>
            <a:ext cx="7077884" cy="739452"/>
            <a:chOff x="1413164" y="3232737"/>
            <a:chExt cx="8029015" cy="739452"/>
          </a:xfrm>
        </p:grpSpPr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B91BE048-25B0-48DF-9AD7-DD25BF144798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F3039586-AAFF-4127-844F-D36605E6C81F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as-IN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ঞ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রেওয়ামিল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প্রস্তুত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  <a:r>
                <a: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D99A1F1-6752-4DAD-A20A-6481FE62ACF9}"/>
              </a:ext>
            </a:extLst>
          </p:cNvPr>
          <p:cNvGrpSpPr/>
          <p:nvPr/>
        </p:nvGrpSpPr>
        <p:grpSpPr>
          <a:xfrm>
            <a:off x="2181989" y="3770116"/>
            <a:ext cx="7077884" cy="739452"/>
            <a:chOff x="1413164" y="3232737"/>
            <a:chExt cx="8029015" cy="739452"/>
          </a:xfrm>
        </p:grpSpPr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5D9AD9F0-7C03-4704-810E-AC181A5C93AC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DC15EE5B-7DBE-45EA-94B2-67BA63A5116D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ষষ্ঠ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সমন্বয়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দাখিলা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BD41F47-010C-4600-875C-D05A9BCBC90F}"/>
              </a:ext>
            </a:extLst>
          </p:cNvPr>
          <p:cNvGrpSpPr/>
          <p:nvPr/>
        </p:nvGrpSpPr>
        <p:grpSpPr>
          <a:xfrm>
            <a:off x="2181989" y="4306995"/>
            <a:ext cx="7077884" cy="739452"/>
            <a:chOff x="1413164" y="3232737"/>
            <a:chExt cx="8029015" cy="739452"/>
          </a:xfrm>
        </p:grpSpPr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id="{7ACD56F2-CEEF-4CCD-AEE1-BFA6801BC650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id="{5EACE121-9447-4519-BDD5-A118C40F42BA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সপ্তম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্য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ু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 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B098E0C-B4D9-43F2-9DBA-16C610849A3E}"/>
              </a:ext>
            </a:extLst>
          </p:cNvPr>
          <p:cNvGrpSpPr/>
          <p:nvPr/>
        </p:nvGrpSpPr>
        <p:grpSpPr>
          <a:xfrm>
            <a:off x="2181989" y="4843876"/>
            <a:ext cx="7077884" cy="739452"/>
            <a:chOff x="1413164" y="3232737"/>
            <a:chExt cx="8029015" cy="739452"/>
          </a:xfrm>
        </p:grpSpPr>
        <p:sp>
          <p:nvSpPr>
            <p:cNvPr id="54" name="Freeform 36">
              <a:extLst>
                <a:ext uri="{FF2B5EF4-FFF2-40B4-BE49-F238E27FC236}">
                  <a16:creationId xmlns:a16="http://schemas.microsoft.com/office/drawing/2014/main" id="{B63DF625-1F0E-4FF6-A1F3-2D668CB49EA8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55" name="Freeform 37">
              <a:extLst>
                <a:ext uri="{FF2B5EF4-FFF2-40B4-BE49-F238E27FC236}">
                  <a16:creationId xmlns:a16="http://schemas.microsoft.com/office/drawing/2014/main" id="{705365CF-46DA-4115-8712-D76417199A00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অষ্টম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্থি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ণ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 ।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A26C8FC-7DAB-4B6D-B80B-C39C8AE9326A}"/>
              </a:ext>
            </a:extLst>
          </p:cNvPr>
          <p:cNvGrpSpPr/>
          <p:nvPr/>
        </p:nvGrpSpPr>
        <p:grpSpPr>
          <a:xfrm>
            <a:off x="2181989" y="5394598"/>
            <a:ext cx="7077884" cy="739452"/>
            <a:chOff x="1413164" y="3232737"/>
            <a:chExt cx="8029015" cy="739452"/>
          </a:xfrm>
        </p:grpSpPr>
        <p:sp>
          <p:nvSpPr>
            <p:cNvPr id="57" name="Freeform 36">
              <a:extLst>
                <a:ext uri="{FF2B5EF4-FFF2-40B4-BE49-F238E27FC236}">
                  <a16:creationId xmlns:a16="http://schemas.microsoft.com/office/drawing/2014/main" id="{E4BE79A1-7614-449E-8899-2281832479C2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58" name="Freeform 37">
              <a:extLst>
                <a:ext uri="{FF2B5EF4-FFF2-40B4-BE49-F238E27FC236}">
                  <a16:creationId xmlns:a16="http://schemas.microsoft.com/office/drawing/2014/main" id="{310EB4BE-916A-4938-9AE7-BD3095CB3B48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া।</a:t>
              </a:r>
              <a:r>
                <a: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629A202-C71E-47DF-8BD5-0FCDB92D219D}"/>
              </a:ext>
            </a:extLst>
          </p:cNvPr>
          <p:cNvGrpSpPr/>
          <p:nvPr/>
        </p:nvGrpSpPr>
        <p:grpSpPr>
          <a:xfrm>
            <a:off x="2181989" y="5946896"/>
            <a:ext cx="7077884" cy="739452"/>
            <a:chOff x="1413164" y="3232737"/>
            <a:chExt cx="8029015" cy="739452"/>
          </a:xfrm>
        </p:grpSpPr>
        <p:sp>
          <p:nvSpPr>
            <p:cNvPr id="60" name="Freeform 36">
              <a:extLst>
                <a:ext uri="{FF2B5EF4-FFF2-40B4-BE49-F238E27FC236}">
                  <a16:creationId xmlns:a16="http://schemas.microsoft.com/office/drawing/2014/main" id="{5EB56341-7E80-4FDC-886E-98287F22FB02}"/>
                </a:ext>
              </a:extLst>
            </p:cNvPr>
            <p:cNvSpPr/>
            <p:nvPr/>
          </p:nvSpPr>
          <p:spPr>
            <a:xfrm>
              <a:off x="1413164" y="3234359"/>
              <a:ext cx="516481" cy="737830"/>
            </a:xfrm>
            <a:custGeom>
              <a:avLst/>
              <a:gdLst>
                <a:gd name="connsiteX0" fmla="*/ 0 w 737829"/>
                <a:gd name="connsiteY0" fmla="*/ 0 h 516480"/>
                <a:gd name="connsiteX1" fmla="*/ 479589 w 737829"/>
                <a:gd name="connsiteY1" fmla="*/ 0 h 516480"/>
                <a:gd name="connsiteX2" fmla="*/ 737829 w 737829"/>
                <a:gd name="connsiteY2" fmla="*/ 258240 h 516480"/>
                <a:gd name="connsiteX3" fmla="*/ 479589 w 737829"/>
                <a:gd name="connsiteY3" fmla="*/ 516480 h 516480"/>
                <a:gd name="connsiteX4" fmla="*/ 0 w 737829"/>
                <a:gd name="connsiteY4" fmla="*/ 516480 h 516480"/>
                <a:gd name="connsiteX5" fmla="*/ 258240 w 737829"/>
                <a:gd name="connsiteY5" fmla="*/ 258240 h 516480"/>
                <a:gd name="connsiteX6" fmla="*/ 0 w 737829"/>
                <a:gd name="connsiteY6" fmla="*/ 0 h 51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7829" h="516480">
                  <a:moveTo>
                    <a:pt x="737828" y="0"/>
                  </a:moveTo>
                  <a:lnTo>
                    <a:pt x="737828" y="335712"/>
                  </a:lnTo>
                  <a:lnTo>
                    <a:pt x="368915" y="516480"/>
                  </a:lnTo>
                  <a:lnTo>
                    <a:pt x="1" y="335712"/>
                  </a:lnTo>
                  <a:lnTo>
                    <a:pt x="1" y="0"/>
                  </a:lnTo>
                  <a:lnTo>
                    <a:pt x="368915" y="180768"/>
                  </a:lnTo>
                  <a:lnTo>
                    <a:pt x="737828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891" tIns="267130" rIns="8890" bIns="267131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∆</a:t>
              </a:r>
              <a:endParaRPr lang="en-US" sz="1400" kern="1200" dirty="0"/>
            </a:p>
          </p:txBody>
        </p:sp>
        <p:sp>
          <p:nvSpPr>
            <p:cNvPr id="61" name="Freeform 37">
              <a:extLst>
                <a:ext uri="{FF2B5EF4-FFF2-40B4-BE49-F238E27FC236}">
                  <a16:creationId xmlns:a16="http://schemas.microsoft.com/office/drawing/2014/main" id="{B36AEBA0-5CD2-4548-8661-A5A47F346423}"/>
                </a:ext>
              </a:extLst>
            </p:cNvPr>
            <p:cNvSpPr/>
            <p:nvPr/>
          </p:nvSpPr>
          <p:spPr>
            <a:xfrm>
              <a:off x="1910952" y="3232737"/>
              <a:ext cx="7531227" cy="479589"/>
            </a:xfrm>
            <a:custGeom>
              <a:avLst/>
              <a:gdLst>
                <a:gd name="connsiteX0" fmla="*/ 79933 w 479589"/>
                <a:gd name="connsiteY0" fmla="*/ 0 h 7531227"/>
                <a:gd name="connsiteX1" fmla="*/ 399656 w 479589"/>
                <a:gd name="connsiteY1" fmla="*/ 0 h 7531227"/>
                <a:gd name="connsiteX2" fmla="*/ 479589 w 479589"/>
                <a:gd name="connsiteY2" fmla="*/ 79933 h 7531227"/>
                <a:gd name="connsiteX3" fmla="*/ 479589 w 479589"/>
                <a:gd name="connsiteY3" fmla="*/ 7531227 h 7531227"/>
                <a:gd name="connsiteX4" fmla="*/ 479589 w 479589"/>
                <a:gd name="connsiteY4" fmla="*/ 7531227 h 7531227"/>
                <a:gd name="connsiteX5" fmla="*/ 0 w 479589"/>
                <a:gd name="connsiteY5" fmla="*/ 7531227 h 7531227"/>
                <a:gd name="connsiteX6" fmla="*/ 0 w 479589"/>
                <a:gd name="connsiteY6" fmla="*/ 7531227 h 7531227"/>
                <a:gd name="connsiteX7" fmla="*/ 0 w 479589"/>
                <a:gd name="connsiteY7" fmla="*/ 79933 h 7531227"/>
                <a:gd name="connsiteX8" fmla="*/ 79933 w 479589"/>
                <a:gd name="connsiteY8" fmla="*/ 0 h 753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9589" h="7531227">
                  <a:moveTo>
                    <a:pt x="479589" y="1255233"/>
                  </a:moveTo>
                  <a:lnTo>
                    <a:pt x="479589" y="6275994"/>
                  </a:lnTo>
                  <a:cubicBezTo>
                    <a:pt x="479589" y="6969239"/>
                    <a:pt x="477310" y="7531219"/>
                    <a:pt x="474499" y="7531219"/>
                  </a:cubicBezTo>
                  <a:lnTo>
                    <a:pt x="0" y="7531219"/>
                  </a:lnTo>
                  <a:lnTo>
                    <a:pt x="0" y="7531219"/>
                  </a:lnTo>
                  <a:lnTo>
                    <a:pt x="0" y="8"/>
                  </a:lnTo>
                  <a:lnTo>
                    <a:pt x="0" y="8"/>
                  </a:lnTo>
                  <a:lnTo>
                    <a:pt x="474499" y="8"/>
                  </a:lnTo>
                  <a:cubicBezTo>
                    <a:pt x="477310" y="8"/>
                    <a:pt x="479589" y="561988"/>
                    <a:pt x="479589" y="1255233"/>
                  </a:cubicBez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41192" rIns="41192" bIns="41192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দশম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2000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: 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ী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0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ল।</a:t>
              </a:r>
              <a:r>
                <a:rPr lang="en-US" sz="2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</a:t>
              </a:r>
              <a:endParaRPr lang="en-US" sz="2000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6776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47133" y="554285"/>
            <a:ext cx="2697734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as-IN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908" y="2083337"/>
            <a:ext cx="10802319" cy="222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হিসাব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চক্রের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270211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spcFirstLastPara="0" vert="horz" wrap="square" lIns="8891" tIns="267130" rIns="8890" bIns="267131" numCol="1" spcCol="1270" anchor="ctr" anchorCtr="0">
        <a:noAutofit/>
      </a:bodyPr>
      <a:lstStyle>
        <a:defPPr algn="ctr" defTabSz="622300">
          <a:lnSpc>
            <a:spcPct val="90000"/>
          </a:lnSpc>
          <a:spcBef>
            <a:spcPct val="0"/>
          </a:spcBef>
          <a:spcAft>
            <a:spcPct val="35000"/>
          </a:spcAft>
          <a:defRPr sz="1400" kern="12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  <a:style>
        <a:lnRef idx="1">
          <a:schemeClr val="accent1">
            <a:hueOff val="0"/>
            <a:satOff val="0"/>
            <a:lumOff val="0"/>
            <a:alphaOff val="0"/>
          </a:schemeClr>
        </a:lnRef>
        <a:fillRef idx="2">
          <a:schemeClr val="accent1">
            <a:hueOff val="0"/>
            <a:satOff val="0"/>
            <a:lumOff val="0"/>
            <a:alphaOff val="0"/>
          </a:schemeClr>
        </a:fillRef>
        <a:effectRef idx="1">
          <a:schemeClr val="accent1">
            <a:hueOff val="0"/>
            <a:satOff val="0"/>
            <a:lumOff val="0"/>
            <a:alphaOff val="0"/>
          </a:schemeClr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411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SRIZON</dc:creator>
  <cp:lastModifiedBy>DOEL</cp:lastModifiedBy>
  <cp:revision>167</cp:revision>
  <dcterms:created xsi:type="dcterms:W3CDTF">2020-04-20T11:54:04Z</dcterms:created>
  <dcterms:modified xsi:type="dcterms:W3CDTF">2020-05-25T01:15:11Z</dcterms:modified>
</cp:coreProperties>
</file>