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55" r:id="rId3"/>
    <p:sldMasterId id="2147483767" r:id="rId4"/>
  </p:sldMasterIdLst>
  <p:notesMasterIdLst>
    <p:notesMasterId r:id="rId17"/>
  </p:notesMasterIdLst>
  <p:sldIdLst>
    <p:sldId id="261" r:id="rId5"/>
    <p:sldId id="262" r:id="rId6"/>
    <p:sldId id="263" r:id="rId7"/>
    <p:sldId id="265" r:id="rId8"/>
    <p:sldId id="267" r:id="rId9"/>
    <p:sldId id="264" r:id="rId10"/>
    <p:sldId id="259" r:id="rId11"/>
    <p:sldId id="258" r:id="rId12"/>
    <p:sldId id="268" r:id="rId13"/>
    <p:sldId id="256" r:id="rId14"/>
    <p:sldId id="26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B073A-8E6E-4C0A-9036-6D762089E1B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1493D-F505-4938-9DA0-EAA50359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0158-4A3D-4799-89A0-BA6BAC7ED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9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0158-4A3D-4799-89A0-BA6BAC7EDB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5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8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3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6028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13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3142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81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21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24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03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00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71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54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03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662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072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92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240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58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4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166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301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06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622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253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713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511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1227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30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3288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40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42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21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37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91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37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302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906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576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911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279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52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1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406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911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138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7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961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933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044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92781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061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364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7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849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177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6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2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1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1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3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96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9513EB-1FBC-4457-8896-D106CE2C158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27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4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0.png"/><Relationship Id="rId12" Type="http://schemas.openxmlformats.org/officeDocument/2006/relationships/image" Target="../media/image17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0.png"/><Relationship Id="rId11" Type="http://schemas.openxmlformats.org/officeDocument/2006/relationships/image" Target="../media/image16.png"/><Relationship Id="rId5" Type="http://schemas.openxmlformats.org/officeDocument/2006/relationships/image" Target="../media/image100.png"/><Relationship Id="rId10" Type="http://schemas.openxmlformats.org/officeDocument/2006/relationships/image" Target="../media/image15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8" y="110723"/>
            <a:ext cx="3428515" cy="407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25" y="138021"/>
            <a:ext cx="5437336" cy="4092785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3384698" y="4895716"/>
            <a:ext cx="48494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08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6564573" y="2715904"/>
            <a:ext cx="397149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6543456" y="626506"/>
            <a:ext cx="0" cy="20881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15654" y="2715904"/>
            <a:ext cx="41489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43456" y="2715904"/>
            <a:ext cx="0" cy="24838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64573" y="1082490"/>
            <a:ext cx="1678675" cy="16197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43248" y="1082490"/>
            <a:ext cx="0" cy="16417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37278" y="2715905"/>
            <a:ext cx="1705970" cy="172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43248" y="2702256"/>
            <a:ext cx="0" cy="17585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527181" y="1131472"/>
            <a:ext cx="2006221" cy="15831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9114" y="1117825"/>
            <a:ext cx="0" cy="15967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97253" y="2741214"/>
            <a:ext cx="2027801" cy="17194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7254" y="2702256"/>
            <a:ext cx="3876" cy="17416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863618" y="2702255"/>
            <a:ext cx="85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6096" y="2852382"/>
            <a:ext cx="94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9368" y="2886921"/>
            <a:ext cx="5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570" y="600502"/>
            <a:ext cx="87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4908" y="5199797"/>
            <a:ext cx="70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07021" y="729734"/>
            <a:ext cx="72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0806" y="729734"/>
            <a:ext cx="106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(-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5039" y="4635089"/>
            <a:ext cx="10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(-x,-y)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47713" y="4635089"/>
            <a:ext cx="84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(x,-y)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84985" y="2403534"/>
                <a:ext cx="4319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985" y="2403534"/>
                <a:ext cx="431910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299223" y="231885"/>
                <a:ext cx="15643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223" y="231885"/>
                <a:ext cx="156439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542130" y="945208"/>
                <a:ext cx="1562559" cy="82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130" y="945208"/>
                <a:ext cx="1562559" cy="8274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658179" y="1742361"/>
                <a:ext cx="1719569" cy="83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179" y="1742361"/>
                <a:ext cx="1719569" cy="8300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32721" y="47038"/>
                <a:ext cx="2532392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21" y="47038"/>
                <a:ext cx="2532392" cy="8272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89560" y="920057"/>
                <a:ext cx="2529420" cy="82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560" y="920057"/>
                <a:ext cx="2529420" cy="8274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45348" y="1898145"/>
                <a:ext cx="13937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48" y="1898145"/>
                <a:ext cx="1393795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497198" y="3215095"/>
                <a:ext cx="2226229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198" y="3215095"/>
                <a:ext cx="2226229" cy="8272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538170" y="4226783"/>
                <a:ext cx="2185257" cy="82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170" y="4226783"/>
                <a:ext cx="2185257" cy="82747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510540" y="5383311"/>
                <a:ext cx="2212887" cy="83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540" y="5383311"/>
                <a:ext cx="2212887" cy="83003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33456" y="3223361"/>
                <a:ext cx="2010812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456" y="3223361"/>
                <a:ext cx="2010812" cy="82727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532118" y="4226454"/>
                <a:ext cx="1969735" cy="82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118" y="4226454"/>
                <a:ext cx="1969735" cy="82747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75140" y="5383311"/>
                <a:ext cx="2647554" cy="83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40" y="5383311"/>
                <a:ext cx="2647554" cy="83003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7042245" y="1655504"/>
            <a:ext cx="34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86779" y="1376747"/>
            <a:ext cx="429688" cy="377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89275" y="3681307"/>
            <a:ext cx="43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28179" y="3500223"/>
            <a:ext cx="46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60748" y="1742361"/>
                <a:ext cx="956069" cy="724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48" y="1742361"/>
                <a:ext cx="956069" cy="72475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927772" y="55510"/>
                <a:ext cx="1795656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72" y="55510"/>
                <a:ext cx="1795656" cy="82727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53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1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6564573" y="2715904"/>
            <a:ext cx="39714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6543456" y="626506"/>
            <a:ext cx="0" cy="2088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15654" y="2715904"/>
            <a:ext cx="4148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43456" y="2715904"/>
            <a:ext cx="0" cy="2483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64573" y="1082490"/>
            <a:ext cx="1678675" cy="1619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43248" y="1082490"/>
            <a:ext cx="0" cy="1641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37278" y="2715905"/>
            <a:ext cx="1705970" cy="172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43248" y="2702256"/>
            <a:ext cx="0" cy="175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527181" y="1131472"/>
            <a:ext cx="2006221" cy="1583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60477" y="1117825"/>
            <a:ext cx="0" cy="1596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57499" y="2714612"/>
            <a:ext cx="2107074" cy="1719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0750" y="2702256"/>
            <a:ext cx="3876" cy="1741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863618" y="2702255"/>
            <a:ext cx="85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6096" y="2852382"/>
            <a:ext cx="94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9368" y="2886921"/>
            <a:ext cx="5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570" y="600502"/>
            <a:ext cx="87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4908" y="5199797"/>
            <a:ext cx="70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07021" y="729734"/>
            <a:ext cx="72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0806" y="729734"/>
            <a:ext cx="106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(-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5039" y="4635089"/>
            <a:ext cx="10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(-x,-y)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47713" y="4635089"/>
            <a:ext cx="84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(x,-y)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84985" y="2403534"/>
                <a:ext cx="4319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985" y="2403534"/>
                <a:ext cx="431910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299223" y="231885"/>
                <a:ext cx="15643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223" y="231885"/>
                <a:ext cx="156439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542130" y="945208"/>
                <a:ext cx="1562559" cy="82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130" y="945208"/>
                <a:ext cx="1562559" cy="8274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658179" y="1742361"/>
                <a:ext cx="1719569" cy="83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179" y="1742361"/>
                <a:ext cx="1719569" cy="8300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32721" y="47038"/>
                <a:ext cx="2532392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21" y="47038"/>
                <a:ext cx="2532392" cy="8272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89560" y="920057"/>
                <a:ext cx="2529420" cy="82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560" y="920057"/>
                <a:ext cx="2529420" cy="8274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45348" y="1898145"/>
                <a:ext cx="13937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48" y="1898145"/>
                <a:ext cx="1393795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497198" y="3215095"/>
                <a:ext cx="2226229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198" y="3215095"/>
                <a:ext cx="2226229" cy="8272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538170" y="4226783"/>
                <a:ext cx="2185257" cy="82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170" y="4226783"/>
                <a:ext cx="2185257" cy="82747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510540" y="5383311"/>
                <a:ext cx="2212887" cy="83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540" y="5383311"/>
                <a:ext cx="2212887" cy="83003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33456" y="3223361"/>
                <a:ext cx="2010812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456" y="3223361"/>
                <a:ext cx="2010812" cy="82727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532118" y="4226454"/>
                <a:ext cx="1969735" cy="82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118" y="4226454"/>
                <a:ext cx="1969735" cy="82747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75140" y="5383311"/>
                <a:ext cx="2647554" cy="83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40" y="5383311"/>
                <a:ext cx="2647554" cy="83003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7042245" y="1655504"/>
            <a:ext cx="34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86779" y="1376747"/>
            <a:ext cx="429688" cy="377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89275" y="3681307"/>
            <a:ext cx="43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28179" y="3500223"/>
            <a:ext cx="46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60748" y="1742361"/>
                <a:ext cx="956069" cy="724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48" y="1742361"/>
                <a:ext cx="956069" cy="72475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927772" y="55510"/>
                <a:ext cx="1795656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72" y="55510"/>
                <a:ext cx="1795656" cy="82727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642514" y="121039"/>
            <a:ext cx="46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26370" y="791412"/>
            <a:ext cx="461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60422" y="1702429"/>
            <a:ext cx="644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69636" y="3129168"/>
            <a:ext cx="394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48744" y="4150264"/>
            <a:ext cx="399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91611" y="5412281"/>
            <a:ext cx="820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514164" y="5296148"/>
            <a:ext cx="661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514706" y="4269573"/>
            <a:ext cx="244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461091" y="1689237"/>
            <a:ext cx="48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318105" y="47039"/>
            <a:ext cx="611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1377748" y="811875"/>
            <a:ext cx="561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844668" y="3054217"/>
            <a:ext cx="346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8213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1" grpId="0"/>
      <p:bldP spid="32" grpId="0"/>
      <p:bldP spid="36" grpId="0"/>
      <p:bldP spid="52" grpId="0"/>
      <p:bldP spid="61" grpId="0"/>
      <p:bldP spid="62" grpId="0"/>
      <p:bldP spid="63" grpId="0"/>
      <p:bldP spid="64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FC377D-795D-4DF2-9300-4424910AA714}"/>
              </a:ext>
            </a:extLst>
          </p:cNvPr>
          <p:cNvSpPr txBox="1"/>
          <p:nvPr/>
        </p:nvSpPr>
        <p:spPr>
          <a:xfrm>
            <a:off x="5334000" y="519546"/>
            <a:ext cx="1524000" cy="58189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bn-B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3ADAD4-1980-469F-A4D4-49741A9E7ED9}"/>
              </a:ext>
            </a:extLst>
          </p:cNvPr>
          <p:cNvSpPr txBox="1"/>
          <p:nvPr/>
        </p:nvSpPr>
        <p:spPr>
          <a:xfrm>
            <a:off x="1080654" y="2767280"/>
            <a:ext cx="10030691" cy="132343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405878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480" y="318574"/>
            <a:ext cx="11042367" cy="900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9481" y="2057400"/>
            <a:ext cx="5342073" cy="266914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সুজিৎ কুমার বিশ্বাস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শিক্ষক(গণিত)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ছাতিয়ানতলা মাধ্যমিক বিদ্যালয়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বাঘারপাড়া, যশোর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819F-50EC-4198-86DB-42E0D1B08F26}" type="datetime2">
              <a:rPr lang="en-US" smtClean="0"/>
              <a:t>Monday, May 25, 2020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55" y="2057401"/>
            <a:ext cx="2001860" cy="2669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66328" y="2210937"/>
            <a:ext cx="1800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93526" y="2057400"/>
            <a:ext cx="3694674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No. +8801717-272187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94821" y="3768811"/>
            <a:ext cx="3707027" cy="9554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sujithazrahati87@gmail.com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3941" y="3193576"/>
            <a:ext cx="3718048" cy="5983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6292" y="1265446"/>
            <a:ext cx="900545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৮ম অধ্যায়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ACE548-3616-4206-A43B-23B23294A240}"/>
              </a:ext>
            </a:extLst>
          </p:cNvPr>
          <p:cNvSpPr/>
          <p:nvPr/>
        </p:nvSpPr>
        <p:spPr>
          <a:xfrm>
            <a:off x="3366654" y="3429000"/>
            <a:ext cx="54586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9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629" y="3866737"/>
            <a:ext cx="9976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চারটি চতুর্ভাগে ত্রিকোণমিতিক অনুপাত সমূহের চিহ্ন নির্দেশ  করতে পারবে।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1629" y="6401970"/>
            <a:ext cx="1910208" cy="365125"/>
          </a:xfrm>
        </p:spPr>
        <p:txBody>
          <a:bodyPr/>
          <a:lstStyle/>
          <a:p>
            <a:fld id="{639B50C0-D723-456B-86F2-F97122D72140}" type="datetime2">
              <a:rPr lang="en-US" smtClean="0"/>
              <a:t>Monday, May 25, 2020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85634" y="489397"/>
            <a:ext cx="3335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</p:txBody>
      </p:sp>
    </p:spTree>
    <p:extLst>
      <p:ext uri="{BB962C8B-B14F-4D97-AF65-F5344CB8AC3E}">
        <p14:creationId xmlns:p14="http://schemas.microsoft.com/office/powerpoint/2010/main" val="209886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63F5D0-D1E1-4133-B731-CA57F00889B6}"/>
              </a:ext>
            </a:extLst>
          </p:cNvPr>
          <p:cNvSpPr txBox="1"/>
          <p:nvPr/>
        </p:nvSpPr>
        <p:spPr>
          <a:xfrm>
            <a:off x="4175801" y="557489"/>
            <a:ext cx="3480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উপকরণ প্রদর্শণি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4B7E2-AB2E-475C-8434-E7309F4C3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99" y="1436249"/>
            <a:ext cx="6425519" cy="48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10775-E78C-41DA-B372-811D1D5B38EC}"/>
              </a:ext>
            </a:extLst>
          </p:cNvPr>
          <p:cNvSpPr txBox="1"/>
          <p:nvPr/>
        </p:nvSpPr>
        <p:spPr>
          <a:xfrm>
            <a:off x="2022763" y="1540732"/>
            <a:ext cx="8354291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 সূত্রটি কী?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9EDBA-C10F-491A-A9B1-8E63485400EC}"/>
              </a:ext>
            </a:extLst>
          </p:cNvPr>
          <p:cNvSpPr txBox="1"/>
          <p:nvPr/>
        </p:nvSpPr>
        <p:spPr>
          <a:xfrm>
            <a:off x="2022763" y="2445840"/>
            <a:ext cx="8354291" cy="76944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১ম, ২য়, ৩য় ও ৪র্থ চতুর্ভাগ চিহ্নিত কর।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7E19F4-7CA5-4269-B0E5-942655AA63CA}"/>
              </a:ext>
            </a:extLst>
          </p:cNvPr>
          <p:cNvSpPr/>
          <p:nvPr/>
        </p:nvSpPr>
        <p:spPr>
          <a:xfrm>
            <a:off x="4454879" y="284981"/>
            <a:ext cx="34900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0830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6564573" y="2715904"/>
            <a:ext cx="397149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6543456" y="626506"/>
            <a:ext cx="0" cy="20881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15654" y="2715904"/>
            <a:ext cx="414891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43456" y="2715904"/>
            <a:ext cx="0" cy="24838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64573" y="1082490"/>
            <a:ext cx="1678675" cy="16197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43248" y="1082490"/>
            <a:ext cx="0" cy="16417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37278" y="2715905"/>
            <a:ext cx="1705970" cy="172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43248" y="2702256"/>
            <a:ext cx="0" cy="1758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527181" y="1131472"/>
            <a:ext cx="2006221" cy="15831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0113" y="1105469"/>
            <a:ext cx="0" cy="15967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97253" y="2741214"/>
            <a:ext cx="2027801" cy="17194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7254" y="2702256"/>
            <a:ext cx="3876" cy="174164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863618" y="2702255"/>
            <a:ext cx="85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6096" y="2852382"/>
            <a:ext cx="94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4739" y="2833352"/>
            <a:ext cx="48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570" y="600502"/>
            <a:ext cx="87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4908" y="5199797"/>
            <a:ext cx="70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76531" y="706720"/>
            <a:ext cx="89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0806" y="729734"/>
            <a:ext cx="106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(-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5039" y="4635089"/>
            <a:ext cx="10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(-x,-y)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47713" y="4635089"/>
            <a:ext cx="84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(x,-y)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84985" y="2403534"/>
                <a:ext cx="4319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985" y="2403534"/>
                <a:ext cx="431910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7042245" y="1655504"/>
            <a:ext cx="34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86779" y="1376747"/>
            <a:ext cx="429688" cy="377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89275" y="3681307"/>
            <a:ext cx="43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28179" y="3500223"/>
            <a:ext cx="46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9491" y="553388"/>
                <a:ext cx="2473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91" y="553388"/>
                <a:ext cx="247320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356264" y="2741214"/>
            <a:ext cx="24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1065" y="1481070"/>
                <a:ext cx="2421228" cy="44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𝑂𝑀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𝑃𝑀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65" y="1481070"/>
                <a:ext cx="2421228" cy="4405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37896" y="1963604"/>
                <a:ext cx="2421228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96" y="1963604"/>
                <a:ext cx="2421228" cy="427746"/>
              </a:xfrm>
              <a:prstGeom prst="rect">
                <a:avLst/>
              </a:prstGeom>
              <a:blipFill rotWithShape="0"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77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46" grpId="0"/>
      <p:bldP spid="47" grpId="0"/>
      <p:bldP spid="48" grpId="0"/>
      <p:bldP spid="49" grpId="0"/>
      <p:bldP spid="20" grpId="0"/>
      <p:bldP spid="21" grpId="0"/>
      <p:bldP spid="23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6564573" y="2715904"/>
            <a:ext cx="397149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6543456" y="626506"/>
            <a:ext cx="0" cy="20881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15654" y="2715904"/>
            <a:ext cx="41489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43456" y="2715904"/>
            <a:ext cx="0" cy="24838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64573" y="1082490"/>
            <a:ext cx="1678675" cy="16197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43248" y="1082490"/>
            <a:ext cx="0" cy="16417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37278" y="2715905"/>
            <a:ext cx="1705970" cy="172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43248" y="2702256"/>
            <a:ext cx="0" cy="17585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527181" y="1131472"/>
            <a:ext cx="2006221" cy="15831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0113" y="1105469"/>
            <a:ext cx="0" cy="15967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97253" y="2741214"/>
            <a:ext cx="2027801" cy="17194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7254" y="2702256"/>
            <a:ext cx="3876" cy="17416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863618" y="2702255"/>
            <a:ext cx="85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6096" y="2852382"/>
            <a:ext cx="94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9368" y="2886921"/>
            <a:ext cx="5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570" y="600502"/>
            <a:ext cx="87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4908" y="5199797"/>
            <a:ext cx="70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07021" y="729734"/>
            <a:ext cx="72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0806" y="729734"/>
            <a:ext cx="106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(-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5039" y="4635089"/>
            <a:ext cx="10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(-x,-y)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47713" y="4635089"/>
            <a:ext cx="84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(x,-y)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84985" y="2403534"/>
                <a:ext cx="4319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985" y="2403534"/>
                <a:ext cx="431910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299223" y="231885"/>
                <a:ext cx="15643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223" y="231885"/>
                <a:ext cx="156439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542130" y="945208"/>
                <a:ext cx="15625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130" y="945208"/>
                <a:ext cx="156255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658180" y="1742361"/>
                <a:ext cx="8464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180" y="1742361"/>
                <a:ext cx="846480" cy="523220"/>
              </a:xfrm>
              <a:prstGeom prst="rect">
                <a:avLst/>
              </a:prstGeom>
              <a:blipFill rotWithShape="0">
                <a:blip r:embed="rId5"/>
                <a:stretch>
                  <a:fillRect r="-48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58424" y="182800"/>
                <a:ext cx="2532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424" y="182800"/>
                <a:ext cx="2532392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58424" y="957073"/>
                <a:ext cx="25294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424" y="957073"/>
                <a:ext cx="252942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45348" y="1898145"/>
                <a:ext cx="19615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48" y="1898145"/>
                <a:ext cx="1961507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451623" y="2885120"/>
                <a:ext cx="15643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623" y="2885120"/>
                <a:ext cx="1564395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446655" y="3617724"/>
                <a:ext cx="15625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655" y="3617724"/>
                <a:ext cx="1562559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578882" y="4351774"/>
                <a:ext cx="16257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882" y="4351774"/>
                <a:ext cx="1625737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153031" y="3140053"/>
                <a:ext cx="15643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031" y="3140053"/>
                <a:ext cx="1564395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172158" y="3776593"/>
                <a:ext cx="15625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158" y="3776593"/>
                <a:ext cx="1562559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937238" y="4390020"/>
                <a:ext cx="20728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238" y="4390020"/>
                <a:ext cx="2072897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7042245" y="1655504"/>
            <a:ext cx="34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86779" y="1376747"/>
            <a:ext cx="429688" cy="377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89275" y="3681307"/>
            <a:ext cx="43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28179" y="3500223"/>
            <a:ext cx="46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03042" y="2863894"/>
            <a:ext cx="37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8527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E9F4AD-A446-40FF-B692-B734F0A1381D}"/>
              </a:ext>
            </a:extLst>
          </p:cNvPr>
          <p:cNvSpPr txBox="1"/>
          <p:nvPr/>
        </p:nvSpPr>
        <p:spPr>
          <a:xfrm>
            <a:off x="4718301" y="714176"/>
            <a:ext cx="2755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63E3E-E3B7-46F6-8C67-C23CA92394F3}"/>
              </a:ext>
            </a:extLst>
          </p:cNvPr>
          <p:cNvSpPr txBox="1"/>
          <p:nvPr/>
        </p:nvSpPr>
        <p:spPr>
          <a:xfrm>
            <a:off x="872836" y="2087480"/>
            <a:ext cx="1044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কোন চতুর্ভাগে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অনুপাতের কী চিহ্ন তা চিহ্নিত কর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0E601A-348B-4900-9422-90A5F6341556}"/>
              </a:ext>
            </a:extLst>
          </p:cNvPr>
          <p:cNvSpPr txBox="1"/>
          <p:nvPr/>
        </p:nvSpPr>
        <p:spPr>
          <a:xfrm>
            <a:off x="2576945" y="5532429"/>
            <a:ext cx="8049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উত্তরমিলিয়ে নিই।</a:t>
            </a:r>
          </a:p>
        </p:txBody>
      </p:sp>
    </p:spTree>
    <p:extLst>
      <p:ext uri="{BB962C8B-B14F-4D97-AF65-F5344CB8AC3E}">
        <p14:creationId xmlns:p14="http://schemas.microsoft.com/office/powerpoint/2010/main" val="405185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</TotalTime>
  <Words>284</Words>
  <Application>Microsoft Office PowerPoint</Application>
  <PresentationFormat>Widescreen</PresentationFormat>
  <Paragraphs>138</Paragraphs>
  <Slides>12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Calibri</vt:lpstr>
      <vt:lpstr>Cambria Math</vt:lpstr>
      <vt:lpstr>Century Gothic</vt:lpstr>
      <vt:lpstr>Garamond</vt:lpstr>
      <vt:lpstr>NikoshBAN</vt:lpstr>
      <vt:lpstr>Times New Roman</vt:lpstr>
      <vt:lpstr>Trebuchet MS</vt:lpstr>
      <vt:lpstr>Tw Cen MT</vt:lpstr>
      <vt:lpstr>Tw Cen MT Condensed</vt:lpstr>
      <vt:lpstr>Wingdings 3</vt:lpstr>
      <vt:lpstr>Facet</vt:lpstr>
      <vt:lpstr>Organic</vt:lpstr>
      <vt:lpstr>Integral</vt:lpstr>
      <vt:lpstr>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 Biswas</dc:creator>
  <cp:keywords>School</cp:keywords>
  <cp:lastModifiedBy>Sujit Biswas</cp:lastModifiedBy>
  <cp:revision>33</cp:revision>
  <dcterms:created xsi:type="dcterms:W3CDTF">2018-03-28T07:47:19Z</dcterms:created>
  <dcterms:modified xsi:type="dcterms:W3CDTF">2020-05-25T10:18:09Z</dcterms:modified>
</cp:coreProperties>
</file>