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6" r:id="rId10"/>
    <p:sldId id="264" r:id="rId11"/>
    <p:sldId id="266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5648"/>
            </a:avLst>
          </a:prstGeom>
          <a:solidFill>
            <a:srgbClr val="00B0F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257300" y="6488668"/>
            <a:ext cx="923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Rikan</a:t>
            </a:r>
            <a:r>
              <a:rPr lang="en-US" baseline="0" dirty="0" smtClean="0"/>
              <a:t> Chandra </a:t>
            </a:r>
            <a:r>
              <a:rPr lang="en-US" baseline="0" dirty="0" err="1" smtClean="0"/>
              <a:t>Das,Asst</a:t>
            </a:r>
            <a:r>
              <a:rPr lang="en-US" baseline="0" dirty="0" smtClean="0"/>
              <a:t>. Teacher, </a:t>
            </a:r>
            <a:r>
              <a:rPr lang="en-US" baseline="0" dirty="0" err="1" smtClean="0"/>
              <a:t>Pagla</a:t>
            </a:r>
            <a:r>
              <a:rPr lang="en-US" baseline="0" dirty="0" smtClean="0"/>
              <a:t> Govt. Model High school &amp; college.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016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5648"/>
            </a:avLst>
          </a:prstGeom>
          <a:solidFill>
            <a:srgbClr val="00B0F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257300" y="6488668"/>
            <a:ext cx="923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Rikan</a:t>
            </a:r>
            <a:r>
              <a:rPr lang="en-US" baseline="0" dirty="0" smtClean="0"/>
              <a:t> Chandra </a:t>
            </a:r>
            <a:r>
              <a:rPr lang="en-US" baseline="0" dirty="0" err="1" smtClean="0"/>
              <a:t>Das,Asst</a:t>
            </a:r>
            <a:r>
              <a:rPr lang="en-US" baseline="0" dirty="0" smtClean="0"/>
              <a:t>. Teacher, </a:t>
            </a:r>
            <a:r>
              <a:rPr lang="en-US" baseline="0" dirty="0" err="1" smtClean="0"/>
              <a:t>Pagla</a:t>
            </a:r>
            <a:r>
              <a:rPr lang="en-US" baseline="0" dirty="0" smtClean="0"/>
              <a:t> Govt. Model High school &amp; college.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55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664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8490" y="423081"/>
            <a:ext cx="11341289" cy="592312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9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9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9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7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8615" y="518615"/>
            <a:ext cx="5486400" cy="420351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334836" y="507242"/>
            <a:ext cx="5281684" cy="4203511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18866" y="5336274"/>
            <a:ext cx="5145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 প্রতিষ্ঠান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7528" y="5254388"/>
            <a:ext cx="43399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বেসরকারি 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14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4968" y="532263"/>
            <a:ext cx="5336274" cy="4299045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07291" y="534538"/>
            <a:ext cx="5620602" cy="4299045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23080" y="5022377"/>
            <a:ext cx="39851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শ্রমজীবী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2250" y="5076967"/>
            <a:ext cx="6878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চাকরিজীবী লোক সংখ্যা বৃদ্ধি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61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4967" y="477671"/>
            <a:ext cx="11095630" cy="4722125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36728" y="5486400"/>
            <a:ext cx="113276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জনসংখ্যা যে হারে বাড়ছে, কর্মসংস্থান সে হারে বাড়ছে না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                 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99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3206" y="491320"/>
            <a:ext cx="11081982" cy="455835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78173" y="5500048"/>
            <a:ext cx="103177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 একটি স্বাধীন পেশা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74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5910" y="464024"/>
            <a:ext cx="5308979" cy="43263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237027" y="493594"/>
            <a:ext cx="5365845" cy="432634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4275" y="4913194"/>
            <a:ext cx="104814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 থাকলে যুব সমাজ সমাজ বিরোধী কাজে লিপ্ত হয় না। দেশ প্রেমে উদ্বুদ্ধ হয়।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55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7672" y="464024"/>
            <a:ext cx="5308979" cy="428539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334836" y="466298"/>
            <a:ext cx="5308979" cy="428539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36728" y="5131558"/>
            <a:ext cx="5513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 বেশি হওয়ায় এখানে মজুরি কম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460" y="5104263"/>
            <a:ext cx="5022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মৌসুমী বেকারত্বের সমস্যা প্রকাট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73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9557" y="477672"/>
            <a:ext cx="5363571" cy="431269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346209" y="479947"/>
            <a:ext cx="5256661" cy="4312692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23331" y="5227093"/>
            <a:ext cx="5186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চাকরির জন্য শহর মূখী জনস্রোত নিয়ন্ত্রন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05516" y="5322627"/>
            <a:ext cx="5076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 কোন বয়্স লাগে না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7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5910" y="477671"/>
            <a:ext cx="5281684" cy="406703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16722" y="479946"/>
            <a:ext cx="5281684" cy="4067033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55093" y="5117910"/>
            <a:ext cx="4981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 আওতা ব্যাপকভাবে বৃদ্ধি পাচ্ছে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23630" y="5076967"/>
            <a:ext cx="4872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নিজের দক্ষতা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53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5910" y="491320"/>
            <a:ext cx="108226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4149" y="3466532"/>
            <a:ext cx="110956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আত্মকর্মসংস্থানের ৫ টি গুরুত্বপূর্ণ কারন লিখ ?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42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8740" y="696036"/>
            <a:ext cx="10849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6412" y="2374711"/>
            <a:ext cx="1023582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চাকরি কী ?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কর্মসংস্থানকে প্রধানত কয় ভাগে ভাগ করা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যায়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?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কর্মসংস্থানের প্রধান উৎস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কী?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সাফল্য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লাভের অন্যতম পূর্বশর্ত কী?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মূলধনকে কয় ভাগে ভাগ করা যায় ও কী কী?    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94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3944204" y="504967"/>
            <a:ext cx="4053385" cy="117370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8865" y="614149"/>
            <a:ext cx="1883391" cy="1992574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610298" y="520890"/>
            <a:ext cx="1883391" cy="199257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8615" y="3070746"/>
            <a:ext cx="67419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রিকন চন্দ্র দাশ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 ব্যবসায় শিক্ষা )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পাগলা সরকারি মডেল হাইস্কুল এন্ড কলেজ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দক্ষিণ সুনামগঞ্জ, সুনামগঞ্জ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নংঃ ০১৭২২২১৫৭৭৯</a:t>
            </a:r>
          </a:p>
          <a:p>
            <a:r>
              <a:rPr lang="bn-BD" sz="3200" dirty="0" smtClean="0"/>
              <a:t>Email : rikanchandrad</a:t>
            </a:r>
            <a:r>
              <a:rPr lang="en-US" sz="3200" dirty="0"/>
              <a:t>1955@gmail.com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97338" y="3084394"/>
            <a:ext cx="39032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শ্রেণিঃনবম ও দশম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3200" smtClean="0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উদ্যোগ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২৬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/০৪/২০২০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</a:p>
        </p:txBody>
      </p:sp>
    </p:spTree>
    <p:extLst>
      <p:ext uri="{BB962C8B-B14F-4D97-AF65-F5344CB8AC3E}">
        <p14:creationId xmlns:p14="http://schemas.microsoft.com/office/powerpoint/2010/main" val="70425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355" y="791570"/>
            <a:ext cx="9976514" cy="1665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7230" y="3357349"/>
            <a:ext cx="99355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পেশা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জনপ্রিয়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পেশা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25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3331" y="559559"/>
            <a:ext cx="10768083" cy="473577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189667" y="5423404"/>
            <a:ext cx="403828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91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5911" y="1569493"/>
            <a:ext cx="4995081" cy="3875965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348484" y="1585415"/>
            <a:ext cx="4995081" cy="3875965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2513" y="655092"/>
            <a:ext cx="10522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দুইটি ছবি দেখি..............................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46913" y="5718412"/>
            <a:ext cx="8557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বলতো ছবি দুইটি কিসের 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08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19159368">
            <a:off x="378750" y="1952639"/>
            <a:ext cx="530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4067033" y="2292824"/>
            <a:ext cx="45719" cy="4571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Callout 4"/>
          <p:cNvSpPr/>
          <p:nvPr/>
        </p:nvSpPr>
        <p:spPr>
          <a:xfrm>
            <a:off x="5431809" y="1992573"/>
            <a:ext cx="6127845" cy="3739487"/>
          </a:xfrm>
          <a:prstGeom prst="cloudCallou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31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2514" y="518616"/>
            <a:ext cx="105906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3081" y="2511188"/>
            <a:ext cx="113822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আত্মকর্মসংস্থান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342900" indent="-342900">
              <a:buAutoNum type="arabicPeriod"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আত্মকর্মসংস্থানের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>
              <a:buAutoNum type="arabicPeriod"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আত্মকর্মসংস্থানের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প্রয়োজনীয়তা ব্যাখ্যা করতে পারবে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।    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209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4024" y="409434"/>
            <a:ext cx="11259403" cy="4572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4275" y="5295331"/>
            <a:ext cx="108909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করলা চাষে দারিদ্র্য জয় ভান্ডারিয়া হাফিজের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08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8740" y="614149"/>
            <a:ext cx="1089091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115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7922" y="3739487"/>
            <a:ext cx="108909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 algn="ctr">
              <a:buFont typeface="Wingdings" panose="05000000000000000000" pitchFamily="2" charset="2"/>
              <a:buChar char="q"/>
            </a:pPr>
            <a:r>
              <a:rPr lang="en-US" sz="8000" dirty="0" err="1">
                <a:latin typeface="NikoshBAN" pitchFamily="2" charset="0"/>
                <a:cs typeface="NikoshBAN" pitchFamily="2" charset="0"/>
              </a:rPr>
              <a:t>আত্মকর্মসংস্থান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তা লিখ 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17406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9558" y="491319"/>
            <a:ext cx="5472751" cy="431269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250675" y="454923"/>
            <a:ext cx="5395416" cy="4335441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0501" y="5254388"/>
            <a:ext cx="5268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মজুরি ও বেতনভিত্তিক চাকরি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05767" y="5145206"/>
            <a:ext cx="4640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আত্মকর্মসংস্থান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71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6854" y="491320"/>
            <a:ext cx="11000095" cy="461294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97039" y="5472752"/>
            <a:ext cx="8106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80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223</Words>
  <Application>Microsoft Office PowerPoint</Application>
  <PresentationFormat>Widescreen</PresentationFormat>
  <Paragraphs>53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Subrata Talukder</dc:creator>
  <cp:lastModifiedBy>Subrata Talukder</cp:lastModifiedBy>
  <cp:revision>69</cp:revision>
  <dcterms:created xsi:type="dcterms:W3CDTF">2020-05-24T13:51:15Z</dcterms:created>
  <dcterms:modified xsi:type="dcterms:W3CDTF">2020-05-26T10:11:14Z</dcterms:modified>
</cp:coreProperties>
</file>