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78" r:id="rId9"/>
    <p:sldId id="262" r:id="rId10"/>
    <p:sldId id="277" r:id="rId11"/>
    <p:sldId id="263" r:id="rId12"/>
    <p:sldId id="265" r:id="rId13"/>
    <p:sldId id="279" r:id="rId14"/>
    <p:sldId id="282" r:id="rId15"/>
    <p:sldId id="268" r:id="rId16"/>
    <p:sldId id="280" r:id="rId17"/>
    <p:sldId id="270" r:id="rId18"/>
    <p:sldId id="28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9112" autoAdjust="0"/>
  </p:normalViewPr>
  <p:slideViewPr>
    <p:cSldViewPr snapToGrid="0">
      <p:cViewPr>
        <p:scale>
          <a:sx n="69" d="100"/>
          <a:sy n="69" d="100"/>
        </p:scale>
        <p:origin x="-738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image" Target="../media/image8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B6FD4-37B4-4B7D-B480-6D0884D5772F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EC08ED-3B21-4CB4-A4C3-2D1811771119}">
      <dgm:prSet phldrT="[Text]"/>
      <dgm:spPr/>
      <dgm:t>
        <a:bodyPr/>
        <a:lstStyle/>
        <a:p>
          <a:r>
            <a:rPr lang="en-US" dirty="0" err="1"/>
            <a:t>ভাষা</a:t>
          </a:r>
          <a:r>
            <a:rPr lang="en-US" dirty="0"/>
            <a:t> </a:t>
          </a:r>
          <a:r>
            <a:rPr lang="en-US" dirty="0" err="1"/>
            <a:t>শহিদ</a:t>
          </a:r>
          <a:r>
            <a:rPr lang="en-US" dirty="0"/>
            <a:t> </a:t>
          </a:r>
        </a:p>
      </dgm:t>
    </dgm:pt>
    <dgm:pt modelId="{CC4377C5-E04A-489F-879F-F4FB87E42154}" type="parTrans" cxnId="{E18F9A8B-5CC4-4E80-812F-E89F0461E742}">
      <dgm:prSet/>
      <dgm:spPr/>
      <dgm:t>
        <a:bodyPr/>
        <a:lstStyle/>
        <a:p>
          <a:endParaRPr lang="en-US"/>
        </a:p>
      </dgm:t>
    </dgm:pt>
    <dgm:pt modelId="{C5240746-1A0A-456F-BB64-A5A6624ABEF4}" type="sibTrans" cxnId="{E18F9A8B-5CC4-4E80-812F-E89F0461E742}">
      <dgm:prSet/>
      <dgm:spPr/>
      <dgm:t>
        <a:bodyPr/>
        <a:lstStyle/>
        <a:p>
          <a:endParaRPr lang="en-US"/>
        </a:p>
      </dgm:t>
    </dgm:pt>
    <dgm:pt modelId="{CB4E8A16-58EA-4D0E-81DE-75F99BFFEFE6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BD5DAB7D-D8A2-4387-8CFB-6CB2A2E888A7}" type="parTrans" cxnId="{E66C371D-3CC4-455C-B0D3-818B4C3AE36A}">
      <dgm:prSet/>
      <dgm:spPr/>
      <dgm:t>
        <a:bodyPr/>
        <a:lstStyle/>
        <a:p>
          <a:endParaRPr lang="en-US"/>
        </a:p>
      </dgm:t>
    </dgm:pt>
    <dgm:pt modelId="{4DD82C0C-AE75-4BA9-B969-AD3AE6FA21BD}" type="sibTrans" cxnId="{E66C371D-3CC4-455C-B0D3-818B4C3AE36A}">
      <dgm:prSet/>
      <dgm:spPr/>
      <dgm:t>
        <a:bodyPr/>
        <a:lstStyle/>
        <a:p>
          <a:endParaRPr lang="en-US"/>
        </a:p>
      </dgm:t>
    </dgm:pt>
    <dgm:pt modelId="{46F07A9A-4C30-4600-BAB4-F4318B868F7A}">
      <dgm:prSet phldrT="[Text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FE84249D-323E-4CC5-BB14-597FAE0C60CF}" type="parTrans" cxnId="{3B59F668-441D-4B77-9B22-6E9884C1C97B}">
      <dgm:prSet/>
      <dgm:spPr/>
      <dgm:t>
        <a:bodyPr/>
        <a:lstStyle/>
        <a:p>
          <a:endParaRPr lang="en-US"/>
        </a:p>
      </dgm:t>
    </dgm:pt>
    <dgm:pt modelId="{AC7C258B-28E5-49D6-B0D7-17E5C67D3EC0}" type="sibTrans" cxnId="{3B59F668-441D-4B77-9B22-6E9884C1C97B}">
      <dgm:prSet/>
      <dgm:spPr/>
      <dgm:t>
        <a:bodyPr/>
        <a:lstStyle/>
        <a:p>
          <a:endParaRPr lang="en-US"/>
        </a:p>
      </dgm:t>
    </dgm:pt>
    <dgm:pt modelId="{011EE0A9-A7A0-45FD-8C9F-F00658DEE952}">
      <dgm:prSet phldrT="[Text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0A061C2B-071F-4E29-9474-F894B99BC431}" type="parTrans" cxnId="{C4FE24F7-6250-4071-94CE-853EC1B7BE55}">
      <dgm:prSet/>
      <dgm:spPr/>
      <dgm:t>
        <a:bodyPr/>
        <a:lstStyle/>
        <a:p>
          <a:endParaRPr lang="en-US"/>
        </a:p>
      </dgm:t>
    </dgm:pt>
    <dgm:pt modelId="{2E5573B2-AC96-4CCF-94CB-FA233D50022F}" type="sibTrans" cxnId="{C4FE24F7-6250-4071-94CE-853EC1B7BE55}">
      <dgm:prSet/>
      <dgm:spPr/>
      <dgm:t>
        <a:bodyPr/>
        <a:lstStyle/>
        <a:p>
          <a:endParaRPr lang="en-US"/>
        </a:p>
      </dgm:t>
    </dgm:pt>
    <dgm:pt modelId="{21FA8F4F-FD62-434A-85D8-CA71526C5620}" type="pres">
      <dgm:prSet presAssocID="{B77B6FD4-37B4-4B7D-B480-6D0884D5772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D34D75-33EC-4ADC-9DC0-BF22D531F844}" type="pres">
      <dgm:prSet presAssocID="{E4EC08ED-3B21-4CB4-A4C3-2D1811771119}" presName="centerShape" presStyleLbl="node0" presStyleIdx="0" presStyleCnt="1"/>
      <dgm:spPr/>
      <dgm:t>
        <a:bodyPr/>
        <a:lstStyle/>
        <a:p>
          <a:endParaRPr lang="en-US"/>
        </a:p>
      </dgm:t>
    </dgm:pt>
    <dgm:pt modelId="{3BFDF5D5-B464-48AE-92C4-C0128BF42A93}" type="pres">
      <dgm:prSet presAssocID="{BD5DAB7D-D8A2-4387-8CFB-6CB2A2E888A7}" presName="parTrans" presStyleLbl="sibTrans2D1" presStyleIdx="0" presStyleCnt="3"/>
      <dgm:spPr/>
      <dgm:t>
        <a:bodyPr/>
        <a:lstStyle/>
        <a:p>
          <a:endParaRPr lang="en-US"/>
        </a:p>
      </dgm:t>
    </dgm:pt>
    <dgm:pt modelId="{9F619BE7-E4FD-4C2A-8EF6-E3356EBA169E}" type="pres">
      <dgm:prSet presAssocID="{BD5DAB7D-D8A2-4387-8CFB-6CB2A2E888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3946273-0F53-4AEB-84B4-EA491A6D3BD1}" type="pres">
      <dgm:prSet presAssocID="{CB4E8A16-58EA-4D0E-81DE-75F99BFFEFE6}" presName="node" presStyleLbl="node1" presStyleIdx="0" presStyleCnt="3" custRadScaleRad="92849" custRadScaleInc="-6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72CF7-8AFF-4382-853A-D0AE3CACED27}" type="pres">
      <dgm:prSet presAssocID="{FE84249D-323E-4CC5-BB14-597FAE0C60CF}" presName="parTrans" presStyleLbl="sibTrans2D1" presStyleIdx="1" presStyleCnt="3"/>
      <dgm:spPr/>
      <dgm:t>
        <a:bodyPr/>
        <a:lstStyle/>
        <a:p>
          <a:endParaRPr lang="en-US"/>
        </a:p>
      </dgm:t>
    </dgm:pt>
    <dgm:pt modelId="{E7C258F6-824E-4832-AF5C-3FE1398EFAD2}" type="pres">
      <dgm:prSet presAssocID="{FE84249D-323E-4CC5-BB14-597FAE0C60C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F62A4A7-BFDB-44C0-A6E9-E7E71F473FCD}" type="pres">
      <dgm:prSet presAssocID="{46F07A9A-4C30-4600-BAB4-F4318B868F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DE4FBA-B14A-4BC9-A5CD-50686DF21E0E}" type="pres">
      <dgm:prSet presAssocID="{0A061C2B-071F-4E29-9474-F894B99BC431}" presName="parTrans" presStyleLbl="sibTrans2D1" presStyleIdx="2" presStyleCnt="3"/>
      <dgm:spPr/>
      <dgm:t>
        <a:bodyPr/>
        <a:lstStyle/>
        <a:p>
          <a:endParaRPr lang="en-US"/>
        </a:p>
      </dgm:t>
    </dgm:pt>
    <dgm:pt modelId="{3867E5CC-780A-4D90-958A-CCD989978F59}" type="pres">
      <dgm:prSet presAssocID="{0A061C2B-071F-4E29-9474-F894B99BC43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0345B11-E6B5-4DE1-9AA3-BAB0C38F6E8D}" type="pres">
      <dgm:prSet presAssocID="{011EE0A9-A7A0-45FD-8C9F-F00658DEE9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68C7C4-1741-47BA-BA85-782F016670A5}" type="presOf" srcId="{BD5DAB7D-D8A2-4387-8CFB-6CB2A2E888A7}" destId="{3BFDF5D5-B464-48AE-92C4-C0128BF42A93}" srcOrd="0" destOrd="0" presId="urn:microsoft.com/office/officeart/2005/8/layout/radial5"/>
    <dgm:cxn modelId="{15A2AD55-816C-46F6-9D4A-EDDFDCD22E0D}" type="presOf" srcId="{FE84249D-323E-4CC5-BB14-597FAE0C60CF}" destId="{E7C258F6-824E-4832-AF5C-3FE1398EFAD2}" srcOrd="1" destOrd="0" presId="urn:microsoft.com/office/officeart/2005/8/layout/radial5"/>
    <dgm:cxn modelId="{4C0B2704-1DEE-4F92-83E1-DF426EC0CC40}" type="presOf" srcId="{B77B6FD4-37B4-4B7D-B480-6D0884D5772F}" destId="{21FA8F4F-FD62-434A-85D8-CA71526C5620}" srcOrd="0" destOrd="0" presId="urn:microsoft.com/office/officeart/2005/8/layout/radial5"/>
    <dgm:cxn modelId="{A646A5B6-B2ED-4C28-A92D-E27F4D04B44C}" type="presOf" srcId="{BD5DAB7D-D8A2-4387-8CFB-6CB2A2E888A7}" destId="{9F619BE7-E4FD-4C2A-8EF6-E3356EBA169E}" srcOrd="1" destOrd="0" presId="urn:microsoft.com/office/officeart/2005/8/layout/radial5"/>
    <dgm:cxn modelId="{C4FE24F7-6250-4071-94CE-853EC1B7BE55}" srcId="{E4EC08ED-3B21-4CB4-A4C3-2D1811771119}" destId="{011EE0A9-A7A0-45FD-8C9F-F00658DEE952}" srcOrd="2" destOrd="0" parTransId="{0A061C2B-071F-4E29-9474-F894B99BC431}" sibTransId="{2E5573B2-AC96-4CCF-94CB-FA233D50022F}"/>
    <dgm:cxn modelId="{3B59F668-441D-4B77-9B22-6E9884C1C97B}" srcId="{E4EC08ED-3B21-4CB4-A4C3-2D1811771119}" destId="{46F07A9A-4C30-4600-BAB4-F4318B868F7A}" srcOrd="1" destOrd="0" parTransId="{FE84249D-323E-4CC5-BB14-597FAE0C60CF}" sibTransId="{AC7C258B-28E5-49D6-B0D7-17E5C67D3EC0}"/>
    <dgm:cxn modelId="{E66C371D-3CC4-455C-B0D3-818B4C3AE36A}" srcId="{E4EC08ED-3B21-4CB4-A4C3-2D1811771119}" destId="{CB4E8A16-58EA-4D0E-81DE-75F99BFFEFE6}" srcOrd="0" destOrd="0" parTransId="{BD5DAB7D-D8A2-4387-8CFB-6CB2A2E888A7}" sibTransId="{4DD82C0C-AE75-4BA9-B969-AD3AE6FA21BD}"/>
    <dgm:cxn modelId="{DC879F32-5B4D-4D69-AA49-879EA5133762}" type="presOf" srcId="{CB4E8A16-58EA-4D0E-81DE-75F99BFFEFE6}" destId="{C3946273-0F53-4AEB-84B4-EA491A6D3BD1}" srcOrd="0" destOrd="0" presId="urn:microsoft.com/office/officeart/2005/8/layout/radial5"/>
    <dgm:cxn modelId="{24DC8C5C-6ADD-4769-A3EB-9E9B1CA8420F}" type="presOf" srcId="{011EE0A9-A7A0-45FD-8C9F-F00658DEE952}" destId="{30345B11-E6B5-4DE1-9AA3-BAB0C38F6E8D}" srcOrd="0" destOrd="0" presId="urn:microsoft.com/office/officeart/2005/8/layout/radial5"/>
    <dgm:cxn modelId="{E18F9A8B-5CC4-4E80-812F-E89F0461E742}" srcId="{B77B6FD4-37B4-4B7D-B480-6D0884D5772F}" destId="{E4EC08ED-3B21-4CB4-A4C3-2D1811771119}" srcOrd="0" destOrd="0" parTransId="{CC4377C5-E04A-489F-879F-F4FB87E42154}" sibTransId="{C5240746-1A0A-456F-BB64-A5A6624ABEF4}"/>
    <dgm:cxn modelId="{FE504443-0BD5-493D-AAFF-F62FFF479C8E}" type="presOf" srcId="{0A061C2B-071F-4E29-9474-F894B99BC431}" destId="{0CDE4FBA-B14A-4BC9-A5CD-50686DF21E0E}" srcOrd="0" destOrd="0" presId="urn:microsoft.com/office/officeart/2005/8/layout/radial5"/>
    <dgm:cxn modelId="{612C806D-95A4-4646-B6CD-0C152F9FE184}" type="presOf" srcId="{0A061C2B-071F-4E29-9474-F894B99BC431}" destId="{3867E5CC-780A-4D90-958A-CCD989978F59}" srcOrd="1" destOrd="0" presId="urn:microsoft.com/office/officeart/2005/8/layout/radial5"/>
    <dgm:cxn modelId="{E52C1862-0666-4BA7-A05D-3565745F23B7}" type="presOf" srcId="{E4EC08ED-3B21-4CB4-A4C3-2D1811771119}" destId="{F6D34D75-33EC-4ADC-9DC0-BF22D531F844}" srcOrd="0" destOrd="0" presId="urn:microsoft.com/office/officeart/2005/8/layout/radial5"/>
    <dgm:cxn modelId="{07341F4B-C95F-477A-93C0-817C63EC850E}" type="presOf" srcId="{FE84249D-323E-4CC5-BB14-597FAE0C60CF}" destId="{E5972CF7-8AFF-4382-853A-D0AE3CACED27}" srcOrd="0" destOrd="0" presId="urn:microsoft.com/office/officeart/2005/8/layout/radial5"/>
    <dgm:cxn modelId="{3DF550E1-47BF-4A66-A825-EDC78A9D55A8}" type="presOf" srcId="{46F07A9A-4C30-4600-BAB4-F4318B868F7A}" destId="{7F62A4A7-BFDB-44C0-A6E9-E7E71F473FCD}" srcOrd="0" destOrd="0" presId="urn:microsoft.com/office/officeart/2005/8/layout/radial5"/>
    <dgm:cxn modelId="{D1998127-19B7-4B60-8FF9-4B1AA01955CC}" type="presParOf" srcId="{21FA8F4F-FD62-434A-85D8-CA71526C5620}" destId="{F6D34D75-33EC-4ADC-9DC0-BF22D531F844}" srcOrd="0" destOrd="0" presId="urn:microsoft.com/office/officeart/2005/8/layout/radial5"/>
    <dgm:cxn modelId="{FAAD923F-8CDF-4E02-871A-66D2A87E76E2}" type="presParOf" srcId="{21FA8F4F-FD62-434A-85D8-CA71526C5620}" destId="{3BFDF5D5-B464-48AE-92C4-C0128BF42A93}" srcOrd="1" destOrd="0" presId="urn:microsoft.com/office/officeart/2005/8/layout/radial5"/>
    <dgm:cxn modelId="{6FE58801-B384-4BBD-BEBA-E99108DF609D}" type="presParOf" srcId="{3BFDF5D5-B464-48AE-92C4-C0128BF42A93}" destId="{9F619BE7-E4FD-4C2A-8EF6-E3356EBA169E}" srcOrd="0" destOrd="0" presId="urn:microsoft.com/office/officeart/2005/8/layout/radial5"/>
    <dgm:cxn modelId="{2141A6A0-F1FB-4FD1-A02E-43D502834714}" type="presParOf" srcId="{21FA8F4F-FD62-434A-85D8-CA71526C5620}" destId="{C3946273-0F53-4AEB-84B4-EA491A6D3BD1}" srcOrd="2" destOrd="0" presId="urn:microsoft.com/office/officeart/2005/8/layout/radial5"/>
    <dgm:cxn modelId="{1375A5E8-0D6C-404E-8705-FD96D1D317C3}" type="presParOf" srcId="{21FA8F4F-FD62-434A-85D8-CA71526C5620}" destId="{E5972CF7-8AFF-4382-853A-D0AE3CACED27}" srcOrd="3" destOrd="0" presId="urn:microsoft.com/office/officeart/2005/8/layout/radial5"/>
    <dgm:cxn modelId="{6B915778-D9B5-45BA-A908-0F6EC3B8993C}" type="presParOf" srcId="{E5972CF7-8AFF-4382-853A-D0AE3CACED27}" destId="{E7C258F6-824E-4832-AF5C-3FE1398EFAD2}" srcOrd="0" destOrd="0" presId="urn:microsoft.com/office/officeart/2005/8/layout/radial5"/>
    <dgm:cxn modelId="{04DD55CF-43BF-4E83-9A2F-72B3AF2B1CB8}" type="presParOf" srcId="{21FA8F4F-FD62-434A-85D8-CA71526C5620}" destId="{7F62A4A7-BFDB-44C0-A6E9-E7E71F473FCD}" srcOrd="4" destOrd="0" presId="urn:microsoft.com/office/officeart/2005/8/layout/radial5"/>
    <dgm:cxn modelId="{493481AD-9651-4B0F-814E-4693F2C57B05}" type="presParOf" srcId="{21FA8F4F-FD62-434A-85D8-CA71526C5620}" destId="{0CDE4FBA-B14A-4BC9-A5CD-50686DF21E0E}" srcOrd="5" destOrd="0" presId="urn:microsoft.com/office/officeart/2005/8/layout/radial5"/>
    <dgm:cxn modelId="{94E5A084-40EA-4BA0-A8C9-E0ACE1C411BB}" type="presParOf" srcId="{0CDE4FBA-B14A-4BC9-A5CD-50686DF21E0E}" destId="{3867E5CC-780A-4D90-958A-CCD989978F59}" srcOrd="0" destOrd="0" presId="urn:microsoft.com/office/officeart/2005/8/layout/radial5"/>
    <dgm:cxn modelId="{81CC584B-A198-49EE-B52A-2D3CF0B934B5}" type="presParOf" srcId="{21FA8F4F-FD62-434A-85D8-CA71526C5620}" destId="{30345B11-E6B5-4DE1-9AA3-BAB0C38F6E8D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34D75-33EC-4ADC-9DC0-BF22D531F844}">
      <dsp:nvSpPr>
        <dsp:cNvPr id="0" name=""/>
        <dsp:cNvSpPr/>
      </dsp:nvSpPr>
      <dsp:spPr>
        <a:xfrm>
          <a:off x="3190874" y="2447145"/>
          <a:ext cx="1746249" cy="1746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/>
            <a:t>ভাষা</a:t>
          </a:r>
          <a:r>
            <a:rPr lang="en-US" sz="3900" kern="1200" dirty="0"/>
            <a:t> </a:t>
          </a:r>
          <a:r>
            <a:rPr lang="en-US" sz="3900" kern="1200" dirty="0" err="1"/>
            <a:t>শহিদ</a:t>
          </a:r>
          <a:r>
            <a:rPr lang="en-US" sz="3900" kern="1200" dirty="0"/>
            <a:t> </a:t>
          </a:r>
        </a:p>
      </dsp:txBody>
      <dsp:txXfrm>
        <a:off x="3446606" y="2702877"/>
        <a:ext cx="1234785" cy="1234785"/>
      </dsp:txXfrm>
    </dsp:sp>
    <dsp:sp modelId="{3BFDF5D5-B464-48AE-92C4-C0128BF42A93}">
      <dsp:nvSpPr>
        <dsp:cNvPr id="0" name=""/>
        <dsp:cNvSpPr/>
      </dsp:nvSpPr>
      <dsp:spPr>
        <a:xfrm rot="15982524">
          <a:off x="3854246" y="1899005"/>
          <a:ext cx="277054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898431" y="2059225"/>
        <a:ext cx="193938" cy="356234"/>
      </dsp:txXfrm>
    </dsp:sp>
    <dsp:sp modelId="{C3946273-0F53-4AEB-84B4-EA491A6D3BD1}">
      <dsp:nvSpPr>
        <dsp:cNvPr id="0" name=""/>
        <dsp:cNvSpPr/>
      </dsp:nvSpPr>
      <dsp:spPr>
        <a:xfrm>
          <a:off x="3047431" y="182689"/>
          <a:ext cx="1746249" cy="17462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3303163" y="438421"/>
        <a:ext cx="1234785" cy="1234785"/>
      </dsp:txXfrm>
    </dsp:sp>
    <dsp:sp modelId="{E5972CF7-8AFF-4382-853A-D0AE3CACED27}">
      <dsp:nvSpPr>
        <dsp:cNvPr id="0" name=""/>
        <dsp:cNvSpPr/>
      </dsp:nvSpPr>
      <dsp:spPr>
        <a:xfrm rot="1800000">
          <a:off x="4928275" y="3629113"/>
          <a:ext cx="369673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935704" y="3720133"/>
        <a:ext cx="258771" cy="356234"/>
      </dsp:txXfrm>
    </dsp:sp>
    <dsp:sp modelId="{7F62A4A7-BFDB-44C0-A6E9-E7E71F473FCD}">
      <dsp:nvSpPr>
        <dsp:cNvPr id="0" name=""/>
        <dsp:cNvSpPr/>
      </dsp:nvSpPr>
      <dsp:spPr>
        <a:xfrm>
          <a:off x="5307221" y="3669018"/>
          <a:ext cx="1746249" cy="174624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5562953" y="3924750"/>
        <a:ext cx="1234785" cy="1234785"/>
      </dsp:txXfrm>
    </dsp:sp>
    <dsp:sp modelId="{0CDE4FBA-B14A-4BC9-A5CD-50686DF21E0E}">
      <dsp:nvSpPr>
        <dsp:cNvPr id="0" name=""/>
        <dsp:cNvSpPr/>
      </dsp:nvSpPr>
      <dsp:spPr>
        <a:xfrm rot="9000000">
          <a:off x="2830050" y="3629113"/>
          <a:ext cx="369673" cy="5937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2933523" y="3720133"/>
        <a:ext cx="258771" cy="356234"/>
      </dsp:txXfrm>
    </dsp:sp>
    <dsp:sp modelId="{30345B11-E6B5-4DE1-9AA3-BAB0C38F6E8D}">
      <dsp:nvSpPr>
        <dsp:cNvPr id="0" name=""/>
        <dsp:cNvSpPr/>
      </dsp:nvSpPr>
      <dsp:spPr>
        <a:xfrm>
          <a:off x="1074528" y="3669018"/>
          <a:ext cx="1746249" cy="174624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/>
        </a:p>
      </dsp:txBody>
      <dsp:txXfrm>
        <a:off x="1330260" y="3924750"/>
        <a:ext cx="1234785" cy="1234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BF9B3-E92A-4409-A5E8-C96B092A9F7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3C1F-3DA4-45FB-9F05-8DF3FC8A1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0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3C1F-3DA4-45FB-9F05-8DF3FC8A18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05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3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0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8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F6A2-DBB8-45D3-8175-9D47767FBB8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77870-1F74-4D5F-BE70-72541E0FC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0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3102964" y="1409075"/>
            <a:ext cx="47968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83119" y="5262113"/>
            <a:ext cx="549857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>
                <a:solidFill>
                  <a:srgbClr val="FF0000"/>
                </a:solidFill>
              </a:rPr>
              <a:t>স্বাগতম</a:t>
            </a:r>
            <a:r>
              <a:rPr lang="bn-IN" sz="3600" b="1" dirty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709" y="222528"/>
            <a:ext cx="9586791" cy="469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0118" y="1272989"/>
            <a:ext cx="724348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১-ভাষা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মিছিল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২-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পুলিশের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গুলিতে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বরকত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৩-ভাষা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৪-শহিদ </a:t>
            </a:r>
            <a:r>
              <a:rPr lang="en-US" sz="44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r>
              <a:rPr lang="en-US" sz="4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0277" y="1436420"/>
            <a:ext cx="10585939" cy="30469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আজকের পাঠ</a:t>
            </a:r>
          </a:p>
          <a:p>
            <a:pPr algn="ctr"/>
            <a:r>
              <a:rPr lang="bn-IN" sz="9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শহিদদের কথা </a:t>
            </a:r>
            <a:endParaRPr lang="en-US" sz="9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24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65413" y="1020597"/>
            <a:ext cx="9556376" cy="60170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সংযোগ</a:t>
            </a:r>
          </a:p>
          <a:p>
            <a:pPr algn="ctr"/>
            <a:r>
              <a:rPr lang="bn-IN" sz="115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পাঠ</a:t>
            </a:r>
          </a:p>
          <a:p>
            <a:pPr algn="ctr"/>
            <a:r>
              <a:rPr lang="bn-IN" sz="115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পাঠ </a:t>
            </a:r>
          </a:p>
          <a:p>
            <a:pPr algn="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91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29" y="1748118"/>
            <a:ext cx="11615321" cy="466164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94212" y="286871"/>
            <a:ext cx="5827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শহিদদের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2563" y="1204847"/>
            <a:ext cx="11886851" cy="532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6799" y="1509647"/>
            <a:ext cx="11886851" cy="532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9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817191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7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D34D75-33EC-4ADC-9DC0-BF22D531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graphicEl>
                                              <a:dgm id="{F6D34D75-33EC-4ADC-9DC0-BF22D531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graphicEl>
                                              <a:dgm id="{F6D34D75-33EC-4ADC-9DC0-BF22D531F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FDF5D5-B464-48AE-92C4-C0128BF42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graphicEl>
                                              <a:dgm id="{3BFDF5D5-B464-48AE-92C4-C0128BF42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graphicEl>
                                              <a:dgm id="{3BFDF5D5-B464-48AE-92C4-C0128BF42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946273-0F53-4AEB-84B4-EA491A6D3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graphicEl>
                                              <a:dgm id="{C3946273-0F53-4AEB-84B4-EA491A6D3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graphicEl>
                                              <a:dgm id="{C3946273-0F53-4AEB-84B4-EA491A6D3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972CF7-8AFF-4382-853A-D0AE3CACE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graphicEl>
                                              <a:dgm id="{E5972CF7-8AFF-4382-853A-D0AE3CACE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graphicEl>
                                              <a:dgm id="{E5972CF7-8AFF-4382-853A-D0AE3CACE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62A4A7-BFDB-44C0-A6E9-E7E71F473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">
                                            <p:graphicEl>
                                              <a:dgm id="{7F62A4A7-BFDB-44C0-A6E9-E7E71F473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graphicEl>
                                              <a:dgm id="{7F62A4A7-BFDB-44C0-A6E9-E7E71F473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DE4FBA-B14A-4BC9-A5CD-50686DF21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graphicEl>
                                              <a:dgm id="{0CDE4FBA-B14A-4BC9-A5CD-50686DF21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graphicEl>
                                              <a:dgm id="{0CDE4FBA-B14A-4BC9-A5CD-50686DF21E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345B11-E6B5-4DE1-9AA3-BAB0C38F6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">
                                            <p:graphicEl>
                                              <a:dgm id="{30345B11-E6B5-4DE1-9AA3-BAB0C38F6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">
                                            <p:graphicEl>
                                              <a:dgm id="{30345B11-E6B5-4DE1-9AA3-BAB0C38F6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6448" y="304800"/>
            <a:ext cx="10256658" cy="50167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IN" sz="80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খুজে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খুজে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40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0165" y="591670"/>
            <a:ext cx="867783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39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39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699247" y="1004047"/>
            <a:ext cx="946672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 যুক্তবর্ণগুলো ভেঙে ওনতুন শব্দ তৈরি করে খাতায় লেখ।</a:t>
            </a:r>
          </a:p>
          <a:p>
            <a:endParaRPr lang="bn-IN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764" y="3227295"/>
            <a:ext cx="6454588" cy="279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2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7130" y="1093695"/>
            <a:ext cx="10148047" cy="273921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শব্দগুলো পাঠ থেকে খুজে বের করে অর্থ লিখি।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8846" y="161365"/>
            <a:ext cx="10201835" cy="221599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3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13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6" y="2767704"/>
            <a:ext cx="11134164" cy="409029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400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947650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মুহাম্মদ শহিদুজ্জামান</a:t>
            </a:r>
          </a:p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বহরপুর সরকারি প্রাথমিক বিদ্যালয় </a:t>
            </a:r>
          </a:p>
          <a:p>
            <a:r>
              <a:rPr lang="bn-BD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বালিয়াকান্দি,রাজবাড়ি</a:t>
            </a:r>
            <a:r>
              <a:rPr lang="bn-BD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199" y="571500"/>
            <a:ext cx="3905683" cy="391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2" y="193430"/>
            <a:ext cx="11834446" cy="64535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58698" y="4420806"/>
            <a:ext cx="66997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8819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12192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algn="ctr"/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-১.১.১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ওশুদ্ধ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১.২.১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বর্ণনামূলক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-১.৩.২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ওউত্তর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২.৪.১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-১.৪.২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শ্রবণ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ওপ্রমিত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913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2268" y="1147611"/>
            <a:ext cx="9158991" cy="193899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-১.৪.২ যুক্ত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 ১.৫.১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2216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2814918" y="239842"/>
            <a:ext cx="7835153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5" y="1506071"/>
            <a:ext cx="12299577" cy="510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2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548640"/>
            <a:ext cx="10640291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8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15" y="125506"/>
            <a:ext cx="11116300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4" y="4746"/>
            <a:ext cx="11994776" cy="68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0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61364" y="2105799"/>
            <a:ext cx="12030636" cy="132343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কি কি দেখতে পেয়েছি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99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190</Words>
  <Application>Microsoft Office PowerPoint</Application>
  <PresentationFormat>Custom</PresentationFormat>
  <Paragraphs>41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DPE</cp:lastModifiedBy>
  <cp:revision>81</cp:revision>
  <dcterms:created xsi:type="dcterms:W3CDTF">2019-04-09T05:03:13Z</dcterms:created>
  <dcterms:modified xsi:type="dcterms:W3CDTF">2020-05-26T10:55:19Z</dcterms:modified>
</cp:coreProperties>
</file>