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6" r:id="rId3"/>
    <p:sldId id="259" r:id="rId4"/>
    <p:sldId id="262" r:id="rId5"/>
    <p:sldId id="280" r:id="rId6"/>
    <p:sldId id="281" r:id="rId7"/>
    <p:sldId id="283" r:id="rId8"/>
    <p:sldId id="282" r:id="rId9"/>
    <p:sldId id="264" r:id="rId10"/>
    <p:sldId id="271" r:id="rId11"/>
    <p:sldId id="269" r:id="rId12"/>
    <p:sldId id="285" r:id="rId13"/>
    <p:sldId id="275" r:id="rId14"/>
    <p:sldId id="276" r:id="rId15"/>
    <p:sldId id="268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80338D"/>
    <a:srgbClr val="3A2E92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55C35-C8C3-4910-A962-57C7F2C6B08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EFC767-C38D-4B25-851F-7DCCA7014476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১/ ইন্টারনেট কাকে বলে ?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B7F1229-513D-4A8F-BFBB-C390778643FE}" type="parTrans" cxnId="{1640A047-CA2D-4F68-89F2-BD1CD5508134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76A1D196-6620-47A6-A564-CDF5E1CB8B89}" type="sibTrans" cxnId="{1640A047-CA2D-4F68-89F2-BD1CD5508134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3D26A973-1F14-4824-AE6C-59B3B7357241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২। মূল শব্দ সার্চ ইঞ্জিনে কোথায় লিখতে হয়?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D1F2439-29AE-4608-ADA8-FB9D78C74993}" type="parTrans" cxnId="{9DA86915-B5E9-48EA-9049-3C77C92ED7FC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9F22D71D-212D-45E9-A830-17B7F64DB9AE}" type="sibTrans" cxnId="{9DA86915-B5E9-48EA-9049-3C77C92ED7FC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A335AE00-3EA4-48F7-A626-393D712D796D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৩। তিনটি সার্চ ইঞ্জিনের নাম লেখ।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3CC026F-6DF4-436B-8224-60BBEB4F2362}" type="parTrans" cxnId="{AECC4761-751B-4627-8617-9239F3038A3D}">
      <dgm:prSet/>
      <dgm:spPr/>
      <dgm:t>
        <a:bodyPr/>
        <a:lstStyle/>
        <a:p>
          <a:endParaRPr lang="en-US" sz="1800"/>
        </a:p>
      </dgm:t>
    </dgm:pt>
    <dgm:pt modelId="{63BBF58F-9BC2-439F-A460-6879490F3698}" type="sibTrans" cxnId="{AECC4761-751B-4627-8617-9239F3038A3D}">
      <dgm:prSet/>
      <dgm:spPr/>
      <dgm:t>
        <a:bodyPr/>
        <a:lstStyle/>
        <a:p>
          <a:endParaRPr lang="en-US" sz="1800"/>
        </a:p>
      </dgm:t>
    </dgm:pt>
    <dgm:pt modelId="{9BCF611F-0745-44E7-9EF2-8C6A51B6944C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৪। গুগল কি?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CC7DE6E-F438-408D-94B5-6B0CCBE837F6}" type="parTrans" cxnId="{83EF4C30-03E3-416A-8FDC-CDC514044BCD}">
      <dgm:prSet/>
      <dgm:spPr/>
      <dgm:t>
        <a:bodyPr/>
        <a:lstStyle/>
        <a:p>
          <a:endParaRPr lang="en-US" sz="1800"/>
        </a:p>
      </dgm:t>
    </dgm:pt>
    <dgm:pt modelId="{84DBB9F0-5E83-4494-9FA7-9A092D9AC4F1}" type="sibTrans" cxnId="{83EF4C30-03E3-416A-8FDC-CDC514044BCD}">
      <dgm:prSet/>
      <dgm:spPr/>
      <dgm:t>
        <a:bodyPr/>
        <a:lstStyle/>
        <a:p>
          <a:endParaRPr lang="en-US" sz="1800"/>
        </a:p>
      </dgm:t>
    </dgm:pt>
    <dgm:pt modelId="{CCF96127-3514-4FF2-9B82-0AF550A552E6}" type="pres">
      <dgm:prSet presAssocID="{96255C35-C8C3-4910-A962-57C7F2C6B0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6CDCF8-55DC-4F5C-90C9-EE17F412C430}" type="pres">
      <dgm:prSet presAssocID="{7BEFC767-C38D-4B25-851F-7DCCA701447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53581-CD77-428B-80F7-D19D7D288031}" type="pres">
      <dgm:prSet presAssocID="{76A1D196-6620-47A6-A564-CDF5E1CB8B89}" presName="spacer" presStyleCnt="0"/>
      <dgm:spPr/>
    </dgm:pt>
    <dgm:pt modelId="{AE7F0940-22E4-40ED-A020-AADDA48C7740}" type="pres">
      <dgm:prSet presAssocID="{3D26A973-1F14-4824-AE6C-59B3B735724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3D8A3-5163-433F-9173-7A865A3123FC}" type="pres">
      <dgm:prSet presAssocID="{9F22D71D-212D-45E9-A830-17B7F64DB9AE}" presName="spacer" presStyleCnt="0"/>
      <dgm:spPr/>
    </dgm:pt>
    <dgm:pt modelId="{45F47AD7-A14B-4E7E-90AF-7C9ED592CFC1}" type="pres">
      <dgm:prSet presAssocID="{A335AE00-3EA4-48F7-A626-393D712D796D}" presName="parentText" presStyleLbl="node1" presStyleIdx="2" presStyleCnt="4" custLinFactNeighborX="-3448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EC97F-2C28-44AD-B37B-24E751DC9CFA}" type="pres">
      <dgm:prSet presAssocID="{63BBF58F-9BC2-439F-A460-6879490F3698}" presName="spacer" presStyleCnt="0"/>
      <dgm:spPr/>
    </dgm:pt>
    <dgm:pt modelId="{EEFC1626-788F-47DD-860B-032AE687F446}" type="pres">
      <dgm:prSet presAssocID="{9BCF611F-0745-44E7-9EF2-8C6A51B6944C}" presName="parentText" presStyleLbl="node1" presStyleIdx="3" presStyleCnt="4" custLinFactNeighborX="-3448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0A047-CA2D-4F68-89F2-BD1CD5508134}" srcId="{96255C35-C8C3-4910-A962-57C7F2C6B085}" destId="{7BEFC767-C38D-4B25-851F-7DCCA7014476}" srcOrd="0" destOrd="0" parTransId="{2B7F1229-513D-4A8F-BFBB-C390778643FE}" sibTransId="{76A1D196-6620-47A6-A564-CDF5E1CB8B89}"/>
    <dgm:cxn modelId="{AD71DCD7-8A48-49F1-B189-E0CB147D5AB4}" type="presOf" srcId="{96255C35-C8C3-4910-A962-57C7F2C6B085}" destId="{CCF96127-3514-4FF2-9B82-0AF550A552E6}" srcOrd="0" destOrd="0" presId="urn:microsoft.com/office/officeart/2005/8/layout/vList2"/>
    <dgm:cxn modelId="{4B3DC03E-B55F-4CA8-8FE2-3EBB4FB0F4A9}" type="presOf" srcId="{A335AE00-3EA4-48F7-A626-393D712D796D}" destId="{45F47AD7-A14B-4E7E-90AF-7C9ED592CFC1}" srcOrd="0" destOrd="0" presId="urn:microsoft.com/office/officeart/2005/8/layout/vList2"/>
    <dgm:cxn modelId="{6540C925-30DD-4CDA-AD75-DEDECE3B5A40}" type="presOf" srcId="{3D26A973-1F14-4824-AE6C-59B3B7357241}" destId="{AE7F0940-22E4-40ED-A020-AADDA48C7740}" srcOrd="0" destOrd="0" presId="urn:microsoft.com/office/officeart/2005/8/layout/vList2"/>
    <dgm:cxn modelId="{DB752E49-683C-4217-80B5-51DED1434D5A}" type="presOf" srcId="{9BCF611F-0745-44E7-9EF2-8C6A51B6944C}" destId="{EEFC1626-788F-47DD-860B-032AE687F446}" srcOrd="0" destOrd="0" presId="urn:microsoft.com/office/officeart/2005/8/layout/vList2"/>
    <dgm:cxn modelId="{9DA86915-B5E9-48EA-9049-3C77C92ED7FC}" srcId="{96255C35-C8C3-4910-A962-57C7F2C6B085}" destId="{3D26A973-1F14-4824-AE6C-59B3B7357241}" srcOrd="1" destOrd="0" parTransId="{CD1F2439-29AE-4608-ADA8-FB9D78C74993}" sibTransId="{9F22D71D-212D-45E9-A830-17B7F64DB9AE}"/>
    <dgm:cxn modelId="{15986071-0945-4247-B22B-C6DAAC7011A8}" type="presOf" srcId="{7BEFC767-C38D-4B25-851F-7DCCA7014476}" destId="{A06CDCF8-55DC-4F5C-90C9-EE17F412C430}" srcOrd="0" destOrd="0" presId="urn:microsoft.com/office/officeart/2005/8/layout/vList2"/>
    <dgm:cxn modelId="{83EF4C30-03E3-416A-8FDC-CDC514044BCD}" srcId="{96255C35-C8C3-4910-A962-57C7F2C6B085}" destId="{9BCF611F-0745-44E7-9EF2-8C6A51B6944C}" srcOrd="3" destOrd="0" parTransId="{BCC7DE6E-F438-408D-94B5-6B0CCBE837F6}" sibTransId="{84DBB9F0-5E83-4494-9FA7-9A092D9AC4F1}"/>
    <dgm:cxn modelId="{AECC4761-751B-4627-8617-9239F3038A3D}" srcId="{96255C35-C8C3-4910-A962-57C7F2C6B085}" destId="{A335AE00-3EA4-48F7-A626-393D712D796D}" srcOrd="2" destOrd="0" parTransId="{D3CC026F-6DF4-436B-8224-60BBEB4F2362}" sibTransId="{63BBF58F-9BC2-439F-A460-6879490F3698}"/>
    <dgm:cxn modelId="{FDAC4476-AA3C-44FC-98C1-E474F84302EF}" type="presParOf" srcId="{CCF96127-3514-4FF2-9B82-0AF550A552E6}" destId="{A06CDCF8-55DC-4F5C-90C9-EE17F412C430}" srcOrd="0" destOrd="0" presId="urn:microsoft.com/office/officeart/2005/8/layout/vList2"/>
    <dgm:cxn modelId="{5D22912E-FA97-4912-9E9E-1077E5CA3627}" type="presParOf" srcId="{CCF96127-3514-4FF2-9B82-0AF550A552E6}" destId="{59453581-CD77-428B-80F7-D19D7D288031}" srcOrd="1" destOrd="0" presId="urn:microsoft.com/office/officeart/2005/8/layout/vList2"/>
    <dgm:cxn modelId="{AD71865D-2AAA-4EBE-B7F3-3C7CD5DB7095}" type="presParOf" srcId="{CCF96127-3514-4FF2-9B82-0AF550A552E6}" destId="{AE7F0940-22E4-40ED-A020-AADDA48C7740}" srcOrd="2" destOrd="0" presId="urn:microsoft.com/office/officeart/2005/8/layout/vList2"/>
    <dgm:cxn modelId="{2E4E3A7F-9CE6-4B54-96A9-237A7CE7F85C}" type="presParOf" srcId="{CCF96127-3514-4FF2-9B82-0AF550A552E6}" destId="{5EC3D8A3-5163-433F-9173-7A865A3123FC}" srcOrd="3" destOrd="0" presId="urn:microsoft.com/office/officeart/2005/8/layout/vList2"/>
    <dgm:cxn modelId="{AF8A3E3D-C127-4114-8C30-A259CA9EDCDB}" type="presParOf" srcId="{CCF96127-3514-4FF2-9B82-0AF550A552E6}" destId="{45F47AD7-A14B-4E7E-90AF-7C9ED592CFC1}" srcOrd="4" destOrd="0" presId="urn:microsoft.com/office/officeart/2005/8/layout/vList2"/>
    <dgm:cxn modelId="{E54F442D-8C80-4BB2-85C0-1AE266733802}" type="presParOf" srcId="{CCF96127-3514-4FF2-9B82-0AF550A552E6}" destId="{D38EC97F-2C28-44AD-B37B-24E751DC9CFA}" srcOrd="5" destOrd="0" presId="urn:microsoft.com/office/officeart/2005/8/layout/vList2"/>
    <dgm:cxn modelId="{0863CF94-3932-4A8C-A1B0-C74C17B6D5AC}" type="presParOf" srcId="{CCF96127-3514-4FF2-9B82-0AF550A552E6}" destId="{EEFC1626-788F-47DD-860B-032AE687F4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255C35-C8C3-4910-A962-57C7F2C6B08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EFC767-C38D-4B25-851F-7DCCA7014476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১/ এটি হল পৃথিবীর বিভিন্ন প্রান্তের কম্পিউটারগুলোর সংযুক্তকারী নেটওয়ার্ক।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B7F1229-513D-4A8F-BFBB-C390778643FE}" type="parTrans" cxnId="{1640A047-CA2D-4F68-89F2-BD1CD5508134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76A1D196-6620-47A6-A564-CDF5E1CB8B89}" type="sibTrans" cxnId="{1640A047-CA2D-4F68-89F2-BD1CD5508134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3D26A973-1F14-4824-AE6C-59B3B7357241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২। সার্চ বারে।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D1F2439-29AE-4608-ADA8-FB9D78C74993}" type="parTrans" cxnId="{9DA86915-B5E9-48EA-9049-3C77C92ED7F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9F22D71D-212D-45E9-A830-17B7F64DB9AE}" type="sibTrans" cxnId="{9DA86915-B5E9-48EA-9049-3C77C92ED7F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9BCF611F-0745-44E7-9EF2-8C6A51B6944C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৪। সার্চ ইঞ্জিন।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CC7DE6E-F438-408D-94B5-6B0CCBE837F6}" type="parTrans" cxnId="{83EF4C30-03E3-416A-8FDC-CDC514044BCD}">
      <dgm:prSet/>
      <dgm:spPr/>
      <dgm:t>
        <a:bodyPr/>
        <a:lstStyle/>
        <a:p>
          <a:endParaRPr lang="en-US" sz="1600"/>
        </a:p>
      </dgm:t>
    </dgm:pt>
    <dgm:pt modelId="{84DBB9F0-5E83-4494-9FA7-9A092D9AC4F1}" type="sibTrans" cxnId="{83EF4C30-03E3-416A-8FDC-CDC514044BCD}">
      <dgm:prSet/>
      <dgm:spPr/>
      <dgm:t>
        <a:bodyPr/>
        <a:lstStyle/>
        <a:p>
          <a:endParaRPr lang="en-US" sz="1600"/>
        </a:p>
      </dgm:t>
    </dgm:pt>
    <dgm:pt modelId="{A335AE00-3EA4-48F7-A626-393D712D796D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৩। গুগল, পিঁপীলিকা ও ইয়াহু।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3BBF58F-9BC2-439F-A460-6879490F3698}" type="sibTrans" cxnId="{AECC4761-751B-4627-8617-9239F3038A3D}">
      <dgm:prSet/>
      <dgm:spPr/>
      <dgm:t>
        <a:bodyPr/>
        <a:lstStyle/>
        <a:p>
          <a:endParaRPr lang="en-US" sz="1600"/>
        </a:p>
      </dgm:t>
    </dgm:pt>
    <dgm:pt modelId="{D3CC026F-6DF4-436B-8224-60BBEB4F2362}" type="parTrans" cxnId="{AECC4761-751B-4627-8617-9239F3038A3D}">
      <dgm:prSet/>
      <dgm:spPr/>
      <dgm:t>
        <a:bodyPr/>
        <a:lstStyle/>
        <a:p>
          <a:endParaRPr lang="en-US" sz="1600"/>
        </a:p>
      </dgm:t>
    </dgm:pt>
    <dgm:pt modelId="{CCF96127-3514-4FF2-9B82-0AF550A552E6}" type="pres">
      <dgm:prSet presAssocID="{96255C35-C8C3-4910-A962-57C7F2C6B0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6CDCF8-55DC-4F5C-90C9-EE17F412C430}" type="pres">
      <dgm:prSet presAssocID="{7BEFC767-C38D-4B25-851F-7DCCA701447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53581-CD77-428B-80F7-D19D7D288031}" type="pres">
      <dgm:prSet presAssocID="{76A1D196-6620-47A6-A564-CDF5E1CB8B89}" presName="spacer" presStyleCnt="0"/>
      <dgm:spPr/>
    </dgm:pt>
    <dgm:pt modelId="{AE7F0940-22E4-40ED-A020-AADDA48C7740}" type="pres">
      <dgm:prSet presAssocID="{3D26A973-1F14-4824-AE6C-59B3B735724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3D8A3-5163-433F-9173-7A865A3123FC}" type="pres">
      <dgm:prSet presAssocID="{9F22D71D-212D-45E9-A830-17B7F64DB9AE}" presName="spacer" presStyleCnt="0"/>
      <dgm:spPr/>
    </dgm:pt>
    <dgm:pt modelId="{45F47AD7-A14B-4E7E-90AF-7C9ED592CFC1}" type="pres">
      <dgm:prSet presAssocID="{A335AE00-3EA4-48F7-A626-393D712D796D}" presName="parentText" presStyleLbl="node1" presStyleIdx="2" presStyleCnt="4" custLinFactNeighborX="-3448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EC97F-2C28-44AD-B37B-24E751DC9CFA}" type="pres">
      <dgm:prSet presAssocID="{63BBF58F-9BC2-439F-A460-6879490F3698}" presName="spacer" presStyleCnt="0"/>
      <dgm:spPr/>
    </dgm:pt>
    <dgm:pt modelId="{EEFC1626-788F-47DD-860B-032AE687F446}" type="pres">
      <dgm:prSet presAssocID="{9BCF611F-0745-44E7-9EF2-8C6A51B6944C}" presName="parentText" presStyleLbl="node1" presStyleIdx="3" presStyleCnt="4" custLinFactNeighborX="-3448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7041D-27B2-4F42-92FB-A3FE63244B31}" type="presOf" srcId="{96255C35-C8C3-4910-A962-57C7F2C6B085}" destId="{CCF96127-3514-4FF2-9B82-0AF550A552E6}" srcOrd="0" destOrd="0" presId="urn:microsoft.com/office/officeart/2005/8/layout/vList2"/>
    <dgm:cxn modelId="{7F3C9442-52BD-4B09-B4DE-62ED460795BC}" type="presOf" srcId="{7BEFC767-C38D-4B25-851F-7DCCA7014476}" destId="{A06CDCF8-55DC-4F5C-90C9-EE17F412C430}" srcOrd="0" destOrd="0" presId="urn:microsoft.com/office/officeart/2005/8/layout/vList2"/>
    <dgm:cxn modelId="{1640A047-CA2D-4F68-89F2-BD1CD5508134}" srcId="{96255C35-C8C3-4910-A962-57C7F2C6B085}" destId="{7BEFC767-C38D-4B25-851F-7DCCA7014476}" srcOrd="0" destOrd="0" parTransId="{2B7F1229-513D-4A8F-BFBB-C390778643FE}" sibTransId="{76A1D196-6620-47A6-A564-CDF5E1CB8B89}"/>
    <dgm:cxn modelId="{F53FCD9B-B9EF-4AFC-A296-F4A53D382F11}" type="presOf" srcId="{A335AE00-3EA4-48F7-A626-393D712D796D}" destId="{45F47AD7-A14B-4E7E-90AF-7C9ED592CFC1}" srcOrd="0" destOrd="0" presId="urn:microsoft.com/office/officeart/2005/8/layout/vList2"/>
    <dgm:cxn modelId="{44C18FCE-589A-4CC8-AF0F-BCE79D73011F}" type="presOf" srcId="{3D26A973-1F14-4824-AE6C-59B3B7357241}" destId="{AE7F0940-22E4-40ED-A020-AADDA48C7740}" srcOrd="0" destOrd="0" presId="urn:microsoft.com/office/officeart/2005/8/layout/vList2"/>
    <dgm:cxn modelId="{9DA86915-B5E9-48EA-9049-3C77C92ED7FC}" srcId="{96255C35-C8C3-4910-A962-57C7F2C6B085}" destId="{3D26A973-1F14-4824-AE6C-59B3B7357241}" srcOrd="1" destOrd="0" parTransId="{CD1F2439-29AE-4608-ADA8-FB9D78C74993}" sibTransId="{9F22D71D-212D-45E9-A830-17B7F64DB9AE}"/>
    <dgm:cxn modelId="{7B899BA6-5564-4806-9916-731310B7BFE1}" type="presOf" srcId="{9BCF611F-0745-44E7-9EF2-8C6A51B6944C}" destId="{EEFC1626-788F-47DD-860B-032AE687F446}" srcOrd="0" destOrd="0" presId="urn:microsoft.com/office/officeart/2005/8/layout/vList2"/>
    <dgm:cxn modelId="{83EF4C30-03E3-416A-8FDC-CDC514044BCD}" srcId="{96255C35-C8C3-4910-A962-57C7F2C6B085}" destId="{9BCF611F-0745-44E7-9EF2-8C6A51B6944C}" srcOrd="3" destOrd="0" parTransId="{BCC7DE6E-F438-408D-94B5-6B0CCBE837F6}" sibTransId="{84DBB9F0-5E83-4494-9FA7-9A092D9AC4F1}"/>
    <dgm:cxn modelId="{AECC4761-751B-4627-8617-9239F3038A3D}" srcId="{96255C35-C8C3-4910-A962-57C7F2C6B085}" destId="{A335AE00-3EA4-48F7-A626-393D712D796D}" srcOrd="2" destOrd="0" parTransId="{D3CC026F-6DF4-436B-8224-60BBEB4F2362}" sibTransId="{63BBF58F-9BC2-439F-A460-6879490F3698}"/>
    <dgm:cxn modelId="{B1720656-D29A-4A1B-AB96-E466DB774DE0}" type="presParOf" srcId="{CCF96127-3514-4FF2-9B82-0AF550A552E6}" destId="{A06CDCF8-55DC-4F5C-90C9-EE17F412C430}" srcOrd="0" destOrd="0" presId="urn:microsoft.com/office/officeart/2005/8/layout/vList2"/>
    <dgm:cxn modelId="{8700685C-3E1D-4211-8F9F-ECD5480AAF46}" type="presParOf" srcId="{CCF96127-3514-4FF2-9B82-0AF550A552E6}" destId="{59453581-CD77-428B-80F7-D19D7D288031}" srcOrd="1" destOrd="0" presId="urn:microsoft.com/office/officeart/2005/8/layout/vList2"/>
    <dgm:cxn modelId="{D9B3E77B-36D5-4A99-BAF3-B799E6D51BB2}" type="presParOf" srcId="{CCF96127-3514-4FF2-9B82-0AF550A552E6}" destId="{AE7F0940-22E4-40ED-A020-AADDA48C7740}" srcOrd="2" destOrd="0" presId="urn:microsoft.com/office/officeart/2005/8/layout/vList2"/>
    <dgm:cxn modelId="{DAA03E0C-053B-4C77-AE7F-CEDFD1B8F393}" type="presParOf" srcId="{CCF96127-3514-4FF2-9B82-0AF550A552E6}" destId="{5EC3D8A3-5163-433F-9173-7A865A3123FC}" srcOrd="3" destOrd="0" presId="urn:microsoft.com/office/officeart/2005/8/layout/vList2"/>
    <dgm:cxn modelId="{0331A4D7-034C-486C-A3A3-2AC8B483BFA7}" type="presParOf" srcId="{CCF96127-3514-4FF2-9B82-0AF550A552E6}" destId="{45F47AD7-A14B-4E7E-90AF-7C9ED592CFC1}" srcOrd="4" destOrd="0" presId="urn:microsoft.com/office/officeart/2005/8/layout/vList2"/>
    <dgm:cxn modelId="{EC3318F7-A5D2-4115-AE63-F76A3B74F71D}" type="presParOf" srcId="{CCF96127-3514-4FF2-9B82-0AF550A552E6}" destId="{D38EC97F-2C28-44AD-B37B-24E751DC9CFA}" srcOrd="5" destOrd="0" presId="urn:microsoft.com/office/officeart/2005/8/layout/vList2"/>
    <dgm:cxn modelId="{FBBA933A-B1B4-404A-850A-257E4AB6A5E2}" type="presParOf" srcId="{CCF96127-3514-4FF2-9B82-0AF550A552E6}" destId="{EEFC1626-788F-47DD-860B-032AE687F4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CDCF8-55DC-4F5C-90C9-EE17F412C430}">
      <dsp:nvSpPr>
        <dsp:cNvPr id="0" name=""/>
        <dsp:cNvSpPr/>
      </dsp:nvSpPr>
      <dsp:spPr>
        <a:xfrm>
          <a:off x="0" y="508"/>
          <a:ext cx="4419600" cy="11704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১/ ইন্টারনেট কাকে বলে ?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7137" y="57645"/>
        <a:ext cx="4305326" cy="1056183"/>
      </dsp:txXfrm>
    </dsp:sp>
    <dsp:sp modelId="{AE7F0940-22E4-40ED-A020-AADDA48C7740}">
      <dsp:nvSpPr>
        <dsp:cNvPr id="0" name=""/>
        <dsp:cNvSpPr/>
      </dsp:nvSpPr>
      <dsp:spPr>
        <a:xfrm>
          <a:off x="0" y="1184817"/>
          <a:ext cx="4419600" cy="1170457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২। মূল শব্দ সার্চ ইঞ্জিনে কোথায় লিখতে হয়?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7137" y="1241954"/>
        <a:ext cx="4305326" cy="1056183"/>
      </dsp:txXfrm>
    </dsp:sp>
    <dsp:sp modelId="{45F47AD7-A14B-4E7E-90AF-7C9ED592CFC1}">
      <dsp:nvSpPr>
        <dsp:cNvPr id="0" name=""/>
        <dsp:cNvSpPr/>
      </dsp:nvSpPr>
      <dsp:spPr>
        <a:xfrm>
          <a:off x="0" y="2362199"/>
          <a:ext cx="4419600" cy="1170457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৩। তিনটি সার্চ ইঞ্জিনের নাম লেখ।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7137" y="2419336"/>
        <a:ext cx="4305326" cy="1056183"/>
      </dsp:txXfrm>
    </dsp:sp>
    <dsp:sp modelId="{EEFC1626-788F-47DD-860B-032AE687F446}">
      <dsp:nvSpPr>
        <dsp:cNvPr id="0" name=""/>
        <dsp:cNvSpPr/>
      </dsp:nvSpPr>
      <dsp:spPr>
        <a:xfrm>
          <a:off x="0" y="3546508"/>
          <a:ext cx="4419600" cy="117045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৪। গুগল কি?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7137" y="3603645"/>
        <a:ext cx="4305326" cy="1056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CDCF8-55DC-4F5C-90C9-EE17F412C430}">
      <dsp:nvSpPr>
        <dsp:cNvPr id="0" name=""/>
        <dsp:cNvSpPr/>
      </dsp:nvSpPr>
      <dsp:spPr>
        <a:xfrm>
          <a:off x="0" y="2378"/>
          <a:ext cx="3352800" cy="117146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১/ এটি হল পৃথিবীর বিভিন্ন প্রান্তের কম্পিউটারগুলোর সংযুক্তকারী নেটওয়ার্ক।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7186" y="59564"/>
        <a:ext cx="3238428" cy="1057090"/>
      </dsp:txXfrm>
    </dsp:sp>
    <dsp:sp modelId="{AE7F0940-22E4-40ED-A020-AADDA48C7740}">
      <dsp:nvSpPr>
        <dsp:cNvPr id="0" name=""/>
        <dsp:cNvSpPr/>
      </dsp:nvSpPr>
      <dsp:spPr>
        <a:xfrm>
          <a:off x="0" y="1185105"/>
          <a:ext cx="3352800" cy="1171462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২। সার্চ বারে।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7186" y="1242291"/>
        <a:ext cx="3238428" cy="1057090"/>
      </dsp:txXfrm>
    </dsp:sp>
    <dsp:sp modelId="{45F47AD7-A14B-4E7E-90AF-7C9ED592CFC1}">
      <dsp:nvSpPr>
        <dsp:cNvPr id="0" name=""/>
        <dsp:cNvSpPr/>
      </dsp:nvSpPr>
      <dsp:spPr>
        <a:xfrm>
          <a:off x="0" y="2362199"/>
          <a:ext cx="3352800" cy="1171462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৩। গুগল, পিঁপীলিকা ও ইয়াহু।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7186" y="2419385"/>
        <a:ext cx="3238428" cy="1057090"/>
      </dsp:txXfrm>
    </dsp:sp>
    <dsp:sp modelId="{EEFC1626-788F-47DD-860B-032AE687F446}">
      <dsp:nvSpPr>
        <dsp:cNvPr id="0" name=""/>
        <dsp:cNvSpPr/>
      </dsp:nvSpPr>
      <dsp:spPr>
        <a:xfrm>
          <a:off x="0" y="3544926"/>
          <a:ext cx="3352800" cy="117146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৪। সার্চ ইঞ্জিন।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7186" y="3602112"/>
        <a:ext cx="3238428" cy="1057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E9E6C-467E-4390-95E1-5EEF69889F6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5C7CC-AC2A-4FC7-BB50-EC26ACCF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9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এটি করে দেখাবে।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5C7CC-AC2A-4FC7-BB50-EC26ACCFAB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7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4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6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4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2FD5C-A178-4F40-BFC3-D51378726A8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DAB8-A709-480B-8876-C97CAF85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1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143000" y="25908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গতম</a:t>
            </a:r>
            <a:endParaRPr lang="en-US" sz="8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8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057" y="3863403"/>
            <a:ext cx="278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গুগল </a:t>
            </a:r>
            <a:r>
              <a:rPr lang="en-US" sz="4000" dirty="0" err="1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bn-BD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 ইঞ্জিন</a:t>
            </a:r>
            <a:endParaRPr lang="en-US" sz="4000" dirty="0">
              <a:solidFill>
                <a:srgbClr val="3A2E9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5" t="3933"/>
          <a:stretch/>
        </p:blipFill>
        <p:spPr>
          <a:xfrm>
            <a:off x="5099961" y="1523999"/>
            <a:ext cx="3370435" cy="23052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75561" y="1524000"/>
            <a:ext cx="3990385" cy="23052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9901" y="3863403"/>
            <a:ext cx="278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ইয়াহু </a:t>
            </a:r>
            <a:r>
              <a:rPr lang="en-US" sz="4000" dirty="0" err="1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bn-BD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 ইঞ্জিন</a:t>
            </a:r>
            <a:endParaRPr lang="en-US" sz="4000" dirty="0">
              <a:solidFill>
                <a:srgbClr val="3A2E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7510" y="5279175"/>
            <a:ext cx="369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পিপীলিকা </a:t>
            </a:r>
            <a:r>
              <a:rPr lang="en-US" sz="4000" dirty="0" err="1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bn-BD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 ইঞ্জিন</a:t>
            </a:r>
            <a:endParaRPr lang="en-US" sz="4000" dirty="0">
              <a:solidFill>
                <a:srgbClr val="3A2E9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6" y="4571289"/>
            <a:ext cx="3325653" cy="21788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5095" y="381000"/>
            <a:ext cx="676554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bn-BD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 ইঞ্জিন ও তার নাম জেনে নিই।</a:t>
            </a:r>
            <a:endParaRPr lang="en-US" sz="4000" dirty="0">
              <a:solidFill>
                <a:srgbClr val="3A2E9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3903" y="3566652"/>
            <a:ext cx="80772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2/ </a:t>
            </a:r>
            <a:r>
              <a:rPr lang="en-US" sz="4000" dirty="0" err="1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bn-BD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ইঞ্জিন </a:t>
            </a:r>
            <a:r>
              <a:rPr lang="bn-BD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তোমরা কীভাবে ব্যবহার করবে?</a:t>
            </a:r>
            <a:r>
              <a:rPr lang="en-US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731" y="865239"/>
            <a:ext cx="676554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1/ </a:t>
            </a:r>
            <a:r>
              <a:rPr lang="en-US" sz="4000" dirty="0" err="1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bn-BD" sz="4000" dirty="0" smtClean="0">
                <a:solidFill>
                  <a:srgbClr val="3A2E92"/>
                </a:solidFill>
                <a:latin typeface="NikoshBAN" pitchFamily="2" charset="0"/>
                <a:cs typeface="NikoshBAN" pitchFamily="2" charset="0"/>
              </a:rPr>
              <a:t> ইঞ্জিন আমাদের কী কাজে লাগে?</a:t>
            </a:r>
            <a:endParaRPr lang="en-US" sz="4000" dirty="0">
              <a:solidFill>
                <a:srgbClr val="3A2E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530" y="2195378"/>
            <a:ext cx="870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 এগুলো ব্যবহার করে আমরা বিভিন্ন তথ্য নিজে সংগ্রহ করতে পারি।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9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25730" y="1143000"/>
            <a:ext cx="6232727" cy="533393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391133" y="1606991"/>
            <a:ext cx="2698394" cy="6127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35431" y="1600201"/>
            <a:ext cx="191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73530" y="2895600"/>
            <a:ext cx="213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Arrow Connector 41"/>
          <p:cNvCxnSpPr>
            <a:stCxn id="41" idx="1"/>
          </p:cNvCxnSpPr>
          <p:nvPr/>
        </p:nvCxnSpPr>
        <p:spPr>
          <a:xfrm flipH="1" flipV="1">
            <a:off x="2971800" y="4343147"/>
            <a:ext cx="3701730" cy="7594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3610" y="20588"/>
            <a:ext cx="902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ইন্টারনেট ব্যবহার করে আমরা কীভাবে সহজে তথ্য সংগ্রহ করতে পারি?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94444E-6 0.0331 L -0.49288 0.29491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9" grpId="0"/>
      <p:bldP spid="41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76200"/>
            <a:ext cx="7772400" cy="1371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দলে বস এবং ৭০ পৃষ্ঠা বের কর। সংক্ষিপ্ত প্রশ্নের উত্তর দাও 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60003688"/>
              </p:ext>
            </p:extLst>
          </p:nvPr>
        </p:nvGraphicFramePr>
        <p:xfrm>
          <a:off x="457200" y="1752600"/>
          <a:ext cx="441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8456674"/>
              </p:ext>
            </p:extLst>
          </p:nvPr>
        </p:nvGraphicFramePr>
        <p:xfrm>
          <a:off x="5486400" y="1752600"/>
          <a:ext cx="3352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15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6CDCF8-55DC-4F5C-90C9-EE17F412C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A06CDCF8-55DC-4F5C-90C9-EE17F412C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F0940-22E4-40ED-A020-AADDA48C7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AE7F0940-22E4-40ED-A020-AADDA48C7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F47AD7-A14B-4E7E-90AF-7C9ED592C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45F47AD7-A14B-4E7E-90AF-7C9ED592C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FC1626-788F-47DD-860B-032AE687F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EEFC1626-788F-47DD-860B-032AE687F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6CDCF8-55DC-4F5C-90C9-EE17F412C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A06CDCF8-55DC-4F5C-90C9-EE17F412C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7F0940-22E4-40ED-A020-AADDA48C7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AE7F0940-22E4-40ED-A020-AADDA48C7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F47AD7-A14B-4E7E-90AF-7C9ED592C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45F47AD7-A14B-4E7E-90AF-7C9ED592C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C1626-788F-47DD-860B-032AE687F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EEFC1626-788F-47DD-860B-032AE687F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304800" y="76200"/>
            <a:ext cx="8534918" cy="685800"/>
          </a:xfrm>
          <a:prstGeom prst="parallelogram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একাকী খাতায় লিখে শুন্যস্থান পূরণ কর।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667000"/>
            <a:ext cx="82296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১/ বিশাল নেটওয়ার্ক হল ----------------------।</a:t>
            </a:r>
            <a:endParaRPr lang="en-US" sz="3200" b="1" dirty="0">
              <a:solidFill>
                <a:srgbClr val="33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657600"/>
            <a:ext cx="82296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/ গুগল হল  --------------------------।</a:t>
            </a:r>
            <a:endParaRPr lang="en-US" sz="3200" b="1" dirty="0">
              <a:solidFill>
                <a:srgbClr val="33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572000"/>
            <a:ext cx="8229600" cy="9143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/ বই, টেলিভিশন, খবরের কাগজ থেকে ---------------সংগ্রহ করতে পারি।</a:t>
            </a:r>
            <a:endParaRPr lang="en-US" sz="3200" b="1" dirty="0">
              <a:solidFill>
                <a:srgbClr val="33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715000"/>
            <a:ext cx="82296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১/ বিষয় সম্পর্কিত “মূল শব্দ”  ------------ bar </a:t>
            </a:r>
            <a:r>
              <a:rPr lang="en-US" sz="3200" b="1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200" b="1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লিখতে হয়।</a:t>
            </a:r>
            <a:endParaRPr lang="en-US" sz="3200" b="1" dirty="0">
              <a:solidFill>
                <a:srgbClr val="33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1386348"/>
            <a:ext cx="178525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0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1386348"/>
            <a:ext cx="259131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Search</a:t>
            </a:r>
            <a:r>
              <a:rPr lang="bn-BD" sz="32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ইঞ্জিন</a:t>
            </a:r>
            <a:endParaRPr lang="en-US" sz="32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386348"/>
            <a:ext cx="1447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endParaRPr lang="en-US" sz="40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1000" y="1386348"/>
            <a:ext cx="178525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Search</a:t>
            </a:r>
            <a:endParaRPr lang="en-US" sz="32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" y="1066800"/>
            <a:ext cx="8991600" cy="1143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7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1676E-6 L 0.22743 0.1609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8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42917 0.3166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51441 0.4388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2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1676E-6 L -0.00156 0.6159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30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228600" y="2299855"/>
            <a:ext cx="8763000" cy="4329545"/>
          </a:xfrm>
          <a:prstGeom prst="flowChartPredefined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 ব্যবহার করে জাতীয় ফুল, জাতীয় পাখি ও জাতীয় পতাকার একটি করে ছবি ডাউনলোড দিয়ে নিয়ে আসবে।</a:t>
            </a:r>
            <a:endParaRPr lang="en-US" sz="54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1447800" y="0"/>
            <a:ext cx="6096000" cy="2057400"/>
          </a:xfrm>
          <a:prstGeom prst="leftRight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0" y="1493490"/>
            <a:ext cx="59436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19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15900"/>
            <a:ext cx="8937625" cy="6426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G_20160209_131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95319"/>
            <a:ext cx="1984611" cy="2014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560715" y="381000"/>
            <a:ext cx="5754485" cy="137245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i="1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8000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i="1" dirty="0" err="1" smtClean="0">
                <a:latin typeface="SutonnyMJ" pitchFamily="2" charset="0"/>
                <a:cs typeface="SutonnyMJ" pitchFamily="2" charset="0"/>
              </a:rPr>
              <a:t>cwiwPw</a:t>
            </a:r>
            <a:r>
              <a:rPr lang="en-US" sz="8000" i="1" dirty="0" err="1">
                <a:latin typeface="SutonnyMJ" pitchFamily="2" charset="0"/>
                <a:cs typeface="SutonnyMJ" pitchFamily="2" charset="0"/>
              </a:rPr>
              <a:t>Z</a:t>
            </a:r>
            <a:endParaRPr lang="en-US" sz="8000" i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6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/>
          <p:cNvSpPr/>
          <p:nvPr/>
        </p:nvSpPr>
        <p:spPr>
          <a:xfrm>
            <a:off x="76201" y="100241"/>
            <a:ext cx="8915400" cy="6681559"/>
          </a:xfrm>
          <a:prstGeom prst="cub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৫ম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pPr algn="ctr"/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১০</a:t>
            </a:r>
          </a:p>
          <a:p>
            <a:pPr algn="ctr"/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তথ্য সংগ্রহ,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৩</a:t>
            </a:r>
            <a:endParaRPr lang="bn-BD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276600" y="381000"/>
            <a:ext cx="4343400" cy="12192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00241"/>
            <a:ext cx="2009198" cy="172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26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1468582" y="76200"/>
            <a:ext cx="6248400" cy="11430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Magnetic Disk 1"/>
          <p:cNvSpPr/>
          <p:nvPr/>
        </p:nvSpPr>
        <p:spPr>
          <a:xfrm>
            <a:off x="596515" y="1405592"/>
            <a:ext cx="7924800" cy="5300008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282" y="3352800"/>
            <a:ext cx="7239000" cy="267765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</a:rPr>
              <a:t>১১,২,১ ইন্টারনেট ব্যবহারের মাধ্যমে তথ্য সংগ্রহ করতে পারবে ও সংগৃহীত তথ্য শ্রেণিতে উপস্থাপন করতে পারবে</a:t>
            </a:r>
            <a:r>
              <a:rPr lang="bn-BD" sz="2400" dirty="0" smtClean="0">
                <a:solidFill>
                  <a:srgbClr val="0070C0"/>
                </a:solidFill>
              </a:rPr>
              <a:t>।</a:t>
            </a:r>
          </a:p>
          <a:p>
            <a:r>
              <a:rPr lang="bn-BD" sz="2400" dirty="0" smtClean="0">
                <a:solidFill>
                  <a:srgbClr val="0070C0"/>
                </a:solidFill>
              </a:rPr>
              <a:t>১১,২,২ সংগৃহীত তথ্য সংরক্ষণের উপায় বলতে পারবে।</a:t>
            </a:r>
          </a:p>
          <a:p>
            <a:r>
              <a:rPr lang="bn-BD" sz="2400" dirty="0" smtClean="0">
                <a:solidFill>
                  <a:srgbClr val="0070C0"/>
                </a:solidFill>
              </a:rPr>
              <a:t>১১,২,৩ প্রযুক্তি ব্যবহাএ করে সহপাঠি ও অন্যান্যদের সাথে তথ্য বিনিময় করতে পারবে।</a:t>
            </a:r>
            <a:endParaRPr lang="bn-BD" sz="2400" dirty="0" smtClean="0">
              <a:solidFill>
                <a:srgbClr val="0070C0"/>
              </a:solidFill>
            </a:endParaRPr>
          </a:p>
          <a:p>
            <a:endParaRPr lang="bn-BD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32"/>
          <a:stretch/>
        </p:blipFill>
        <p:spPr>
          <a:xfrm>
            <a:off x="66743" y="235973"/>
            <a:ext cx="3608063" cy="31168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74806" y="381000"/>
            <a:ext cx="2878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 কী থেকে আমরা তথ্য পেয়ে থাকি?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" y="3638491"/>
            <a:ext cx="3608062" cy="2988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200"/>
            <a:ext cx="3962400" cy="2740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35973"/>
            <a:ext cx="2819399" cy="31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037772" cy="25146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/>
          <a:stretch/>
        </p:blipFill>
        <p:spPr>
          <a:xfrm>
            <a:off x="4800600" y="3429000"/>
            <a:ext cx="3954676" cy="323727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1"/>
          <a:stretch/>
        </p:blipFill>
        <p:spPr>
          <a:xfrm>
            <a:off x="152400" y="3429000"/>
            <a:ext cx="4037772" cy="3217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667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টেলিভিশন ও রেডিও থেকে আমরা কি জানতে পাই?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3460"/>
            <a:ext cx="3954676" cy="25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038731" cy="29718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6" y="3320259"/>
            <a:ext cx="3999050" cy="3114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0796" y="457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১। বই থেকে কি পাই?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320259"/>
            <a:ext cx="4744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 খবরের কাগজ থেকে কি জানতে পাই?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0796" y="1383481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 থেকে আমরা বিভিন্ন জ্ঞান অর্জন করতে পারি।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0797" y="4818375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খবরের কাগজ থেকে  দেশ-বিদেশের খবর জাতে পারি।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90600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প্রশ্নঃ</a:t>
            </a: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 ব্যবহার করে আমরা কীভাবে তথ্য সংগ্রহ, সংরক্ষণ ও বিনিময় করতে পারি?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পাঠ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332332"/>
            <a:ext cx="8610600" cy="3046988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সংগ্রহ, সংরক্ষণ ও বিনিময়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356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219</cp:revision>
  <dcterms:created xsi:type="dcterms:W3CDTF">2018-06-07T14:16:18Z</dcterms:created>
  <dcterms:modified xsi:type="dcterms:W3CDTF">2020-05-26T12:12:49Z</dcterms:modified>
</cp:coreProperties>
</file>