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10600" cy="6324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381000"/>
            <a:ext cx="8305800" cy="5943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6800" y="762000"/>
            <a:ext cx="6400800" cy="221599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3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golap fu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3657600"/>
            <a:ext cx="3276600" cy="2438400"/>
          </a:xfrm>
          <a:prstGeom prst="rect">
            <a:avLst/>
          </a:prstGeom>
        </p:spPr>
      </p:pic>
      <p:pic>
        <p:nvPicPr>
          <p:cNvPr id="8" name="Picture 7" descr="t.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733800"/>
            <a:ext cx="3505200" cy="2295525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686800" cy="6172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685800"/>
            <a:ext cx="8153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1219200"/>
            <a:ext cx="6858000" cy="132343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4343400"/>
            <a:ext cx="4800600" cy="144655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en-US" sz="8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রি</a:t>
            </a:r>
            <a:r>
              <a:rPr lang="en-US" sz="8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534400" cy="6248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685800"/>
            <a:ext cx="8077200" cy="5715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3000" y="990600"/>
            <a:ext cx="7162800" cy="144655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</a:t>
            </a:r>
            <a:r>
              <a:rPr lang="en-US" sz="8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ন</a:t>
            </a:r>
            <a:r>
              <a:rPr lang="en-US" sz="8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</a:t>
            </a:r>
            <a:r>
              <a:rPr lang="en-US" sz="8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</a:t>
            </a:r>
            <a:endParaRPr lang="en-US" sz="8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971800"/>
            <a:ext cx="7086600" cy="29854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১|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|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২|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ক্ষেত্রের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পরিসীমা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|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৩|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ক্ষেতের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|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86800" cy="6248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533400"/>
            <a:ext cx="8305800" cy="5715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14400" y="1066800"/>
            <a:ext cx="70866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শুরুতেই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সুত্র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নিই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3200400"/>
            <a:ext cx="678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১|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আয়তক্ষেত্রের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দৈর্ঘ্যxপ্রস্থ</a:t>
            </a:r>
            <a:endParaRPr lang="en-US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২|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আয়তক্ষেত্রের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পরিসীমা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= ২(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দৈর্ঘ্য+প্রস্থ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৩|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বর্গক্ষেত্রের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= (১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US" sz="4000" baseline="50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baseline="50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610600" cy="6477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381000"/>
            <a:ext cx="8229600" cy="6019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3000" y="990600"/>
            <a:ext cx="6248400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দেখ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6670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আয়তক্ষেত্রঃ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বাহুদ্বয়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সমকোন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|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5800" y="4800600"/>
            <a:ext cx="2514600" cy="1143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624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4495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39000" y="5943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6019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6248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457200"/>
            <a:ext cx="8229600" cy="5867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990600"/>
            <a:ext cx="7162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বর্গক্ষেত্রঃ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সমকোন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বর্গক্ষেত্র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|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3886200"/>
            <a:ext cx="1905000" cy="1676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00200" y="3657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3810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5562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556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534400" cy="6324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381000"/>
            <a:ext cx="7924800" cy="5943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6800" y="685800"/>
            <a:ext cx="7086600" cy="11079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সৃজনশীল</a:t>
            </a:r>
            <a:r>
              <a:rPr lang="en-US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প্রশ্নঃ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133600"/>
            <a:ext cx="7086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আয়তকার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জমিরক্ষেত্রফল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৫৪০০বঃমিঃ 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|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প্রস্থের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দেড়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|</a:t>
            </a:r>
          </a:p>
          <a:p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“ক”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উদ্দীপকের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সমীকরন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|</a:t>
            </a:r>
          </a:p>
          <a:p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খ)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জমিটির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|</a:t>
            </a:r>
          </a:p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জমিটির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বর্গক্ষেত্রের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্বর্গক্ষেত্র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|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381000"/>
            <a:ext cx="8305800" cy="594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762000"/>
            <a:ext cx="3505200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133600"/>
            <a:ext cx="7696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মনেকরি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জমিটির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= ক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মিঃ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,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জমিটির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= ক x 1.5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মিঃ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জমিটির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=১.5ক</a:t>
            </a:r>
            <a:r>
              <a:rPr lang="en-US" sz="4400" baseline="500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বঃমিঃ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baseline="50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শর্তমতে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 ১.5 ক</a:t>
            </a:r>
            <a:r>
              <a:rPr lang="en-US" sz="4400" baseline="50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=৫৪০০</a:t>
            </a:r>
            <a:endParaRPr lang="en-US" sz="4400" baseline="50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6324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533400"/>
            <a:ext cx="8229600" cy="594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" y="914400"/>
            <a:ext cx="8001000" cy="5345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খ) ক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১.৫ ক</a:t>
            </a:r>
            <a:r>
              <a:rPr lang="en-US" sz="4400" baseline="50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=৫৪০০</a:t>
            </a: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ক</a:t>
            </a:r>
            <a:r>
              <a:rPr lang="en-US" sz="4400" baseline="50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=৫৪০০/১.৫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বা,ক</a:t>
            </a:r>
            <a:r>
              <a:rPr lang="en-US" sz="4400" baseline="50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=৩৬০০</a:t>
            </a:r>
          </a:p>
          <a:p>
            <a:endParaRPr lang="en-US" sz="4400" baseline="50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baseline="50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baseline="500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ক= ৬০</a:t>
            </a:r>
          </a:p>
          <a:p>
            <a:r>
              <a:rPr lang="en-US" sz="4400" baseline="50000" dirty="0" smtClean="0">
                <a:latin typeface="NikoshBAN" pitchFamily="2" charset="0"/>
                <a:cs typeface="NikoshBAN" pitchFamily="2" charset="0"/>
              </a:rPr>
              <a:t>;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ক= ৬০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মিঃ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baseline="50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১.5ক=৯০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মিঃ</a:t>
            </a:r>
            <a:endParaRPr lang="en-US" sz="4400" baseline="500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baseline="50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aseline="50000" dirty="0" smtClean="0">
                <a:latin typeface="NikoshBAN" pitchFamily="2" charset="0"/>
                <a:cs typeface="NikoshBAN" pitchFamily="2" charset="0"/>
              </a:rPr>
              <a:t>ব</a:t>
            </a:r>
            <a:endParaRPr lang="en-US" sz="3600" baseline="50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457200"/>
            <a:ext cx="8382000" cy="594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838200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আয়তকার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জমির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বর্গক্ষেত্রের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বাহু</a:t>
            </a:r>
            <a:endParaRPr lang="en-US" sz="4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বর্গক্ষেত্রের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=৬০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মিঃ</a:t>
            </a:r>
            <a:endParaRPr lang="en-US" sz="4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;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বর্গক্ষেত্রের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=(৬০)</a:t>
            </a:r>
            <a:r>
              <a:rPr lang="en-US" sz="4800" baseline="50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বঃমিঃ</a:t>
            </a:r>
          </a:p>
          <a:p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  =৩৬০০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বঃমিঃ</a:t>
            </a:r>
            <a:endParaRPr lang="en-US" sz="4800" baseline="50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04800"/>
            <a:ext cx="8686800" cy="6172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457200"/>
            <a:ext cx="8305800" cy="5791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914400"/>
            <a:ext cx="6858000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একক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endParaRPr lang="en-US" sz="4000" dirty="0"/>
          </a:p>
        </p:txBody>
      </p:sp>
      <p:pic>
        <p:nvPicPr>
          <p:cNvPr id="7" name="Picture 6" descr="s 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981200"/>
            <a:ext cx="5791200" cy="1809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4419600"/>
            <a:ext cx="7620000" cy="156966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ঘরের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৫৫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মিঃ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|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সেঃমিঃ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|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52400"/>
            <a:ext cx="8686800" cy="6400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304800"/>
            <a:ext cx="8382000" cy="6019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762000"/>
            <a:ext cx="6781800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819400"/>
            <a:ext cx="7772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শাহানুর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আলম</a:t>
            </a:r>
            <a:endParaRPr lang="en-US" sz="5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সহঃ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পলিটেকনিক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রংপুর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|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Resize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3048000"/>
            <a:ext cx="1464661" cy="144780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763000" cy="6324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457200"/>
            <a:ext cx="8382000" cy="5791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1219200"/>
            <a:ext cx="7467600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gw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628900"/>
            <a:ext cx="6019800" cy="1600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4800600"/>
            <a:ext cx="7620000" cy="120032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আয়তকার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;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|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ঘরটির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পরিসীমা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|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6248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533400"/>
            <a:ext cx="8229600" cy="5791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00200" y="990600"/>
            <a:ext cx="60960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819400"/>
            <a:ext cx="7391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১|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বর্গক্ষেত্রের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২|বর্গক্ষেত্রের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৪০০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বঃমিঃ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বাহুর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৩|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ক্ষেত্রের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পরিসীমার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সুত্র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86800" cy="6324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457200"/>
            <a:ext cx="8305800" cy="594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ar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990600"/>
            <a:ext cx="3352800" cy="2209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0" y="1524000"/>
            <a:ext cx="68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1981200"/>
            <a:ext cx="1981200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3886200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বাসার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রুমের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মেপে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ঘরটির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পরীসীমা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আস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|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10600" cy="6248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609600"/>
            <a:ext cx="8229600" cy="5715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581400"/>
            <a:ext cx="4191000" cy="2038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5400" y="1295400"/>
            <a:ext cx="647700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en-US" sz="9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ন্য</a:t>
            </a:r>
            <a:r>
              <a:rPr lang="en-US" sz="9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381000"/>
            <a:ext cx="8458200" cy="594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Wave 3"/>
          <p:cNvSpPr/>
          <p:nvPr/>
        </p:nvSpPr>
        <p:spPr>
          <a:xfrm>
            <a:off x="1295400" y="914400"/>
            <a:ext cx="5562600" cy="1600200"/>
          </a:xfrm>
          <a:prstGeom prst="wav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895600"/>
            <a:ext cx="50292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৮ম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শ্রেনী</a:t>
            </a:r>
            <a:endParaRPr lang="en-US" sz="6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i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i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i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গনিত</a:t>
            </a:r>
            <a:endParaRPr lang="en-US" sz="4800" i="1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i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000" i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; ৩য়</a:t>
            </a:r>
          </a:p>
          <a:p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 ; ৫০ </a:t>
            </a:r>
            <a:r>
              <a:rPr lang="en-US" sz="3600" i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8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1" y="3505200"/>
            <a:ext cx="19050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10600" cy="6400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457200"/>
            <a:ext cx="8153400" cy="6019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95400" y="914400"/>
            <a:ext cx="6553200" cy="10156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সবাই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pj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514600"/>
            <a:ext cx="71628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458200" cy="6248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457200"/>
            <a:ext cx="8077200" cy="58674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3000" y="1143000"/>
            <a:ext cx="6858000" cy="10156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দেখ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jp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895600"/>
            <a:ext cx="67056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534400" cy="6172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609600"/>
            <a:ext cx="8153400" cy="5715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1219200"/>
            <a:ext cx="7620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13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13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13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যন্ত্র</a:t>
            </a:r>
            <a:r>
              <a:rPr lang="en-US" sz="13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13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13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sz="13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13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610600" cy="6248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609600"/>
            <a:ext cx="8077200" cy="5791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19200" y="914400"/>
            <a:ext cx="6858000" cy="51706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ঠিক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বলেছ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|</a:t>
            </a:r>
          </a:p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পরিমাপের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কাজে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|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হ্যা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ভুমি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জমি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পুকুর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পরিমাপের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লাগে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610600" cy="624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609600"/>
            <a:ext cx="8229600" cy="5791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914400"/>
            <a:ext cx="7620000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জমির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দেখ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k.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628900"/>
            <a:ext cx="7391400" cy="33909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457200"/>
            <a:ext cx="8458200" cy="6172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762000"/>
            <a:ext cx="8001000" cy="563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1143000"/>
            <a:ext cx="6781800" cy="10156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পুকুরের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দেখ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puku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8000"/>
            <a:ext cx="7162800" cy="3200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387</Words>
  <Application>Microsoft Office PowerPoint</Application>
  <PresentationFormat>On-screen Show (4:3)</PresentationFormat>
  <Paragraphs>79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34</cp:revision>
  <dcterms:created xsi:type="dcterms:W3CDTF">2006-08-16T00:00:00Z</dcterms:created>
  <dcterms:modified xsi:type="dcterms:W3CDTF">2020-05-27T11:26:19Z</dcterms:modified>
</cp:coreProperties>
</file>