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69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89BB4-0033-4129-9CDD-DBA7C7841B92}" type="doc">
      <dgm:prSet loTypeId="urn:microsoft.com/office/officeart/2005/8/layout/hierarchy1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2580670-5813-4F44-A035-705B89726433}">
      <dgm:prSet phldrT="[Text]"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মিশ্র খাদ্য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1DAF38-C684-495A-8BEA-E336008F254D}" type="parTrans" cxnId="{757A5FB6-D412-460D-9AD4-15D9BA74448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9C9734A-0525-4C66-99CF-6F7A34136113}" type="sibTrans" cxnId="{757A5FB6-D412-460D-9AD4-15D9BA744488}">
      <dgm:prSet/>
      <dgm:spPr/>
      <dgm:t>
        <a:bodyPr/>
        <a:lstStyle/>
        <a:p>
          <a:endParaRPr lang="en-US"/>
        </a:p>
      </dgm:t>
    </dgm:pt>
    <dgm:pt modelId="{0952A57A-D3B7-482A-A2BE-C7D340CA3087}">
      <dgm:prSet phldrT="[Text]"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খাদ্যের প্রকৃতি অনুসারে খাদ্য দুই প্রকার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06A91A-A321-4187-8BA4-136AFE4F3D0D}" type="sibTrans" cxnId="{AB014E56-41D8-4ACB-94F4-88FACCD14465}">
      <dgm:prSet/>
      <dgm:spPr/>
      <dgm:t>
        <a:bodyPr/>
        <a:lstStyle/>
        <a:p>
          <a:endParaRPr lang="en-US"/>
        </a:p>
      </dgm:t>
    </dgm:pt>
    <dgm:pt modelId="{8E92CB04-8B3C-4A76-A1FA-A152DEBFEA69}" type="parTrans" cxnId="{AB014E56-41D8-4ACB-94F4-88FACCD14465}">
      <dgm:prSet/>
      <dgm:spPr/>
      <dgm:t>
        <a:bodyPr/>
        <a:lstStyle/>
        <a:p>
          <a:endParaRPr lang="en-US"/>
        </a:p>
      </dgm:t>
    </dgm:pt>
    <dgm:pt modelId="{AD489DF4-FF9F-45CE-9980-569A5338082D}">
      <dgm:prSet phldrT="[Text]"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বিশুদ্ধ খাদ্য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26F53-8F6D-42C6-B70D-C306D5F0B0AA}" type="sibTrans" cxnId="{FD014BB0-AE56-45BB-B984-99033F6A9BAC}">
      <dgm:prSet/>
      <dgm:spPr/>
      <dgm:t>
        <a:bodyPr/>
        <a:lstStyle/>
        <a:p>
          <a:endParaRPr lang="en-US"/>
        </a:p>
      </dgm:t>
    </dgm:pt>
    <dgm:pt modelId="{AE5E914F-3507-4DD3-987F-0C50C8725C95}" type="parTrans" cxnId="{FD014BB0-AE56-45BB-B984-99033F6A9BA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96FA68-C55F-4826-9ECE-FBD4AEBABF39}" type="pres">
      <dgm:prSet presAssocID="{E8F89BB4-0033-4129-9CDD-DBA7C7841B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05629E-6E4B-4BAE-8608-7CC5F5FD5B11}" type="pres">
      <dgm:prSet presAssocID="{0952A57A-D3B7-482A-A2BE-C7D340CA3087}" presName="hierRoot1" presStyleCnt="0"/>
      <dgm:spPr/>
    </dgm:pt>
    <dgm:pt modelId="{188F7D49-1279-4D34-85B1-DA82A31AA6D5}" type="pres">
      <dgm:prSet presAssocID="{0952A57A-D3B7-482A-A2BE-C7D340CA3087}" presName="composite" presStyleCnt="0"/>
      <dgm:spPr/>
    </dgm:pt>
    <dgm:pt modelId="{11EEB885-7E1B-4C63-ABDC-A5C82AC0622C}" type="pres">
      <dgm:prSet presAssocID="{0952A57A-D3B7-482A-A2BE-C7D340CA3087}" presName="background" presStyleLbl="node0" presStyleIdx="0" presStyleCnt="1"/>
      <dgm:spPr/>
    </dgm:pt>
    <dgm:pt modelId="{7B1B6F05-A0B1-4008-86D6-7B51D303CDF9}" type="pres">
      <dgm:prSet presAssocID="{0952A57A-D3B7-482A-A2BE-C7D340CA3087}" presName="text" presStyleLbl="fgAcc0" presStyleIdx="0" presStyleCnt="1" custScaleX="250061" custScaleY="41492" custLinFactNeighborX="-801">
        <dgm:presLayoutVars>
          <dgm:chPref val="3"/>
        </dgm:presLayoutVars>
      </dgm:prSet>
      <dgm:spPr/>
    </dgm:pt>
    <dgm:pt modelId="{630E41BB-F153-4DCB-8F39-65139EA7EC39}" type="pres">
      <dgm:prSet presAssocID="{0952A57A-D3B7-482A-A2BE-C7D340CA3087}" presName="hierChild2" presStyleCnt="0"/>
      <dgm:spPr/>
    </dgm:pt>
    <dgm:pt modelId="{467655CC-FBA8-44DF-8D49-B92D50783D66}" type="pres">
      <dgm:prSet presAssocID="{FA1DAF38-C684-495A-8BEA-E336008F254D}" presName="Name10" presStyleLbl="parChTrans1D2" presStyleIdx="0" presStyleCnt="2"/>
      <dgm:spPr/>
    </dgm:pt>
    <dgm:pt modelId="{DAEEB344-1823-47A4-993C-58B04FB7D2E7}" type="pres">
      <dgm:prSet presAssocID="{E2580670-5813-4F44-A035-705B89726433}" presName="hierRoot2" presStyleCnt="0"/>
      <dgm:spPr/>
    </dgm:pt>
    <dgm:pt modelId="{6800A0F9-1CDE-470B-9E1B-9B6E4BA0E54B}" type="pres">
      <dgm:prSet presAssocID="{E2580670-5813-4F44-A035-705B89726433}" presName="composite2" presStyleCnt="0"/>
      <dgm:spPr/>
    </dgm:pt>
    <dgm:pt modelId="{95C55135-440B-4EB6-ACAB-847BA833ED86}" type="pres">
      <dgm:prSet presAssocID="{E2580670-5813-4F44-A035-705B89726433}" presName="background2" presStyleLbl="node2" presStyleIdx="0" presStyleCnt="2"/>
      <dgm:spPr/>
    </dgm:pt>
    <dgm:pt modelId="{0BE3C12E-79CD-41B3-83AC-25FFAAD3CF62}" type="pres">
      <dgm:prSet presAssocID="{E2580670-5813-4F44-A035-705B89726433}" presName="text2" presStyleLbl="fgAcc2" presStyleIdx="0" presStyleCnt="2" custScaleY="45697" custLinFactNeighborY="1387">
        <dgm:presLayoutVars>
          <dgm:chPref val="3"/>
        </dgm:presLayoutVars>
      </dgm:prSet>
      <dgm:spPr/>
    </dgm:pt>
    <dgm:pt modelId="{2DB43322-EB5C-46FA-AD2E-97A83307C33F}" type="pres">
      <dgm:prSet presAssocID="{E2580670-5813-4F44-A035-705B89726433}" presName="hierChild3" presStyleCnt="0"/>
      <dgm:spPr/>
    </dgm:pt>
    <dgm:pt modelId="{6DEAF02D-4018-41E8-AB18-91090F4BDC76}" type="pres">
      <dgm:prSet presAssocID="{AE5E914F-3507-4DD3-987F-0C50C8725C95}" presName="Name10" presStyleLbl="parChTrans1D2" presStyleIdx="1" presStyleCnt="2"/>
      <dgm:spPr/>
    </dgm:pt>
    <dgm:pt modelId="{D53958CC-9052-4CF4-B1BE-0CFB4DE23200}" type="pres">
      <dgm:prSet presAssocID="{AD489DF4-FF9F-45CE-9980-569A5338082D}" presName="hierRoot2" presStyleCnt="0"/>
      <dgm:spPr/>
    </dgm:pt>
    <dgm:pt modelId="{093EB2DD-2CAA-4C7B-98F5-726326985C0B}" type="pres">
      <dgm:prSet presAssocID="{AD489DF4-FF9F-45CE-9980-569A5338082D}" presName="composite2" presStyleCnt="0"/>
      <dgm:spPr/>
    </dgm:pt>
    <dgm:pt modelId="{4C16B3B1-BB0B-4807-9D34-302F0FFAB8E5}" type="pres">
      <dgm:prSet presAssocID="{AD489DF4-FF9F-45CE-9980-569A5338082D}" presName="background2" presStyleLbl="node2" presStyleIdx="1" presStyleCnt="2"/>
      <dgm:spPr/>
    </dgm:pt>
    <dgm:pt modelId="{18E6C9FB-36FC-44B4-9B00-22EBF935DEB8}" type="pres">
      <dgm:prSet presAssocID="{AD489DF4-FF9F-45CE-9980-569A5338082D}" presName="text2" presStyleLbl="fgAcc2" presStyleIdx="1" presStyleCnt="2" custScaleY="44559">
        <dgm:presLayoutVars>
          <dgm:chPref val="3"/>
        </dgm:presLayoutVars>
      </dgm:prSet>
      <dgm:spPr/>
    </dgm:pt>
    <dgm:pt modelId="{17588827-A1D8-4013-BA81-F5601BD962AA}" type="pres">
      <dgm:prSet presAssocID="{AD489DF4-FF9F-45CE-9980-569A5338082D}" presName="hierChild3" presStyleCnt="0"/>
      <dgm:spPr/>
    </dgm:pt>
  </dgm:ptLst>
  <dgm:cxnLst>
    <dgm:cxn modelId="{39292037-73BB-4A4C-9056-5DDED10CA5CF}" type="presOf" srcId="{E8F89BB4-0033-4129-9CDD-DBA7C7841B92}" destId="{5A96FA68-C55F-4826-9ECE-FBD4AEBABF39}" srcOrd="0" destOrd="0" presId="urn:microsoft.com/office/officeart/2005/8/layout/hierarchy1"/>
    <dgm:cxn modelId="{AB014E56-41D8-4ACB-94F4-88FACCD14465}" srcId="{E8F89BB4-0033-4129-9CDD-DBA7C7841B92}" destId="{0952A57A-D3B7-482A-A2BE-C7D340CA3087}" srcOrd="0" destOrd="0" parTransId="{8E92CB04-8B3C-4A76-A1FA-A152DEBFEA69}" sibTransId="{3706A91A-A321-4187-8BA4-136AFE4F3D0D}"/>
    <dgm:cxn modelId="{3281BB7F-E200-48EE-9103-8924B6B04DF5}" type="presOf" srcId="{AE5E914F-3507-4DD3-987F-0C50C8725C95}" destId="{6DEAF02D-4018-41E8-AB18-91090F4BDC76}" srcOrd="0" destOrd="0" presId="urn:microsoft.com/office/officeart/2005/8/layout/hierarchy1"/>
    <dgm:cxn modelId="{F643BFA7-DE34-4DE5-8599-59DB4BE567F9}" type="presOf" srcId="{FA1DAF38-C684-495A-8BEA-E336008F254D}" destId="{467655CC-FBA8-44DF-8D49-B92D50783D66}" srcOrd="0" destOrd="0" presId="urn:microsoft.com/office/officeart/2005/8/layout/hierarchy1"/>
    <dgm:cxn modelId="{037882AB-CB39-4863-8633-DA1D99B33483}" type="presOf" srcId="{AD489DF4-FF9F-45CE-9980-569A5338082D}" destId="{18E6C9FB-36FC-44B4-9B00-22EBF935DEB8}" srcOrd="0" destOrd="0" presId="urn:microsoft.com/office/officeart/2005/8/layout/hierarchy1"/>
    <dgm:cxn modelId="{FD014BB0-AE56-45BB-B984-99033F6A9BAC}" srcId="{0952A57A-D3B7-482A-A2BE-C7D340CA3087}" destId="{AD489DF4-FF9F-45CE-9980-569A5338082D}" srcOrd="1" destOrd="0" parTransId="{AE5E914F-3507-4DD3-987F-0C50C8725C95}" sibTransId="{EE626F53-8F6D-42C6-B70D-C306D5F0B0AA}"/>
    <dgm:cxn modelId="{757A5FB6-D412-460D-9AD4-15D9BA744488}" srcId="{0952A57A-D3B7-482A-A2BE-C7D340CA3087}" destId="{E2580670-5813-4F44-A035-705B89726433}" srcOrd="0" destOrd="0" parTransId="{FA1DAF38-C684-495A-8BEA-E336008F254D}" sibTransId="{A9C9734A-0525-4C66-99CF-6F7A34136113}"/>
    <dgm:cxn modelId="{05CD18DE-3BC8-4002-AC92-1F3671A7479E}" type="presOf" srcId="{0952A57A-D3B7-482A-A2BE-C7D340CA3087}" destId="{7B1B6F05-A0B1-4008-86D6-7B51D303CDF9}" srcOrd="0" destOrd="0" presId="urn:microsoft.com/office/officeart/2005/8/layout/hierarchy1"/>
    <dgm:cxn modelId="{ABDA37FB-55B4-4588-829D-5DED6D0CC8B3}" type="presOf" srcId="{E2580670-5813-4F44-A035-705B89726433}" destId="{0BE3C12E-79CD-41B3-83AC-25FFAAD3CF62}" srcOrd="0" destOrd="0" presId="urn:microsoft.com/office/officeart/2005/8/layout/hierarchy1"/>
    <dgm:cxn modelId="{494F31FE-E674-4407-8B62-BFA18FA1C9E6}" type="presParOf" srcId="{5A96FA68-C55F-4826-9ECE-FBD4AEBABF39}" destId="{5705629E-6E4B-4BAE-8608-7CC5F5FD5B11}" srcOrd="0" destOrd="0" presId="urn:microsoft.com/office/officeart/2005/8/layout/hierarchy1"/>
    <dgm:cxn modelId="{86C52240-9D8D-4963-A8EC-C034B56C12D5}" type="presParOf" srcId="{5705629E-6E4B-4BAE-8608-7CC5F5FD5B11}" destId="{188F7D49-1279-4D34-85B1-DA82A31AA6D5}" srcOrd="0" destOrd="0" presId="urn:microsoft.com/office/officeart/2005/8/layout/hierarchy1"/>
    <dgm:cxn modelId="{61B19CDF-49EE-4417-9973-559C9FD61293}" type="presParOf" srcId="{188F7D49-1279-4D34-85B1-DA82A31AA6D5}" destId="{11EEB885-7E1B-4C63-ABDC-A5C82AC0622C}" srcOrd="0" destOrd="0" presId="urn:microsoft.com/office/officeart/2005/8/layout/hierarchy1"/>
    <dgm:cxn modelId="{5C416FB8-1323-4748-A067-DA1DEC37B6E3}" type="presParOf" srcId="{188F7D49-1279-4D34-85B1-DA82A31AA6D5}" destId="{7B1B6F05-A0B1-4008-86D6-7B51D303CDF9}" srcOrd="1" destOrd="0" presId="urn:microsoft.com/office/officeart/2005/8/layout/hierarchy1"/>
    <dgm:cxn modelId="{E50A832C-3239-442A-8E32-2533C038A667}" type="presParOf" srcId="{5705629E-6E4B-4BAE-8608-7CC5F5FD5B11}" destId="{630E41BB-F153-4DCB-8F39-65139EA7EC39}" srcOrd="1" destOrd="0" presId="urn:microsoft.com/office/officeart/2005/8/layout/hierarchy1"/>
    <dgm:cxn modelId="{970E603F-AF67-4BB1-A050-51F350BDA738}" type="presParOf" srcId="{630E41BB-F153-4DCB-8F39-65139EA7EC39}" destId="{467655CC-FBA8-44DF-8D49-B92D50783D66}" srcOrd="0" destOrd="0" presId="urn:microsoft.com/office/officeart/2005/8/layout/hierarchy1"/>
    <dgm:cxn modelId="{54C46ADD-BEB4-4C02-B5B5-BBB7729DC675}" type="presParOf" srcId="{630E41BB-F153-4DCB-8F39-65139EA7EC39}" destId="{DAEEB344-1823-47A4-993C-58B04FB7D2E7}" srcOrd="1" destOrd="0" presId="urn:microsoft.com/office/officeart/2005/8/layout/hierarchy1"/>
    <dgm:cxn modelId="{57EAE7BF-6D88-4F0C-8F7A-648FACB3BCFB}" type="presParOf" srcId="{DAEEB344-1823-47A4-993C-58B04FB7D2E7}" destId="{6800A0F9-1CDE-470B-9E1B-9B6E4BA0E54B}" srcOrd="0" destOrd="0" presId="urn:microsoft.com/office/officeart/2005/8/layout/hierarchy1"/>
    <dgm:cxn modelId="{F9660350-7E38-4CC0-AD7D-12A0671C1826}" type="presParOf" srcId="{6800A0F9-1CDE-470B-9E1B-9B6E4BA0E54B}" destId="{95C55135-440B-4EB6-ACAB-847BA833ED86}" srcOrd="0" destOrd="0" presId="urn:microsoft.com/office/officeart/2005/8/layout/hierarchy1"/>
    <dgm:cxn modelId="{9515A38F-0F88-4938-926E-35B1D80C4E0D}" type="presParOf" srcId="{6800A0F9-1CDE-470B-9E1B-9B6E4BA0E54B}" destId="{0BE3C12E-79CD-41B3-83AC-25FFAAD3CF62}" srcOrd="1" destOrd="0" presId="urn:microsoft.com/office/officeart/2005/8/layout/hierarchy1"/>
    <dgm:cxn modelId="{C4956F57-6AE9-4D6E-B9D0-E25B6632702A}" type="presParOf" srcId="{DAEEB344-1823-47A4-993C-58B04FB7D2E7}" destId="{2DB43322-EB5C-46FA-AD2E-97A83307C33F}" srcOrd="1" destOrd="0" presId="urn:microsoft.com/office/officeart/2005/8/layout/hierarchy1"/>
    <dgm:cxn modelId="{500DAA35-1A4B-4AB5-A89F-F96F74A3D83C}" type="presParOf" srcId="{630E41BB-F153-4DCB-8F39-65139EA7EC39}" destId="{6DEAF02D-4018-41E8-AB18-91090F4BDC76}" srcOrd="2" destOrd="0" presId="urn:microsoft.com/office/officeart/2005/8/layout/hierarchy1"/>
    <dgm:cxn modelId="{87AA4179-A414-40AC-8888-B732CF17206A}" type="presParOf" srcId="{630E41BB-F153-4DCB-8F39-65139EA7EC39}" destId="{D53958CC-9052-4CF4-B1BE-0CFB4DE23200}" srcOrd="3" destOrd="0" presId="urn:microsoft.com/office/officeart/2005/8/layout/hierarchy1"/>
    <dgm:cxn modelId="{5BE0871A-1466-4AB7-8E84-7528D28C6F32}" type="presParOf" srcId="{D53958CC-9052-4CF4-B1BE-0CFB4DE23200}" destId="{093EB2DD-2CAA-4C7B-98F5-726326985C0B}" srcOrd="0" destOrd="0" presId="urn:microsoft.com/office/officeart/2005/8/layout/hierarchy1"/>
    <dgm:cxn modelId="{84ECE627-0AD1-4386-B8B7-F9475247871F}" type="presParOf" srcId="{093EB2DD-2CAA-4C7B-98F5-726326985C0B}" destId="{4C16B3B1-BB0B-4807-9D34-302F0FFAB8E5}" srcOrd="0" destOrd="0" presId="urn:microsoft.com/office/officeart/2005/8/layout/hierarchy1"/>
    <dgm:cxn modelId="{98C7E2A7-85C3-4F0C-8107-A254E475657B}" type="presParOf" srcId="{093EB2DD-2CAA-4C7B-98F5-726326985C0B}" destId="{18E6C9FB-36FC-44B4-9B00-22EBF935DEB8}" srcOrd="1" destOrd="0" presId="urn:microsoft.com/office/officeart/2005/8/layout/hierarchy1"/>
    <dgm:cxn modelId="{B240285D-1A11-4F90-B7EC-EFC3DD6E372F}" type="presParOf" srcId="{D53958CC-9052-4CF4-B1BE-0CFB4DE23200}" destId="{17588827-A1D8-4013-BA81-F5601BD962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6B4DE-7EC9-4419-9609-B078A06117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CD458-558B-4F64-8895-017725D5B6B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উপাদান অনুযায়ী খাদ্যবস্তুকে তিন ভাগে ভাগ করা হয় ।</a:t>
          </a:r>
        </a:p>
      </dgm:t>
    </dgm:pt>
    <dgm:pt modelId="{93C581E3-FD70-4A01-8E35-B0B1530D9D98}" type="parTrans" cxnId="{2BE5275D-8141-4195-9D7D-E7B1394E3EDB}">
      <dgm:prSet/>
      <dgm:spPr/>
      <dgm:t>
        <a:bodyPr/>
        <a:lstStyle/>
        <a:p>
          <a:endParaRPr lang="en-US"/>
        </a:p>
      </dgm:t>
    </dgm:pt>
    <dgm:pt modelId="{4546E3D1-9F80-4F4F-8879-F0220CD054B9}" type="sibTrans" cxnId="{2BE5275D-8141-4195-9D7D-E7B1394E3EDB}">
      <dgm:prSet/>
      <dgm:spPr/>
      <dgm:t>
        <a:bodyPr/>
        <a:lstStyle/>
        <a:p>
          <a:endParaRPr lang="en-US"/>
        </a:p>
      </dgm:t>
    </dgm:pt>
    <dgm:pt modelId="{BEFA5EFF-7C1A-46D3-B452-6D42140A91C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আমিষ বা প্রোটিন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AED03A-7EF6-4229-87E2-0D4EA7D02F00}" type="parTrans" cxnId="{7DB4110B-3232-40AF-9B6C-74EAB013401F}">
      <dgm:prSet/>
      <dgm:spPr/>
      <dgm:t>
        <a:bodyPr/>
        <a:lstStyle/>
        <a:p>
          <a:endParaRPr lang="en-US" sz="1800"/>
        </a:p>
      </dgm:t>
    </dgm:pt>
    <dgm:pt modelId="{0E3744D6-27CA-434F-BEA6-1092439526C9}" type="sibTrans" cxnId="{7DB4110B-3232-40AF-9B6C-74EAB013401F}">
      <dgm:prSet/>
      <dgm:spPr/>
      <dgm:t>
        <a:bodyPr/>
        <a:lstStyle/>
        <a:p>
          <a:endParaRPr lang="en-US"/>
        </a:p>
      </dgm:t>
    </dgm:pt>
    <dgm:pt modelId="{86C85D2E-AB27-4491-B6CA-FA020B66025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শর্করা বা শ্বেতসার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29554-33DA-4459-9F74-8FA8FC15076A}" type="parTrans" cxnId="{831E1AF6-8EA9-426F-BFF8-6B716CE9D2DF}">
      <dgm:prSet/>
      <dgm:spPr/>
      <dgm:t>
        <a:bodyPr/>
        <a:lstStyle/>
        <a:p>
          <a:endParaRPr lang="en-US" sz="1800"/>
        </a:p>
      </dgm:t>
    </dgm:pt>
    <dgm:pt modelId="{6949948A-05EC-40A4-B708-159AAD24B669}" type="sibTrans" cxnId="{831E1AF6-8EA9-426F-BFF8-6B716CE9D2DF}">
      <dgm:prSet/>
      <dgm:spPr/>
      <dgm:t>
        <a:bodyPr/>
        <a:lstStyle/>
        <a:p>
          <a:endParaRPr lang="en-US"/>
        </a:p>
      </dgm:t>
    </dgm:pt>
    <dgm:pt modelId="{E38DD219-1276-4DB5-B0B1-C63D65B132BD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স্নেহ বা চর্বি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BD684A-0281-4ECB-8353-8F1BBD9D3662}" type="parTrans" cxnId="{3D61E39B-C64D-44B6-B007-C9F9B0C6028F}">
      <dgm:prSet/>
      <dgm:spPr/>
      <dgm:t>
        <a:bodyPr/>
        <a:lstStyle/>
        <a:p>
          <a:endParaRPr lang="en-US" sz="1800"/>
        </a:p>
      </dgm:t>
    </dgm:pt>
    <dgm:pt modelId="{77A34023-1D17-4CD2-8177-D0898CD7FF34}" type="sibTrans" cxnId="{3D61E39B-C64D-44B6-B007-C9F9B0C6028F}">
      <dgm:prSet/>
      <dgm:spPr/>
      <dgm:t>
        <a:bodyPr/>
        <a:lstStyle/>
        <a:p>
          <a:endParaRPr lang="en-US"/>
        </a:p>
      </dgm:t>
    </dgm:pt>
    <dgm:pt modelId="{311971DA-313C-42F7-9D45-3AAE71BABAFC}" type="pres">
      <dgm:prSet presAssocID="{0FF6B4DE-7EC9-4419-9609-B078A06117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66BA18A-4ADC-4339-845C-71C4D771D82A}" type="pres">
      <dgm:prSet presAssocID="{6E7CD458-558B-4F64-8895-017725D5B6B4}" presName="hierRoot1" presStyleCnt="0">
        <dgm:presLayoutVars>
          <dgm:hierBranch val="init"/>
        </dgm:presLayoutVars>
      </dgm:prSet>
      <dgm:spPr/>
    </dgm:pt>
    <dgm:pt modelId="{A61611DB-56DB-4E49-9828-274B0B56E666}" type="pres">
      <dgm:prSet presAssocID="{6E7CD458-558B-4F64-8895-017725D5B6B4}" presName="rootComposite1" presStyleCnt="0"/>
      <dgm:spPr/>
    </dgm:pt>
    <dgm:pt modelId="{7458B58C-A91E-4A3B-91B3-0EF1989C30FA}" type="pres">
      <dgm:prSet presAssocID="{6E7CD458-558B-4F64-8895-017725D5B6B4}" presName="rootText1" presStyleLbl="node0" presStyleIdx="0" presStyleCnt="1" custScaleX="435182" custLinFactNeighborX="-1000">
        <dgm:presLayoutVars>
          <dgm:chPref val="3"/>
        </dgm:presLayoutVars>
      </dgm:prSet>
      <dgm:spPr/>
    </dgm:pt>
    <dgm:pt modelId="{8F1BBB9A-C4BD-4CA0-A5F7-E222A42DC3A4}" type="pres">
      <dgm:prSet presAssocID="{6E7CD458-558B-4F64-8895-017725D5B6B4}" presName="rootConnector1" presStyleLbl="node1" presStyleIdx="0" presStyleCnt="0"/>
      <dgm:spPr/>
    </dgm:pt>
    <dgm:pt modelId="{BF6F191B-C590-486A-B2A0-2CECD795D8DC}" type="pres">
      <dgm:prSet presAssocID="{6E7CD458-558B-4F64-8895-017725D5B6B4}" presName="hierChild2" presStyleCnt="0"/>
      <dgm:spPr/>
    </dgm:pt>
    <dgm:pt modelId="{2FD27BEA-FD71-4114-AC84-3B2815CF51A0}" type="pres">
      <dgm:prSet presAssocID="{EFAED03A-7EF6-4229-87E2-0D4EA7D02F00}" presName="Name37" presStyleLbl="parChTrans1D2" presStyleIdx="0" presStyleCnt="3"/>
      <dgm:spPr/>
    </dgm:pt>
    <dgm:pt modelId="{5998868B-B425-42CA-9EE3-A52DD936CDA0}" type="pres">
      <dgm:prSet presAssocID="{BEFA5EFF-7C1A-46D3-B452-6D42140A91CE}" presName="hierRoot2" presStyleCnt="0">
        <dgm:presLayoutVars>
          <dgm:hierBranch val="init"/>
        </dgm:presLayoutVars>
      </dgm:prSet>
      <dgm:spPr/>
    </dgm:pt>
    <dgm:pt modelId="{D20D8881-7437-4CD5-8D09-1CA2D4D66FE2}" type="pres">
      <dgm:prSet presAssocID="{BEFA5EFF-7C1A-46D3-B452-6D42140A91CE}" presName="rootComposite" presStyleCnt="0"/>
      <dgm:spPr/>
    </dgm:pt>
    <dgm:pt modelId="{513AC4EF-9E9D-4EE2-8C45-4E23F9CD4832}" type="pres">
      <dgm:prSet presAssocID="{BEFA5EFF-7C1A-46D3-B452-6D42140A91CE}" presName="rootText" presStyleLbl="node2" presStyleIdx="0" presStyleCnt="3" custScaleX="142480">
        <dgm:presLayoutVars>
          <dgm:chPref val="3"/>
        </dgm:presLayoutVars>
      </dgm:prSet>
      <dgm:spPr/>
    </dgm:pt>
    <dgm:pt modelId="{96FF1F5A-5447-4308-992D-6362ADAEB46F}" type="pres">
      <dgm:prSet presAssocID="{BEFA5EFF-7C1A-46D3-B452-6D42140A91CE}" presName="rootConnector" presStyleLbl="node2" presStyleIdx="0" presStyleCnt="3"/>
      <dgm:spPr/>
    </dgm:pt>
    <dgm:pt modelId="{2F723016-2C34-40F0-827C-610BC0CD63D6}" type="pres">
      <dgm:prSet presAssocID="{BEFA5EFF-7C1A-46D3-B452-6D42140A91CE}" presName="hierChild4" presStyleCnt="0"/>
      <dgm:spPr/>
    </dgm:pt>
    <dgm:pt modelId="{127C1301-8E25-4AE7-85A4-B816BC8AC09D}" type="pres">
      <dgm:prSet presAssocID="{BEFA5EFF-7C1A-46D3-B452-6D42140A91CE}" presName="hierChild5" presStyleCnt="0"/>
      <dgm:spPr/>
    </dgm:pt>
    <dgm:pt modelId="{D7B907BD-D7B7-4467-A1BF-31567FF23AB4}" type="pres">
      <dgm:prSet presAssocID="{F5129554-33DA-4459-9F74-8FA8FC15076A}" presName="Name37" presStyleLbl="parChTrans1D2" presStyleIdx="1" presStyleCnt="3"/>
      <dgm:spPr/>
    </dgm:pt>
    <dgm:pt modelId="{8068E096-ACFA-4F7F-A51E-0E506BC1A392}" type="pres">
      <dgm:prSet presAssocID="{86C85D2E-AB27-4491-B6CA-FA020B66025D}" presName="hierRoot2" presStyleCnt="0">
        <dgm:presLayoutVars>
          <dgm:hierBranch val="init"/>
        </dgm:presLayoutVars>
      </dgm:prSet>
      <dgm:spPr/>
    </dgm:pt>
    <dgm:pt modelId="{E7442123-93A1-4CDB-83EE-B96CC336F641}" type="pres">
      <dgm:prSet presAssocID="{86C85D2E-AB27-4491-B6CA-FA020B66025D}" presName="rootComposite" presStyleCnt="0"/>
      <dgm:spPr/>
    </dgm:pt>
    <dgm:pt modelId="{25F69FDE-0649-484E-81EB-3FCBCCA79122}" type="pres">
      <dgm:prSet presAssocID="{86C85D2E-AB27-4491-B6CA-FA020B66025D}" presName="rootText" presStyleLbl="node2" presStyleIdx="1" presStyleCnt="3" custScaleX="146137" custLinFactNeighborX="-2262" custLinFactNeighborY="-6114">
        <dgm:presLayoutVars>
          <dgm:chPref val="3"/>
        </dgm:presLayoutVars>
      </dgm:prSet>
      <dgm:spPr/>
    </dgm:pt>
    <dgm:pt modelId="{90696BCE-DDE1-498A-B5B1-1C47497C94DE}" type="pres">
      <dgm:prSet presAssocID="{86C85D2E-AB27-4491-B6CA-FA020B66025D}" presName="rootConnector" presStyleLbl="node2" presStyleIdx="1" presStyleCnt="3"/>
      <dgm:spPr/>
    </dgm:pt>
    <dgm:pt modelId="{BF3228CB-7997-4250-97BE-E10962B5B0F8}" type="pres">
      <dgm:prSet presAssocID="{86C85D2E-AB27-4491-B6CA-FA020B66025D}" presName="hierChild4" presStyleCnt="0"/>
      <dgm:spPr/>
    </dgm:pt>
    <dgm:pt modelId="{E168BC7D-DF5C-422C-AE13-AC7098D33B01}" type="pres">
      <dgm:prSet presAssocID="{86C85D2E-AB27-4491-B6CA-FA020B66025D}" presName="hierChild5" presStyleCnt="0"/>
      <dgm:spPr/>
    </dgm:pt>
    <dgm:pt modelId="{D04315A5-29A6-4FF8-B434-F86B80497E70}" type="pres">
      <dgm:prSet presAssocID="{26BD684A-0281-4ECB-8353-8F1BBD9D3662}" presName="Name37" presStyleLbl="parChTrans1D2" presStyleIdx="2" presStyleCnt="3"/>
      <dgm:spPr/>
    </dgm:pt>
    <dgm:pt modelId="{F7D09E7F-602B-47E6-ACD9-092DFEE3116D}" type="pres">
      <dgm:prSet presAssocID="{E38DD219-1276-4DB5-B0B1-C63D65B132BD}" presName="hierRoot2" presStyleCnt="0">
        <dgm:presLayoutVars>
          <dgm:hierBranch val="init"/>
        </dgm:presLayoutVars>
      </dgm:prSet>
      <dgm:spPr/>
    </dgm:pt>
    <dgm:pt modelId="{A9321D96-4C1B-4E2B-AD6C-2B4EDF2B8893}" type="pres">
      <dgm:prSet presAssocID="{E38DD219-1276-4DB5-B0B1-C63D65B132BD}" presName="rootComposite" presStyleCnt="0"/>
      <dgm:spPr/>
    </dgm:pt>
    <dgm:pt modelId="{D7E37656-5810-4588-A4AE-C9A37385AB97}" type="pres">
      <dgm:prSet presAssocID="{E38DD219-1276-4DB5-B0B1-C63D65B132BD}" presName="rootText" presStyleLbl="node2" presStyleIdx="2" presStyleCnt="3" custScaleX="135949" custLinFactNeighborY="2438">
        <dgm:presLayoutVars>
          <dgm:chPref val="3"/>
        </dgm:presLayoutVars>
      </dgm:prSet>
      <dgm:spPr/>
    </dgm:pt>
    <dgm:pt modelId="{43C2757F-3D26-49A9-B9A5-109DB318B2BA}" type="pres">
      <dgm:prSet presAssocID="{E38DD219-1276-4DB5-B0B1-C63D65B132BD}" presName="rootConnector" presStyleLbl="node2" presStyleIdx="2" presStyleCnt="3"/>
      <dgm:spPr/>
    </dgm:pt>
    <dgm:pt modelId="{217AD564-03AA-455A-9CB8-80B666B75880}" type="pres">
      <dgm:prSet presAssocID="{E38DD219-1276-4DB5-B0B1-C63D65B132BD}" presName="hierChild4" presStyleCnt="0"/>
      <dgm:spPr/>
    </dgm:pt>
    <dgm:pt modelId="{5BB85E52-6D27-4653-A340-0DF97A0DB719}" type="pres">
      <dgm:prSet presAssocID="{E38DD219-1276-4DB5-B0B1-C63D65B132BD}" presName="hierChild5" presStyleCnt="0"/>
      <dgm:spPr/>
    </dgm:pt>
    <dgm:pt modelId="{36DE16E8-9B02-4D28-A0F1-A6EF5B6B5DEB}" type="pres">
      <dgm:prSet presAssocID="{6E7CD458-558B-4F64-8895-017725D5B6B4}" presName="hierChild3" presStyleCnt="0"/>
      <dgm:spPr/>
    </dgm:pt>
  </dgm:ptLst>
  <dgm:cxnLst>
    <dgm:cxn modelId="{7DB4110B-3232-40AF-9B6C-74EAB013401F}" srcId="{6E7CD458-558B-4F64-8895-017725D5B6B4}" destId="{BEFA5EFF-7C1A-46D3-B452-6D42140A91CE}" srcOrd="0" destOrd="0" parTransId="{EFAED03A-7EF6-4229-87E2-0D4EA7D02F00}" sibTransId="{0E3744D6-27CA-434F-BEA6-1092439526C9}"/>
    <dgm:cxn modelId="{F916820D-2C07-44B7-9EC7-4F957995B971}" type="presOf" srcId="{EFAED03A-7EF6-4229-87E2-0D4EA7D02F00}" destId="{2FD27BEA-FD71-4114-AC84-3B2815CF51A0}" srcOrd="0" destOrd="0" presId="urn:microsoft.com/office/officeart/2005/8/layout/orgChart1"/>
    <dgm:cxn modelId="{C761481B-70C2-4ABF-BB20-9E3DCA7CEABE}" type="presOf" srcId="{F5129554-33DA-4459-9F74-8FA8FC15076A}" destId="{D7B907BD-D7B7-4467-A1BF-31567FF23AB4}" srcOrd="0" destOrd="0" presId="urn:microsoft.com/office/officeart/2005/8/layout/orgChart1"/>
    <dgm:cxn modelId="{0D9DF01D-A3CE-4589-B68C-3A51FCE79AF0}" type="presOf" srcId="{E38DD219-1276-4DB5-B0B1-C63D65B132BD}" destId="{D7E37656-5810-4588-A4AE-C9A37385AB97}" srcOrd="0" destOrd="0" presId="urn:microsoft.com/office/officeart/2005/8/layout/orgChart1"/>
    <dgm:cxn modelId="{0BEDEE2F-2BE9-4223-8D2A-F3270CFA8D39}" type="presOf" srcId="{6E7CD458-558B-4F64-8895-017725D5B6B4}" destId="{8F1BBB9A-C4BD-4CA0-A5F7-E222A42DC3A4}" srcOrd="1" destOrd="0" presId="urn:microsoft.com/office/officeart/2005/8/layout/orgChart1"/>
    <dgm:cxn modelId="{A3DA683C-7BD8-41DC-B341-A0970BDE227B}" type="presOf" srcId="{26BD684A-0281-4ECB-8353-8F1BBD9D3662}" destId="{D04315A5-29A6-4FF8-B434-F86B80497E70}" srcOrd="0" destOrd="0" presId="urn:microsoft.com/office/officeart/2005/8/layout/orgChart1"/>
    <dgm:cxn modelId="{860AAD3D-58E9-45A1-AFD5-8C0D87607CC7}" type="presOf" srcId="{E38DD219-1276-4DB5-B0B1-C63D65B132BD}" destId="{43C2757F-3D26-49A9-B9A5-109DB318B2BA}" srcOrd="1" destOrd="0" presId="urn:microsoft.com/office/officeart/2005/8/layout/orgChart1"/>
    <dgm:cxn modelId="{2BE5275D-8141-4195-9D7D-E7B1394E3EDB}" srcId="{0FF6B4DE-7EC9-4419-9609-B078A0611767}" destId="{6E7CD458-558B-4F64-8895-017725D5B6B4}" srcOrd="0" destOrd="0" parTransId="{93C581E3-FD70-4A01-8E35-B0B1530D9D98}" sibTransId="{4546E3D1-9F80-4F4F-8879-F0220CD054B9}"/>
    <dgm:cxn modelId="{87EBDC53-F796-4F7A-BC9C-B2148A0003D7}" type="presOf" srcId="{6E7CD458-558B-4F64-8895-017725D5B6B4}" destId="{7458B58C-A91E-4A3B-91B3-0EF1989C30FA}" srcOrd="0" destOrd="0" presId="urn:microsoft.com/office/officeart/2005/8/layout/orgChart1"/>
    <dgm:cxn modelId="{F6F0197F-316C-4686-B4EA-A264E069EDFD}" type="presOf" srcId="{0FF6B4DE-7EC9-4419-9609-B078A0611767}" destId="{311971DA-313C-42F7-9D45-3AAE71BABAFC}" srcOrd="0" destOrd="0" presId="urn:microsoft.com/office/officeart/2005/8/layout/orgChart1"/>
    <dgm:cxn modelId="{3C41288E-377B-49D6-A5A7-7F8AF7CB68BA}" type="presOf" srcId="{BEFA5EFF-7C1A-46D3-B452-6D42140A91CE}" destId="{513AC4EF-9E9D-4EE2-8C45-4E23F9CD4832}" srcOrd="0" destOrd="0" presId="urn:microsoft.com/office/officeart/2005/8/layout/orgChart1"/>
    <dgm:cxn modelId="{3D61E39B-C64D-44B6-B007-C9F9B0C6028F}" srcId="{6E7CD458-558B-4F64-8895-017725D5B6B4}" destId="{E38DD219-1276-4DB5-B0B1-C63D65B132BD}" srcOrd="2" destOrd="0" parTransId="{26BD684A-0281-4ECB-8353-8F1BBD9D3662}" sibTransId="{77A34023-1D17-4CD2-8177-D0898CD7FF34}"/>
    <dgm:cxn modelId="{D34F359E-F2B3-4EDC-8667-F1EB5633722B}" type="presOf" srcId="{86C85D2E-AB27-4491-B6CA-FA020B66025D}" destId="{90696BCE-DDE1-498A-B5B1-1C47497C94DE}" srcOrd="1" destOrd="0" presId="urn:microsoft.com/office/officeart/2005/8/layout/orgChart1"/>
    <dgm:cxn modelId="{DD7EB0C7-514C-4288-963D-FFEC6F4802EE}" type="presOf" srcId="{86C85D2E-AB27-4491-B6CA-FA020B66025D}" destId="{25F69FDE-0649-484E-81EB-3FCBCCA79122}" srcOrd="0" destOrd="0" presId="urn:microsoft.com/office/officeart/2005/8/layout/orgChart1"/>
    <dgm:cxn modelId="{6E39DAEE-9EB2-44E2-B804-290EBB1AB062}" type="presOf" srcId="{BEFA5EFF-7C1A-46D3-B452-6D42140A91CE}" destId="{96FF1F5A-5447-4308-992D-6362ADAEB46F}" srcOrd="1" destOrd="0" presId="urn:microsoft.com/office/officeart/2005/8/layout/orgChart1"/>
    <dgm:cxn modelId="{831E1AF6-8EA9-426F-BFF8-6B716CE9D2DF}" srcId="{6E7CD458-558B-4F64-8895-017725D5B6B4}" destId="{86C85D2E-AB27-4491-B6CA-FA020B66025D}" srcOrd="1" destOrd="0" parTransId="{F5129554-33DA-4459-9F74-8FA8FC15076A}" sibTransId="{6949948A-05EC-40A4-B708-159AAD24B669}"/>
    <dgm:cxn modelId="{0F78CCE4-4AEB-4889-A016-B0ABD5060A7B}" type="presParOf" srcId="{311971DA-313C-42F7-9D45-3AAE71BABAFC}" destId="{666BA18A-4ADC-4339-845C-71C4D771D82A}" srcOrd="0" destOrd="0" presId="urn:microsoft.com/office/officeart/2005/8/layout/orgChart1"/>
    <dgm:cxn modelId="{5A0E0BAC-88D9-451B-AC76-ED5DF8CCB3F5}" type="presParOf" srcId="{666BA18A-4ADC-4339-845C-71C4D771D82A}" destId="{A61611DB-56DB-4E49-9828-274B0B56E666}" srcOrd="0" destOrd="0" presId="urn:microsoft.com/office/officeart/2005/8/layout/orgChart1"/>
    <dgm:cxn modelId="{EFA36F19-71E3-4DF2-BAA9-F40A8AD0A5F7}" type="presParOf" srcId="{A61611DB-56DB-4E49-9828-274B0B56E666}" destId="{7458B58C-A91E-4A3B-91B3-0EF1989C30FA}" srcOrd="0" destOrd="0" presId="urn:microsoft.com/office/officeart/2005/8/layout/orgChart1"/>
    <dgm:cxn modelId="{12BF88BF-E9B4-4FA8-BC90-4CB7DAFA626D}" type="presParOf" srcId="{A61611DB-56DB-4E49-9828-274B0B56E666}" destId="{8F1BBB9A-C4BD-4CA0-A5F7-E222A42DC3A4}" srcOrd="1" destOrd="0" presId="urn:microsoft.com/office/officeart/2005/8/layout/orgChart1"/>
    <dgm:cxn modelId="{8AC19314-ACCB-4416-A4FC-B2184C2ABB4B}" type="presParOf" srcId="{666BA18A-4ADC-4339-845C-71C4D771D82A}" destId="{BF6F191B-C590-486A-B2A0-2CECD795D8DC}" srcOrd="1" destOrd="0" presId="urn:microsoft.com/office/officeart/2005/8/layout/orgChart1"/>
    <dgm:cxn modelId="{B6F23E36-3E3D-4FDA-9FFB-E6A6785A821D}" type="presParOf" srcId="{BF6F191B-C590-486A-B2A0-2CECD795D8DC}" destId="{2FD27BEA-FD71-4114-AC84-3B2815CF51A0}" srcOrd="0" destOrd="0" presId="urn:microsoft.com/office/officeart/2005/8/layout/orgChart1"/>
    <dgm:cxn modelId="{0CA789B2-43BC-41E9-82E7-79F8FE037705}" type="presParOf" srcId="{BF6F191B-C590-486A-B2A0-2CECD795D8DC}" destId="{5998868B-B425-42CA-9EE3-A52DD936CDA0}" srcOrd="1" destOrd="0" presId="urn:microsoft.com/office/officeart/2005/8/layout/orgChart1"/>
    <dgm:cxn modelId="{4D44B728-0FC2-40E6-A218-55B3F74E9434}" type="presParOf" srcId="{5998868B-B425-42CA-9EE3-A52DD936CDA0}" destId="{D20D8881-7437-4CD5-8D09-1CA2D4D66FE2}" srcOrd="0" destOrd="0" presId="urn:microsoft.com/office/officeart/2005/8/layout/orgChart1"/>
    <dgm:cxn modelId="{395D19E4-CC33-4366-AEFD-A3B3DDAF2A00}" type="presParOf" srcId="{D20D8881-7437-4CD5-8D09-1CA2D4D66FE2}" destId="{513AC4EF-9E9D-4EE2-8C45-4E23F9CD4832}" srcOrd="0" destOrd="0" presId="urn:microsoft.com/office/officeart/2005/8/layout/orgChart1"/>
    <dgm:cxn modelId="{14A36EA6-B0DB-45F6-8EEC-972869BD3428}" type="presParOf" srcId="{D20D8881-7437-4CD5-8D09-1CA2D4D66FE2}" destId="{96FF1F5A-5447-4308-992D-6362ADAEB46F}" srcOrd="1" destOrd="0" presId="urn:microsoft.com/office/officeart/2005/8/layout/orgChart1"/>
    <dgm:cxn modelId="{0B608E34-86D7-4B48-9620-A9F6C7EDB143}" type="presParOf" srcId="{5998868B-B425-42CA-9EE3-A52DD936CDA0}" destId="{2F723016-2C34-40F0-827C-610BC0CD63D6}" srcOrd="1" destOrd="0" presId="urn:microsoft.com/office/officeart/2005/8/layout/orgChart1"/>
    <dgm:cxn modelId="{6F9FFDA1-513D-4562-90BF-9B42BA869AD2}" type="presParOf" srcId="{5998868B-B425-42CA-9EE3-A52DD936CDA0}" destId="{127C1301-8E25-4AE7-85A4-B816BC8AC09D}" srcOrd="2" destOrd="0" presId="urn:microsoft.com/office/officeart/2005/8/layout/orgChart1"/>
    <dgm:cxn modelId="{5888909F-EEA0-4C46-B8C7-89A46434DF1D}" type="presParOf" srcId="{BF6F191B-C590-486A-B2A0-2CECD795D8DC}" destId="{D7B907BD-D7B7-4467-A1BF-31567FF23AB4}" srcOrd="2" destOrd="0" presId="urn:microsoft.com/office/officeart/2005/8/layout/orgChart1"/>
    <dgm:cxn modelId="{2E33AAE3-7A0C-438F-8152-25FC9B310328}" type="presParOf" srcId="{BF6F191B-C590-486A-B2A0-2CECD795D8DC}" destId="{8068E096-ACFA-4F7F-A51E-0E506BC1A392}" srcOrd="3" destOrd="0" presId="urn:microsoft.com/office/officeart/2005/8/layout/orgChart1"/>
    <dgm:cxn modelId="{FDB3F04F-3388-43A5-AF3C-EC5E43C442BA}" type="presParOf" srcId="{8068E096-ACFA-4F7F-A51E-0E506BC1A392}" destId="{E7442123-93A1-4CDB-83EE-B96CC336F641}" srcOrd="0" destOrd="0" presId="urn:microsoft.com/office/officeart/2005/8/layout/orgChart1"/>
    <dgm:cxn modelId="{51C9A6BF-AE4D-47CC-A0FA-56C6D87DAFFF}" type="presParOf" srcId="{E7442123-93A1-4CDB-83EE-B96CC336F641}" destId="{25F69FDE-0649-484E-81EB-3FCBCCA79122}" srcOrd="0" destOrd="0" presId="urn:microsoft.com/office/officeart/2005/8/layout/orgChart1"/>
    <dgm:cxn modelId="{0E69B014-0BE4-43C0-926C-7BE2D5763A29}" type="presParOf" srcId="{E7442123-93A1-4CDB-83EE-B96CC336F641}" destId="{90696BCE-DDE1-498A-B5B1-1C47497C94DE}" srcOrd="1" destOrd="0" presId="urn:microsoft.com/office/officeart/2005/8/layout/orgChart1"/>
    <dgm:cxn modelId="{F0A904F5-EA18-4A33-BDE2-ABC9BBD1A67F}" type="presParOf" srcId="{8068E096-ACFA-4F7F-A51E-0E506BC1A392}" destId="{BF3228CB-7997-4250-97BE-E10962B5B0F8}" srcOrd="1" destOrd="0" presId="urn:microsoft.com/office/officeart/2005/8/layout/orgChart1"/>
    <dgm:cxn modelId="{BCA9313D-B223-48B4-A298-C7D0BB869DFE}" type="presParOf" srcId="{8068E096-ACFA-4F7F-A51E-0E506BC1A392}" destId="{E168BC7D-DF5C-422C-AE13-AC7098D33B01}" srcOrd="2" destOrd="0" presId="urn:microsoft.com/office/officeart/2005/8/layout/orgChart1"/>
    <dgm:cxn modelId="{B86BB5F0-7398-446E-A0A9-887CEB1862CD}" type="presParOf" srcId="{BF6F191B-C590-486A-B2A0-2CECD795D8DC}" destId="{D04315A5-29A6-4FF8-B434-F86B80497E70}" srcOrd="4" destOrd="0" presId="urn:microsoft.com/office/officeart/2005/8/layout/orgChart1"/>
    <dgm:cxn modelId="{DF41D9EA-A50D-493F-B5A6-B9A9EF4D768E}" type="presParOf" srcId="{BF6F191B-C590-486A-B2A0-2CECD795D8DC}" destId="{F7D09E7F-602B-47E6-ACD9-092DFEE3116D}" srcOrd="5" destOrd="0" presId="urn:microsoft.com/office/officeart/2005/8/layout/orgChart1"/>
    <dgm:cxn modelId="{83682384-0F7A-45ED-AD24-53FFF3B4802C}" type="presParOf" srcId="{F7D09E7F-602B-47E6-ACD9-092DFEE3116D}" destId="{A9321D96-4C1B-4E2B-AD6C-2B4EDF2B8893}" srcOrd="0" destOrd="0" presId="urn:microsoft.com/office/officeart/2005/8/layout/orgChart1"/>
    <dgm:cxn modelId="{58EE159C-3469-4690-A0F5-B85DAAB058D3}" type="presParOf" srcId="{A9321D96-4C1B-4E2B-AD6C-2B4EDF2B8893}" destId="{D7E37656-5810-4588-A4AE-C9A37385AB97}" srcOrd="0" destOrd="0" presId="urn:microsoft.com/office/officeart/2005/8/layout/orgChart1"/>
    <dgm:cxn modelId="{FD569029-B620-4F45-80C5-C5CAB5C6D79A}" type="presParOf" srcId="{A9321D96-4C1B-4E2B-AD6C-2B4EDF2B8893}" destId="{43C2757F-3D26-49A9-B9A5-109DB318B2BA}" srcOrd="1" destOrd="0" presId="urn:microsoft.com/office/officeart/2005/8/layout/orgChart1"/>
    <dgm:cxn modelId="{C5EC125C-C76B-4D47-92C3-1A82464A7CF7}" type="presParOf" srcId="{F7D09E7F-602B-47E6-ACD9-092DFEE3116D}" destId="{217AD564-03AA-455A-9CB8-80B666B75880}" srcOrd="1" destOrd="0" presId="urn:microsoft.com/office/officeart/2005/8/layout/orgChart1"/>
    <dgm:cxn modelId="{9BE4AFFD-4D48-49E0-8667-A15223DACB7F}" type="presParOf" srcId="{F7D09E7F-602B-47E6-ACD9-092DFEE3116D}" destId="{5BB85E52-6D27-4653-A340-0DF97A0DB719}" srcOrd="2" destOrd="0" presId="urn:microsoft.com/office/officeart/2005/8/layout/orgChart1"/>
    <dgm:cxn modelId="{A9BE1127-5CDD-4F49-82BA-BE738BC1E55C}" type="presParOf" srcId="{666BA18A-4ADC-4339-845C-71C4D771D82A}" destId="{36DE16E8-9B02-4D28-A0F1-A6EF5B6B5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6B4DE-7EC9-4419-9609-B078A06117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CD458-558B-4F64-8895-017725D5B6B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এছাড়া তিন প্রকার অন্যান্য অপাদান বিশেষ প্রয়োজন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3C581E3-FD70-4A01-8E35-B0B1530D9D98}" type="parTrans" cxnId="{2BE5275D-8141-4195-9D7D-E7B1394E3EDB}">
      <dgm:prSet/>
      <dgm:spPr/>
      <dgm:t>
        <a:bodyPr/>
        <a:lstStyle/>
        <a:p>
          <a:endParaRPr lang="en-US"/>
        </a:p>
      </dgm:t>
    </dgm:pt>
    <dgm:pt modelId="{4546E3D1-9F80-4F4F-8879-F0220CD054B9}" type="sibTrans" cxnId="{2BE5275D-8141-4195-9D7D-E7B1394E3EDB}">
      <dgm:prSet/>
      <dgm:spPr/>
      <dgm:t>
        <a:bodyPr/>
        <a:lstStyle/>
        <a:p>
          <a:endParaRPr lang="en-US"/>
        </a:p>
      </dgm:t>
    </dgm:pt>
    <dgm:pt modelId="{BEFA5EFF-7C1A-46D3-B452-6D42140A91C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খাদ্যপ্রাণ বা ভিটামিন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AED03A-7EF6-4229-87E2-0D4EA7D02F00}" type="parTrans" cxnId="{7DB4110B-3232-40AF-9B6C-74EAB013401F}">
      <dgm:prSet/>
      <dgm:spPr/>
      <dgm:t>
        <a:bodyPr/>
        <a:lstStyle/>
        <a:p>
          <a:endParaRPr lang="en-US" sz="1800"/>
        </a:p>
      </dgm:t>
    </dgm:pt>
    <dgm:pt modelId="{0E3744D6-27CA-434F-BEA6-1092439526C9}" type="sibTrans" cxnId="{7DB4110B-3232-40AF-9B6C-74EAB013401F}">
      <dgm:prSet/>
      <dgm:spPr/>
      <dgm:t>
        <a:bodyPr/>
        <a:lstStyle/>
        <a:p>
          <a:endParaRPr lang="en-US"/>
        </a:p>
      </dgm:t>
    </dgm:pt>
    <dgm:pt modelId="{86C85D2E-AB27-4491-B6CA-FA020B66025D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খনিজ লবন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29554-33DA-4459-9F74-8FA8FC15076A}" type="parTrans" cxnId="{831E1AF6-8EA9-426F-BFF8-6B716CE9D2DF}">
      <dgm:prSet/>
      <dgm:spPr/>
      <dgm:t>
        <a:bodyPr/>
        <a:lstStyle/>
        <a:p>
          <a:endParaRPr lang="en-US" sz="1800"/>
        </a:p>
      </dgm:t>
    </dgm:pt>
    <dgm:pt modelId="{6949948A-05EC-40A4-B708-159AAD24B669}" type="sibTrans" cxnId="{831E1AF6-8EA9-426F-BFF8-6B716CE9D2DF}">
      <dgm:prSet/>
      <dgm:spPr/>
      <dgm:t>
        <a:bodyPr/>
        <a:lstStyle/>
        <a:p>
          <a:endParaRPr lang="en-US"/>
        </a:p>
      </dgm:t>
    </dgm:pt>
    <dgm:pt modelId="{E38DD219-1276-4DB5-B0B1-C63D65B132BD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BD684A-0281-4ECB-8353-8F1BBD9D3662}" type="parTrans" cxnId="{3D61E39B-C64D-44B6-B007-C9F9B0C6028F}">
      <dgm:prSet/>
      <dgm:spPr/>
      <dgm:t>
        <a:bodyPr/>
        <a:lstStyle/>
        <a:p>
          <a:endParaRPr lang="en-US" sz="1800"/>
        </a:p>
      </dgm:t>
    </dgm:pt>
    <dgm:pt modelId="{77A34023-1D17-4CD2-8177-D0898CD7FF34}" type="sibTrans" cxnId="{3D61E39B-C64D-44B6-B007-C9F9B0C6028F}">
      <dgm:prSet/>
      <dgm:spPr/>
      <dgm:t>
        <a:bodyPr/>
        <a:lstStyle/>
        <a:p>
          <a:endParaRPr lang="en-US"/>
        </a:p>
      </dgm:t>
    </dgm:pt>
    <dgm:pt modelId="{311971DA-313C-42F7-9D45-3AAE71BABAFC}" type="pres">
      <dgm:prSet presAssocID="{0FF6B4DE-7EC9-4419-9609-B078A06117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66BA18A-4ADC-4339-845C-71C4D771D82A}" type="pres">
      <dgm:prSet presAssocID="{6E7CD458-558B-4F64-8895-017725D5B6B4}" presName="hierRoot1" presStyleCnt="0">
        <dgm:presLayoutVars>
          <dgm:hierBranch val="init"/>
        </dgm:presLayoutVars>
      </dgm:prSet>
      <dgm:spPr/>
    </dgm:pt>
    <dgm:pt modelId="{A61611DB-56DB-4E49-9828-274B0B56E666}" type="pres">
      <dgm:prSet presAssocID="{6E7CD458-558B-4F64-8895-017725D5B6B4}" presName="rootComposite1" presStyleCnt="0"/>
      <dgm:spPr/>
    </dgm:pt>
    <dgm:pt modelId="{7458B58C-A91E-4A3B-91B3-0EF1989C30FA}" type="pres">
      <dgm:prSet presAssocID="{6E7CD458-558B-4F64-8895-017725D5B6B4}" presName="rootText1" presStyleLbl="node0" presStyleIdx="0" presStyleCnt="1" custScaleX="520954" custLinFactNeighborX="-1000">
        <dgm:presLayoutVars>
          <dgm:chPref val="3"/>
        </dgm:presLayoutVars>
      </dgm:prSet>
      <dgm:spPr/>
    </dgm:pt>
    <dgm:pt modelId="{8F1BBB9A-C4BD-4CA0-A5F7-E222A42DC3A4}" type="pres">
      <dgm:prSet presAssocID="{6E7CD458-558B-4F64-8895-017725D5B6B4}" presName="rootConnector1" presStyleLbl="node1" presStyleIdx="0" presStyleCnt="0"/>
      <dgm:spPr/>
    </dgm:pt>
    <dgm:pt modelId="{BF6F191B-C590-486A-B2A0-2CECD795D8DC}" type="pres">
      <dgm:prSet presAssocID="{6E7CD458-558B-4F64-8895-017725D5B6B4}" presName="hierChild2" presStyleCnt="0"/>
      <dgm:spPr/>
    </dgm:pt>
    <dgm:pt modelId="{2FD27BEA-FD71-4114-AC84-3B2815CF51A0}" type="pres">
      <dgm:prSet presAssocID="{EFAED03A-7EF6-4229-87E2-0D4EA7D02F00}" presName="Name37" presStyleLbl="parChTrans1D2" presStyleIdx="0" presStyleCnt="3"/>
      <dgm:spPr/>
    </dgm:pt>
    <dgm:pt modelId="{5998868B-B425-42CA-9EE3-A52DD936CDA0}" type="pres">
      <dgm:prSet presAssocID="{BEFA5EFF-7C1A-46D3-B452-6D42140A91CE}" presName="hierRoot2" presStyleCnt="0">
        <dgm:presLayoutVars>
          <dgm:hierBranch val="init"/>
        </dgm:presLayoutVars>
      </dgm:prSet>
      <dgm:spPr/>
    </dgm:pt>
    <dgm:pt modelId="{D20D8881-7437-4CD5-8D09-1CA2D4D66FE2}" type="pres">
      <dgm:prSet presAssocID="{BEFA5EFF-7C1A-46D3-B452-6D42140A91CE}" presName="rootComposite" presStyleCnt="0"/>
      <dgm:spPr/>
    </dgm:pt>
    <dgm:pt modelId="{513AC4EF-9E9D-4EE2-8C45-4E23F9CD4832}" type="pres">
      <dgm:prSet presAssocID="{BEFA5EFF-7C1A-46D3-B452-6D42140A91CE}" presName="rootText" presStyleLbl="node2" presStyleIdx="0" presStyleCnt="3" custScaleX="196234" custLinFactNeighborY="-5446">
        <dgm:presLayoutVars>
          <dgm:chPref val="3"/>
        </dgm:presLayoutVars>
      </dgm:prSet>
      <dgm:spPr/>
    </dgm:pt>
    <dgm:pt modelId="{96FF1F5A-5447-4308-992D-6362ADAEB46F}" type="pres">
      <dgm:prSet presAssocID="{BEFA5EFF-7C1A-46D3-B452-6D42140A91CE}" presName="rootConnector" presStyleLbl="node2" presStyleIdx="0" presStyleCnt="3"/>
      <dgm:spPr/>
    </dgm:pt>
    <dgm:pt modelId="{2F723016-2C34-40F0-827C-610BC0CD63D6}" type="pres">
      <dgm:prSet presAssocID="{BEFA5EFF-7C1A-46D3-B452-6D42140A91CE}" presName="hierChild4" presStyleCnt="0"/>
      <dgm:spPr/>
    </dgm:pt>
    <dgm:pt modelId="{127C1301-8E25-4AE7-85A4-B816BC8AC09D}" type="pres">
      <dgm:prSet presAssocID="{BEFA5EFF-7C1A-46D3-B452-6D42140A91CE}" presName="hierChild5" presStyleCnt="0"/>
      <dgm:spPr/>
    </dgm:pt>
    <dgm:pt modelId="{D7B907BD-D7B7-4467-A1BF-31567FF23AB4}" type="pres">
      <dgm:prSet presAssocID="{F5129554-33DA-4459-9F74-8FA8FC15076A}" presName="Name37" presStyleLbl="parChTrans1D2" presStyleIdx="1" presStyleCnt="3"/>
      <dgm:spPr/>
    </dgm:pt>
    <dgm:pt modelId="{8068E096-ACFA-4F7F-A51E-0E506BC1A392}" type="pres">
      <dgm:prSet presAssocID="{86C85D2E-AB27-4491-B6CA-FA020B66025D}" presName="hierRoot2" presStyleCnt="0">
        <dgm:presLayoutVars>
          <dgm:hierBranch val="init"/>
        </dgm:presLayoutVars>
      </dgm:prSet>
      <dgm:spPr/>
    </dgm:pt>
    <dgm:pt modelId="{E7442123-93A1-4CDB-83EE-B96CC336F641}" type="pres">
      <dgm:prSet presAssocID="{86C85D2E-AB27-4491-B6CA-FA020B66025D}" presName="rootComposite" presStyleCnt="0"/>
      <dgm:spPr/>
    </dgm:pt>
    <dgm:pt modelId="{25F69FDE-0649-484E-81EB-3FCBCCA79122}" type="pres">
      <dgm:prSet presAssocID="{86C85D2E-AB27-4491-B6CA-FA020B66025D}" presName="rootText" presStyleLbl="node2" presStyleIdx="1" presStyleCnt="3" custScaleX="201979" custLinFactNeighborX="-2262" custLinFactNeighborY="-6114">
        <dgm:presLayoutVars>
          <dgm:chPref val="3"/>
        </dgm:presLayoutVars>
      </dgm:prSet>
      <dgm:spPr/>
    </dgm:pt>
    <dgm:pt modelId="{90696BCE-DDE1-498A-B5B1-1C47497C94DE}" type="pres">
      <dgm:prSet presAssocID="{86C85D2E-AB27-4491-B6CA-FA020B66025D}" presName="rootConnector" presStyleLbl="node2" presStyleIdx="1" presStyleCnt="3"/>
      <dgm:spPr/>
    </dgm:pt>
    <dgm:pt modelId="{BF3228CB-7997-4250-97BE-E10962B5B0F8}" type="pres">
      <dgm:prSet presAssocID="{86C85D2E-AB27-4491-B6CA-FA020B66025D}" presName="hierChild4" presStyleCnt="0"/>
      <dgm:spPr/>
    </dgm:pt>
    <dgm:pt modelId="{E168BC7D-DF5C-422C-AE13-AC7098D33B01}" type="pres">
      <dgm:prSet presAssocID="{86C85D2E-AB27-4491-B6CA-FA020B66025D}" presName="hierChild5" presStyleCnt="0"/>
      <dgm:spPr/>
    </dgm:pt>
    <dgm:pt modelId="{D04315A5-29A6-4FF8-B434-F86B80497E70}" type="pres">
      <dgm:prSet presAssocID="{26BD684A-0281-4ECB-8353-8F1BBD9D3662}" presName="Name37" presStyleLbl="parChTrans1D2" presStyleIdx="2" presStyleCnt="3"/>
      <dgm:spPr/>
    </dgm:pt>
    <dgm:pt modelId="{F7D09E7F-602B-47E6-ACD9-092DFEE3116D}" type="pres">
      <dgm:prSet presAssocID="{E38DD219-1276-4DB5-B0B1-C63D65B132BD}" presName="hierRoot2" presStyleCnt="0">
        <dgm:presLayoutVars>
          <dgm:hierBranch val="init"/>
        </dgm:presLayoutVars>
      </dgm:prSet>
      <dgm:spPr/>
    </dgm:pt>
    <dgm:pt modelId="{A9321D96-4C1B-4E2B-AD6C-2B4EDF2B8893}" type="pres">
      <dgm:prSet presAssocID="{E38DD219-1276-4DB5-B0B1-C63D65B132BD}" presName="rootComposite" presStyleCnt="0"/>
      <dgm:spPr/>
    </dgm:pt>
    <dgm:pt modelId="{D7E37656-5810-4588-A4AE-C9A37385AB97}" type="pres">
      <dgm:prSet presAssocID="{E38DD219-1276-4DB5-B0B1-C63D65B132BD}" presName="rootText" presStyleLbl="node2" presStyleIdx="2" presStyleCnt="3" custScaleX="135949" custLinFactNeighborX="-2754" custLinFactNeighborY="-5446">
        <dgm:presLayoutVars>
          <dgm:chPref val="3"/>
        </dgm:presLayoutVars>
      </dgm:prSet>
      <dgm:spPr/>
    </dgm:pt>
    <dgm:pt modelId="{43C2757F-3D26-49A9-B9A5-109DB318B2BA}" type="pres">
      <dgm:prSet presAssocID="{E38DD219-1276-4DB5-B0B1-C63D65B132BD}" presName="rootConnector" presStyleLbl="node2" presStyleIdx="2" presStyleCnt="3"/>
      <dgm:spPr/>
    </dgm:pt>
    <dgm:pt modelId="{217AD564-03AA-455A-9CB8-80B666B75880}" type="pres">
      <dgm:prSet presAssocID="{E38DD219-1276-4DB5-B0B1-C63D65B132BD}" presName="hierChild4" presStyleCnt="0"/>
      <dgm:spPr/>
    </dgm:pt>
    <dgm:pt modelId="{5BB85E52-6D27-4653-A340-0DF97A0DB719}" type="pres">
      <dgm:prSet presAssocID="{E38DD219-1276-4DB5-B0B1-C63D65B132BD}" presName="hierChild5" presStyleCnt="0"/>
      <dgm:spPr/>
    </dgm:pt>
    <dgm:pt modelId="{36DE16E8-9B02-4D28-A0F1-A6EF5B6B5DEB}" type="pres">
      <dgm:prSet presAssocID="{6E7CD458-558B-4F64-8895-017725D5B6B4}" presName="hierChild3" presStyleCnt="0"/>
      <dgm:spPr/>
    </dgm:pt>
  </dgm:ptLst>
  <dgm:cxnLst>
    <dgm:cxn modelId="{A405DD03-F0FD-4978-979D-9A2CB7536A9A}" type="presOf" srcId="{86C85D2E-AB27-4491-B6CA-FA020B66025D}" destId="{25F69FDE-0649-484E-81EB-3FCBCCA79122}" srcOrd="0" destOrd="0" presId="urn:microsoft.com/office/officeart/2005/8/layout/orgChart1"/>
    <dgm:cxn modelId="{7DB4110B-3232-40AF-9B6C-74EAB013401F}" srcId="{6E7CD458-558B-4F64-8895-017725D5B6B4}" destId="{BEFA5EFF-7C1A-46D3-B452-6D42140A91CE}" srcOrd="0" destOrd="0" parTransId="{EFAED03A-7EF6-4229-87E2-0D4EA7D02F00}" sibTransId="{0E3744D6-27CA-434F-BEA6-1092439526C9}"/>
    <dgm:cxn modelId="{D39FE115-E03C-4479-B10C-F350965AB534}" type="presOf" srcId="{0FF6B4DE-7EC9-4419-9609-B078A0611767}" destId="{311971DA-313C-42F7-9D45-3AAE71BABAFC}" srcOrd="0" destOrd="0" presId="urn:microsoft.com/office/officeart/2005/8/layout/orgChart1"/>
    <dgm:cxn modelId="{3155371B-980D-4BBA-B2B2-AE24DFC28B84}" type="presOf" srcId="{EFAED03A-7EF6-4229-87E2-0D4EA7D02F00}" destId="{2FD27BEA-FD71-4114-AC84-3B2815CF51A0}" srcOrd="0" destOrd="0" presId="urn:microsoft.com/office/officeart/2005/8/layout/orgChart1"/>
    <dgm:cxn modelId="{2EEE4820-715C-44FE-B69E-0902584657CF}" type="presOf" srcId="{F5129554-33DA-4459-9F74-8FA8FC15076A}" destId="{D7B907BD-D7B7-4467-A1BF-31567FF23AB4}" srcOrd="0" destOrd="0" presId="urn:microsoft.com/office/officeart/2005/8/layout/orgChart1"/>
    <dgm:cxn modelId="{50BC812B-35D0-4021-9F09-C248DDC16184}" type="presOf" srcId="{BEFA5EFF-7C1A-46D3-B452-6D42140A91CE}" destId="{513AC4EF-9E9D-4EE2-8C45-4E23F9CD4832}" srcOrd="0" destOrd="0" presId="urn:microsoft.com/office/officeart/2005/8/layout/orgChart1"/>
    <dgm:cxn modelId="{534D4E32-9771-42EC-A784-C323DDB4DBB4}" type="presOf" srcId="{E38DD219-1276-4DB5-B0B1-C63D65B132BD}" destId="{D7E37656-5810-4588-A4AE-C9A37385AB97}" srcOrd="0" destOrd="0" presId="urn:microsoft.com/office/officeart/2005/8/layout/orgChart1"/>
    <dgm:cxn modelId="{2BE5275D-8141-4195-9D7D-E7B1394E3EDB}" srcId="{0FF6B4DE-7EC9-4419-9609-B078A0611767}" destId="{6E7CD458-558B-4F64-8895-017725D5B6B4}" srcOrd="0" destOrd="0" parTransId="{93C581E3-FD70-4A01-8E35-B0B1530D9D98}" sibTransId="{4546E3D1-9F80-4F4F-8879-F0220CD054B9}"/>
    <dgm:cxn modelId="{1B7F4D5F-C033-45EE-A713-AF413530DEEA}" type="presOf" srcId="{26BD684A-0281-4ECB-8353-8F1BBD9D3662}" destId="{D04315A5-29A6-4FF8-B434-F86B80497E70}" srcOrd="0" destOrd="0" presId="urn:microsoft.com/office/officeart/2005/8/layout/orgChart1"/>
    <dgm:cxn modelId="{579D1A73-B7B1-46E1-A9E8-93E2D29A49DD}" type="presOf" srcId="{6E7CD458-558B-4F64-8895-017725D5B6B4}" destId="{7458B58C-A91E-4A3B-91B3-0EF1989C30FA}" srcOrd="0" destOrd="0" presId="urn:microsoft.com/office/officeart/2005/8/layout/orgChart1"/>
    <dgm:cxn modelId="{784A8577-B6F0-4F60-B37F-D304C4985729}" type="presOf" srcId="{86C85D2E-AB27-4491-B6CA-FA020B66025D}" destId="{90696BCE-DDE1-498A-B5B1-1C47497C94DE}" srcOrd="1" destOrd="0" presId="urn:microsoft.com/office/officeart/2005/8/layout/orgChart1"/>
    <dgm:cxn modelId="{51DB747B-41A5-4ABF-89C8-400B144593EB}" type="presOf" srcId="{E38DD219-1276-4DB5-B0B1-C63D65B132BD}" destId="{43C2757F-3D26-49A9-B9A5-109DB318B2BA}" srcOrd="1" destOrd="0" presId="urn:microsoft.com/office/officeart/2005/8/layout/orgChart1"/>
    <dgm:cxn modelId="{3D61E39B-C64D-44B6-B007-C9F9B0C6028F}" srcId="{6E7CD458-558B-4F64-8895-017725D5B6B4}" destId="{E38DD219-1276-4DB5-B0B1-C63D65B132BD}" srcOrd="2" destOrd="0" parTransId="{26BD684A-0281-4ECB-8353-8F1BBD9D3662}" sibTransId="{77A34023-1D17-4CD2-8177-D0898CD7FF34}"/>
    <dgm:cxn modelId="{8FD618B2-441A-420C-9F4E-632B5ED03403}" type="presOf" srcId="{6E7CD458-558B-4F64-8895-017725D5B6B4}" destId="{8F1BBB9A-C4BD-4CA0-A5F7-E222A42DC3A4}" srcOrd="1" destOrd="0" presId="urn:microsoft.com/office/officeart/2005/8/layout/orgChart1"/>
    <dgm:cxn modelId="{E3A132DE-8CBF-4555-90DC-1EB6B26E5B87}" type="presOf" srcId="{BEFA5EFF-7C1A-46D3-B452-6D42140A91CE}" destId="{96FF1F5A-5447-4308-992D-6362ADAEB46F}" srcOrd="1" destOrd="0" presId="urn:microsoft.com/office/officeart/2005/8/layout/orgChart1"/>
    <dgm:cxn modelId="{831E1AF6-8EA9-426F-BFF8-6B716CE9D2DF}" srcId="{6E7CD458-558B-4F64-8895-017725D5B6B4}" destId="{86C85D2E-AB27-4491-B6CA-FA020B66025D}" srcOrd="1" destOrd="0" parTransId="{F5129554-33DA-4459-9F74-8FA8FC15076A}" sibTransId="{6949948A-05EC-40A4-B708-159AAD24B669}"/>
    <dgm:cxn modelId="{67010F01-8EDA-4091-BE04-259C55521A36}" type="presParOf" srcId="{311971DA-313C-42F7-9D45-3AAE71BABAFC}" destId="{666BA18A-4ADC-4339-845C-71C4D771D82A}" srcOrd="0" destOrd="0" presId="urn:microsoft.com/office/officeart/2005/8/layout/orgChart1"/>
    <dgm:cxn modelId="{96BF784C-EF90-44B6-8454-5117764DEFED}" type="presParOf" srcId="{666BA18A-4ADC-4339-845C-71C4D771D82A}" destId="{A61611DB-56DB-4E49-9828-274B0B56E666}" srcOrd="0" destOrd="0" presId="urn:microsoft.com/office/officeart/2005/8/layout/orgChart1"/>
    <dgm:cxn modelId="{569090A8-98D8-4DEC-AFD6-49D71A50433B}" type="presParOf" srcId="{A61611DB-56DB-4E49-9828-274B0B56E666}" destId="{7458B58C-A91E-4A3B-91B3-0EF1989C30FA}" srcOrd="0" destOrd="0" presId="urn:microsoft.com/office/officeart/2005/8/layout/orgChart1"/>
    <dgm:cxn modelId="{5AE3A223-E882-4F69-B7D0-EFC571FE0712}" type="presParOf" srcId="{A61611DB-56DB-4E49-9828-274B0B56E666}" destId="{8F1BBB9A-C4BD-4CA0-A5F7-E222A42DC3A4}" srcOrd="1" destOrd="0" presId="urn:microsoft.com/office/officeart/2005/8/layout/orgChart1"/>
    <dgm:cxn modelId="{DB16A80E-4B23-4253-BEBF-E7B5469D8C60}" type="presParOf" srcId="{666BA18A-4ADC-4339-845C-71C4D771D82A}" destId="{BF6F191B-C590-486A-B2A0-2CECD795D8DC}" srcOrd="1" destOrd="0" presId="urn:microsoft.com/office/officeart/2005/8/layout/orgChart1"/>
    <dgm:cxn modelId="{EC55346B-AF84-4E6C-9046-E82683346179}" type="presParOf" srcId="{BF6F191B-C590-486A-B2A0-2CECD795D8DC}" destId="{2FD27BEA-FD71-4114-AC84-3B2815CF51A0}" srcOrd="0" destOrd="0" presId="urn:microsoft.com/office/officeart/2005/8/layout/orgChart1"/>
    <dgm:cxn modelId="{558CB423-6B67-4730-AFD3-726A77D817EE}" type="presParOf" srcId="{BF6F191B-C590-486A-B2A0-2CECD795D8DC}" destId="{5998868B-B425-42CA-9EE3-A52DD936CDA0}" srcOrd="1" destOrd="0" presId="urn:microsoft.com/office/officeart/2005/8/layout/orgChart1"/>
    <dgm:cxn modelId="{A42F6F21-D1BF-4C07-BB76-2979B65DCDB1}" type="presParOf" srcId="{5998868B-B425-42CA-9EE3-A52DD936CDA0}" destId="{D20D8881-7437-4CD5-8D09-1CA2D4D66FE2}" srcOrd="0" destOrd="0" presId="urn:microsoft.com/office/officeart/2005/8/layout/orgChart1"/>
    <dgm:cxn modelId="{6A992888-5465-4F3F-8B22-858A106AF74F}" type="presParOf" srcId="{D20D8881-7437-4CD5-8D09-1CA2D4D66FE2}" destId="{513AC4EF-9E9D-4EE2-8C45-4E23F9CD4832}" srcOrd="0" destOrd="0" presId="urn:microsoft.com/office/officeart/2005/8/layout/orgChart1"/>
    <dgm:cxn modelId="{94CE4712-DC62-4E13-9DFE-80DFDAAAAB39}" type="presParOf" srcId="{D20D8881-7437-4CD5-8D09-1CA2D4D66FE2}" destId="{96FF1F5A-5447-4308-992D-6362ADAEB46F}" srcOrd="1" destOrd="0" presId="urn:microsoft.com/office/officeart/2005/8/layout/orgChart1"/>
    <dgm:cxn modelId="{607F8B67-92D9-437B-9ABF-A1672B72EB5F}" type="presParOf" srcId="{5998868B-B425-42CA-9EE3-A52DD936CDA0}" destId="{2F723016-2C34-40F0-827C-610BC0CD63D6}" srcOrd="1" destOrd="0" presId="urn:microsoft.com/office/officeart/2005/8/layout/orgChart1"/>
    <dgm:cxn modelId="{3279E883-05F1-4F11-ACF8-4C605346C1EE}" type="presParOf" srcId="{5998868B-B425-42CA-9EE3-A52DD936CDA0}" destId="{127C1301-8E25-4AE7-85A4-B816BC8AC09D}" srcOrd="2" destOrd="0" presId="urn:microsoft.com/office/officeart/2005/8/layout/orgChart1"/>
    <dgm:cxn modelId="{4777EE48-9B28-4D20-9EDE-65DA491595F4}" type="presParOf" srcId="{BF6F191B-C590-486A-B2A0-2CECD795D8DC}" destId="{D7B907BD-D7B7-4467-A1BF-31567FF23AB4}" srcOrd="2" destOrd="0" presId="urn:microsoft.com/office/officeart/2005/8/layout/orgChart1"/>
    <dgm:cxn modelId="{E188B728-16E9-4378-9BA2-AB876EE9AF8D}" type="presParOf" srcId="{BF6F191B-C590-486A-B2A0-2CECD795D8DC}" destId="{8068E096-ACFA-4F7F-A51E-0E506BC1A392}" srcOrd="3" destOrd="0" presId="urn:microsoft.com/office/officeart/2005/8/layout/orgChart1"/>
    <dgm:cxn modelId="{5770D722-5910-4D41-A94C-2FDB9C185F67}" type="presParOf" srcId="{8068E096-ACFA-4F7F-A51E-0E506BC1A392}" destId="{E7442123-93A1-4CDB-83EE-B96CC336F641}" srcOrd="0" destOrd="0" presId="urn:microsoft.com/office/officeart/2005/8/layout/orgChart1"/>
    <dgm:cxn modelId="{0B8D45CB-BBAD-404A-9741-FEBFF2F6AAB9}" type="presParOf" srcId="{E7442123-93A1-4CDB-83EE-B96CC336F641}" destId="{25F69FDE-0649-484E-81EB-3FCBCCA79122}" srcOrd="0" destOrd="0" presId="urn:microsoft.com/office/officeart/2005/8/layout/orgChart1"/>
    <dgm:cxn modelId="{11342F7C-95DE-4F2A-96AA-3977DF51139D}" type="presParOf" srcId="{E7442123-93A1-4CDB-83EE-B96CC336F641}" destId="{90696BCE-DDE1-498A-B5B1-1C47497C94DE}" srcOrd="1" destOrd="0" presId="urn:microsoft.com/office/officeart/2005/8/layout/orgChart1"/>
    <dgm:cxn modelId="{1E6604A9-2856-48DD-8E59-E12F92A5FEB0}" type="presParOf" srcId="{8068E096-ACFA-4F7F-A51E-0E506BC1A392}" destId="{BF3228CB-7997-4250-97BE-E10962B5B0F8}" srcOrd="1" destOrd="0" presId="urn:microsoft.com/office/officeart/2005/8/layout/orgChart1"/>
    <dgm:cxn modelId="{6C582D4B-22AB-4B1C-B0B9-51CEA5A04F32}" type="presParOf" srcId="{8068E096-ACFA-4F7F-A51E-0E506BC1A392}" destId="{E168BC7D-DF5C-422C-AE13-AC7098D33B01}" srcOrd="2" destOrd="0" presId="urn:microsoft.com/office/officeart/2005/8/layout/orgChart1"/>
    <dgm:cxn modelId="{E4B58F2A-BC24-4C8B-B94B-3E7489EC74BD}" type="presParOf" srcId="{BF6F191B-C590-486A-B2A0-2CECD795D8DC}" destId="{D04315A5-29A6-4FF8-B434-F86B80497E70}" srcOrd="4" destOrd="0" presId="urn:microsoft.com/office/officeart/2005/8/layout/orgChart1"/>
    <dgm:cxn modelId="{BCF16626-E3EB-487F-AE0A-30E5F682D99B}" type="presParOf" srcId="{BF6F191B-C590-486A-B2A0-2CECD795D8DC}" destId="{F7D09E7F-602B-47E6-ACD9-092DFEE3116D}" srcOrd="5" destOrd="0" presId="urn:microsoft.com/office/officeart/2005/8/layout/orgChart1"/>
    <dgm:cxn modelId="{39F1F4F5-7FC2-4BEC-9C64-76D676524737}" type="presParOf" srcId="{F7D09E7F-602B-47E6-ACD9-092DFEE3116D}" destId="{A9321D96-4C1B-4E2B-AD6C-2B4EDF2B8893}" srcOrd="0" destOrd="0" presId="urn:microsoft.com/office/officeart/2005/8/layout/orgChart1"/>
    <dgm:cxn modelId="{D3C6AE32-5B1A-481E-9A6D-67E9D0EF30B4}" type="presParOf" srcId="{A9321D96-4C1B-4E2B-AD6C-2B4EDF2B8893}" destId="{D7E37656-5810-4588-A4AE-C9A37385AB97}" srcOrd="0" destOrd="0" presId="urn:microsoft.com/office/officeart/2005/8/layout/orgChart1"/>
    <dgm:cxn modelId="{9E4A9273-DB1C-4809-8E7B-789B45A48C51}" type="presParOf" srcId="{A9321D96-4C1B-4E2B-AD6C-2B4EDF2B8893}" destId="{43C2757F-3D26-49A9-B9A5-109DB318B2BA}" srcOrd="1" destOrd="0" presId="urn:microsoft.com/office/officeart/2005/8/layout/orgChart1"/>
    <dgm:cxn modelId="{C1CCC457-EE27-4E2F-82BA-F51BF1DEE103}" type="presParOf" srcId="{F7D09E7F-602B-47E6-ACD9-092DFEE3116D}" destId="{217AD564-03AA-455A-9CB8-80B666B75880}" srcOrd="1" destOrd="0" presId="urn:microsoft.com/office/officeart/2005/8/layout/orgChart1"/>
    <dgm:cxn modelId="{B1362F00-5F9B-4B1C-B88D-49AC0089E055}" type="presParOf" srcId="{F7D09E7F-602B-47E6-ACD9-092DFEE3116D}" destId="{5BB85E52-6D27-4653-A340-0DF97A0DB719}" srcOrd="2" destOrd="0" presId="urn:microsoft.com/office/officeart/2005/8/layout/orgChart1"/>
    <dgm:cxn modelId="{045D98C7-2550-4258-BB09-402180F9AB61}" type="presParOf" srcId="{666BA18A-4ADC-4339-845C-71C4D771D82A}" destId="{36DE16E8-9B02-4D28-A0F1-A6EF5B6B5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AF02D-4018-41E8-AB18-91090F4BDC76}">
      <dsp:nvSpPr>
        <dsp:cNvPr id="0" name=""/>
        <dsp:cNvSpPr/>
      </dsp:nvSpPr>
      <dsp:spPr>
        <a:xfrm>
          <a:off x="3866241" y="2051194"/>
          <a:ext cx="1926149" cy="90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03"/>
              </a:lnTo>
              <a:lnTo>
                <a:pt x="1926149" y="616603"/>
              </a:lnTo>
              <a:lnTo>
                <a:pt x="1926149" y="90481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655CC-FBA8-44DF-8D49-B92D50783D66}">
      <dsp:nvSpPr>
        <dsp:cNvPr id="0" name=""/>
        <dsp:cNvSpPr/>
      </dsp:nvSpPr>
      <dsp:spPr>
        <a:xfrm>
          <a:off x="1989931" y="2051194"/>
          <a:ext cx="1876309" cy="932213"/>
        </a:xfrm>
        <a:custGeom>
          <a:avLst/>
          <a:gdLst/>
          <a:ahLst/>
          <a:cxnLst/>
          <a:rect l="0" t="0" r="0" b="0"/>
          <a:pathLst>
            <a:path>
              <a:moveTo>
                <a:pt x="1876309" y="0"/>
              </a:moveTo>
              <a:lnTo>
                <a:pt x="1876309" y="644004"/>
              </a:lnTo>
              <a:lnTo>
                <a:pt x="0" y="644004"/>
              </a:lnTo>
              <a:lnTo>
                <a:pt x="0" y="9322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EB885-7E1B-4C63-ABDC-A5C82AC0622C}">
      <dsp:nvSpPr>
        <dsp:cNvPr id="0" name=""/>
        <dsp:cNvSpPr/>
      </dsp:nvSpPr>
      <dsp:spPr>
        <a:xfrm>
          <a:off x="-23586" y="1231498"/>
          <a:ext cx="7779655" cy="819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B6F05-A0B1-4008-86D6-7B51D303CDF9}">
      <dsp:nvSpPr>
        <dsp:cNvPr id="0" name=""/>
        <dsp:cNvSpPr/>
      </dsp:nvSpPr>
      <dsp:spPr>
        <a:xfrm>
          <a:off x="322091" y="1559893"/>
          <a:ext cx="7779655" cy="81969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খাদ্যের প্রকৃতি অনুসারে খাদ্য দুই প্রকার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099" y="1583901"/>
        <a:ext cx="7731639" cy="771679"/>
      </dsp:txXfrm>
    </dsp:sp>
    <dsp:sp modelId="{95C55135-440B-4EB6-ACAB-847BA833ED86}">
      <dsp:nvSpPr>
        <dsp:cNvPr id="0" name=""/>
        <dsp:cNvSpPr/>
      </dsp:nvSpPr>
      <dsp:spPr>
        <a:xfrm>
          <a:off x="434379" y="2983407"/>
          <a:ext cx="3111103" cy="902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3C12E-79CD-41B3-83AC-25FFAAD3CF62}">
      <dsp:nvSpPr>
        <dsp:cNvPr id="0" name=""/>
        <dsp:cNvSpPr/>
      </dsp:nvSpPr>
      <dsp:spPr>
        <a:xfrm>
          <a:off x="780057" y="3311801"/>
          <a:ext cx="3111103" cy="9027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মিশ্র খাদ্য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6498" y="3338242"/>
        <a:ext cx="3058221" cy="849885"/>
      </dsp:txXfrm>
    </dsp:sp>
    <dsp:sp modelId="{4C16B3B1-BB0B-4807-9D34-302F0FFAB8E5}">
      <dsp:nvSpPr>
        <dsp:cNvPr id="0" name=""/>
        <dsp:cNvSpPr/>
      </dsp:nvSpPr>
      <dsp:spPr>
        <a:xfrm>
          <a:off x="4236839" y="2956006"/>
          <a:ext cx="3111103" cy="880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E6C9FB-36FC-44B4-9B00-22EBF935DEB8}">
      <dsp:nvSpPr>
        <dsp:cNvPr id="0" name=""/>
        <dsp:cNvSpPr/>
      </dsp:nvSpPr>
      <dsp:spPr>
        <a:xfrm>
          <a:off x="4582517" y="3284400"/>
          <a:ext cx="3111103" cy="88028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বিশুদ্ধ খাদ্য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8300" y="3310183"/>
        <a:ext cx="3059537" cy="82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315A5-29A6-4FF8-B434-F86B80497E70}">
      <dsp:nvSpPr>
        <dsp:cNvPr id="0" name=""/>
        <dsp:cNvSpPr/>
      </dsp:nvSpPr>
      <dsp:spPr>
        <a:xfrm>
          <a:off x="4802472" y="1264082"/>
          <a:ext cx="3436855" cy="4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9"/>
              </a:lnTo>
              <a:lnTo>
                <a:pt x="3436855" y="242179"/>
              </a:lnTo>
              <a:lnTo>
                <a:pt x="3436855" y="459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07BD-D7B7-4467-A1BF-31567FF23AB4}">
      <dsp:nvSpPr>
        <dsp:cNvPr id="0" name=""/>
        <dsp:cNvSpPr/>
      </dsp:nvSpPr>
      <dsp:spPr>
        <a:xfrm>
          <a:off x="4756752" y="1264082"/>
          <a:ext cx="91440" cy="370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813"/>
              </a:lnTo>
              <a:lnTo>
                <a:pt x="87123" y="153813"/>
              </a:lnTo>
              <a:lnTo>
                <a:pt x="87123" y="370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27BEA-FD71-4114-AC84-3B2815CF51A0}">
      <dsp:nvSpPr>
        <dsp:cNvPr id="0" name=""/>
        <dsp:cNvSpPr/>
      </dsp:nvSpPr>
      <dsp:spPr>
        <a:xfrm>
          <a:off x="1474431" y="1264082"/>
          <a:ext cx="3328041" cy="433976"/>
        </a:xfrm>
        <a:custGeom>
          <a:avLst/>
          <a:gdLst/>
          <a:ahLst/>
          <a:cxnLst/>
          <a:rect l="0" t="0" r="0" b="0"/>
          <a:pathLst>
            <a:path>
              <a:moveTo>
                <a:pt x="3328041" y="0"/>
              </a:moveTo>
              <a:lnTo>
                <a:pt x="3328041" y="216988"/>
              </a:lnTo>
              <a:lnTo>
                <a:pt x="0" y="216988"/>
              </a:lnTo>
              <a:lnTo>
                <a:pt x="0" y="433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8B58C-A91E-4A3B-91B3-0EF1989C30FA}">
      <dsp:nvSpPr>
        <dsp:cNvPr id="0" name=""/>
        <dsp:cNvSpPr/>
      </dsp:nvSpPr>
      <dsp:spPr>
        <a:xfrm>
          <a:off x="305835" y="230805"/>
          <a:ext cx="8993273" cy="1033277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উপাদান অনুযায়ী খাদ্যবস্তুকে তিন ভাগে ভাগ করা হয় ।</a:t>
          </a:r>
        </a:p>
      </dsp:txBody>
      <dsp:txXfrm>
        <a:off x="305835" y="230805"/>
        <a:ext cx="8993273" cy="1033277"/>
      </dsp:txXfrm>
    </dsp:sp>
    <dsp:sp modelId="{513AC4EF-9E9D-4EE2-8C45-4E23F9CD4832}">
      <dsp:nvSpPr>
        <dsp:cNvPr id="0" name=""/>
        <dsp:cNvSpPr/>
      </dsp:nvSpPr>
      <dsp:spPr>
        <a:xfrm>
          <a:off x="2217" y="1698058"/>
          <a:ext cx="2944426" cy="1033277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আমিষ বা প্রোটিন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7" y="1698058"/>
        <a:ext cx="2944426" cy="1033277"/>
      </dsp:txXfrm>
    </dsp:sp>
    <dsp:sp modelId="{25F69FDE-0649-484E-81EB-3FCBCCA79122}">
      <dsp:nvSpPr>
        <dsp:cNvPr id="0" name=""/>
        <dsp:cNvSpPr/>
      </dsp:nvSpPr>
      <dsp:spPr>
        <a:xfrm>
          <a:off x="3333875" y="1634884"/>
          <a:ext cx="3020000" cy="103327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শর্করা বা শ্বেতসার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3875" y="1634884"/>
        <a:ext cx="3020000" cy="1033277"/>
      </dsp:txXfrm>
    </dsp:sp>
    <dsp:sp modelId="{D7E37656-5810-4588-A4AE-C9A37385AB97}">
      <dsp:nvSpPr>
        <dsp:cNvPr id="0" name=""/>
        <dsp:cNvSpPr/>
      </dsp:nvSpPr>
      <dsp:spPr>
        <a:xfrm>
          <a:off x="6834598" y="1723250"/>
          <a:ext cx="2809460" cy="1033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 বা চর্বি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4598" y="1723250"/>
        <a:ext cx="2809460" cy="1033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315A5-29A6-4FF8-B434-F86B80497E70}">
      <dsp:nvSpPr>
        <dsp:cNvPr id="0" name=""/>
        <dsp:cNvSpPr/>
      </dsp:nvSpPr>
      <dsp:spPr>
        <a:xfrm>
          <a:off x="4974331" y="1299368"/>
          <a:ext cx="3778587" cy="316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80"/>
              </a:lnTo>
              <a:lnTo>
                <a:pt x="3778587" y="134580"/>
              </a:lnTo>
              <a:lnTo>
                <a:pt x="3778587" y="316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07BD-D7B7-4467-A1BF-31567FF23AB4}">
      <dsp:nvSpPr>
        <dsp:cNvPr id="0" name=""/>
        <dsp:cNvSpPr/>
      </dsp:nvSpPr>
      <dsp:spPr>
        <a:xfrm>
          <a:off x="4974331" y="1299368"/>
          <a:ext cx="499776" cy="31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01"/>
              </a:lnTo>
              <a:lnTo>
                <a:pt x="499776" y="128801"/>
              </a:lnTo>
              <a:lnTo>
                <a:pt x="499776" y="3105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27BEA-FD71-4114-AC84-3B2815CF51A0}">
      <dsp:nvSpPr>
        <dsp:cNvPr id="0" name=""/>
        <dsp:cNvSpPr/>
      </dsp:nvSpPr>
      <dsp:spPr>
        <a:xfrm>
          <a:off x="1704311" y="1299368"/>
          <a:ext cx="3270019" cy="316283"/>
        </a:xfrm>
        <a:custGeom>
          <a:avLst/>
          <a:gdLst/>
          <a:ahLst/>
          <a:cxnLst/>
          <a:rect l="0" t="0" r="0" b="0"/>
          <a:pathLst>
            <a:path>
              <a:moveTo>
                <a:pt x="3270019" y="0"/>
              </a:moveTo>
              <a:lnTo>
                <a:pt x="3270019" y="134580"/>
              </a:lnTo>
              <a:lnTo>
                <a:pt x="0" y="134580"/>
              </a:lnTo>
              <a:lnTo>
                <a:pt x="0" y="316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8B58C-A91E-4A3B-91B3-0EF1989C30FA}">
      <dsp:nvSpPr>
        <dsp:cNvPr id="0" name=""/>
        <dsp:cNvSpPr/>
      </dsp:nvSpPr>
      <dsp:spPr>
        <a:xfrm>
          <a:off x="466779" y="434118"/>
          <a:ext cx="9015102" cy="86524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এছাড়া তিন প্রকার অন্যান্য অপাদান বিশেষ প্রয়োজন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66779" y="434118"/>
        <a:ext cx="9015102" cy="865249"/>
      </dsp:txXfrm>
    </dsp:sp>
    <dsp:sp modelId="{513AC4EF-9E9D-4EE2-8C45-4E23F9CD4832}">
      <dsp:nvSpPr>
        <dsp:cNvPr id="0" name=""/>
        <dsp:cNvSpPr/>
      </dsp:nvSpPr>
      <dsp:spPr>
        <a:xfrm>
          <a:off x="6397" y="1615651"/>
          <a:ext cx="3395827" cy="86524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খাদ্যপ্রাণ বা ভিটামিন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97" y="1615651"/>
        <a:ext cx="3395827" cy="865249"/>
      </dsp:txXfrm>
    </dsp:sp>
    <dsp:sp modelId="{25F69FDE-0649-484E-81EB-3FCBCCA79122}">
      <dsp:nvSpPr>
        <dsp:cNvPr id="0" name=""/>
        <dsp:cNvSpPr/>
      </dsp:nvSpPr>
      <dsp:spPr>
        <a:xfrm>
          <a:off x="3726485" y="1609871"/>
          <a:ext cx="3495244" cy="865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খনিজ লবন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6485" y="1609871"/>
        <a:ext cx="3495244" cy="865249"/>
      </dsp:txXfrm>
    </dsp:sp>
    <dsp:sp modelId="{D7E37656-5810-4588-A4AE-C9A37385AB97}">
      <dsp:nvSpPr>
        <dsp:cNvPr id="0" name=""/>
        <dsp:cNvSpPr/>
      </dsp:nvSpPr>
      <dsp:spPr>
        <a:xfrm>
          <a:off x="7576620" y="1615651"/>
          <a:ext cx="2352595" cy="865249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6620" y="1615651"/>
        <a:ext cx="2352595" cy="86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4529-ACA8-4EB7-8BF3-2811B72B7B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FF3F8-5C90-449F-8CEE-734CD4DA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8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6.jpg"/><Relationship Id="rId7" Type="http://schemas.openxmlformats.org/officeDocument/2006/relationships/image" Target="../media/image9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60.jpg"/><Relationship Id="rId4" Type="http://schemas.openxmlformats.org/officeDocument/2006/relationships/image" Target="../media/image40.jpg"/><Relationship Id="rId9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76200" cap="sq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032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16794" y="183524"/>
              <a:ext cx="11758412" cy="6490952"/>
            </a:xfrm>
            <a:prstGeom prst="round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426" y="634285"/>
              <a:ext cx="6001554" cy="55894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5155" y="1738648"/>
              <a:ext cx="3657600" cy="1323439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2639" y="2705725"/>
              <a:ext cx="3065172" cy="144655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56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9521" y="83712"/>
              <a:ext cx="11912958" cy="6690575"/>
            </a:xfrm>
            <a:prstGeom prst="roundRect">
              <a:avLst/>
            </a:prstGeom>
            <a:ln w="38100"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8794" y="4700789"/>
              <a:ext cx="103932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খাদ্য কিভাবে আমাদের দেহে কাজ করে ? ব্যাখ্যা কর ।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3503053" y="437882"/>
              <a:ext cx="3973132" cy="1236372"/>
            </a:xfrm>
            <a:prstGeom prst="chevron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8513" y="605307"/>
              <a:ext cx="28462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557788" y="1812701"/>
              <a:ext cx="3863662" cy="1123682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 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645" y="965917"/>
              <a:ext cx="3412900" cy="3412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28" y="3074830"/>
              <a:ext cx="1671091" cy="169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4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082" y="151326"/>
            <a:ext cx="11925836" cy="655534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49" y="734498"/>
            <a:ext cx="1161301" cy="177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77" y="738657"/>
            <a:ext cx="3028950" cy="177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7" y="738658"/>
            <a:ext cx="2247900" cy="189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7" y="3153848"/>
            <a:ext cx="311467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02" y="2629973"/>
            <a:ext cx="2295525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94" y="2820473"/>
            <a:ext cx="2533650" cy="1800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0823" y="5022760"/>
            <a:ext cx="584999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খাবার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0823" y="5022760"/>
            <a:ext cx="584999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পুষ্টি কী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9672" y="125568"/>
            <a:ext cx="11732653" cy="6452315"/>
          </a:xfrm>
          <a:prstGeom prst="round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8" y="555880"/>
            <a:ext cx="4820858" cy="3487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2961" y="3910598"/>
            <a:ext cx="190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 চাল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291" y="4981998"/>
            <a:ext cx="472654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 কি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285" y="5006595"/>
            <a:ext cx="667340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 চালে কত ভাগ শ্বেতসার থাকে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671707">
            <a:off x="8507532" y="1262788"/>
            <a:ext cx="656824" cy="344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48257">
            <a:off x="8292852" y="2521692"/>
            <a:ext cx="656824" cy="344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620823">
            <a:off x="3238810" y="2559385"/>
            <a:ext cx="656824" cy="344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523210">
            <a:off x="3000018" y="1246204"/>
            <a:ext cx="656824" cy="344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3995" y="1050300"/>
            <a:ext cx="190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শ্বেতসার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263841">
            <a:off x="8810688" y="2831526"/>
            <a:ext cx="190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2357" y="1050300"/>
            <a:ext cx="190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192805">
            <a:off x="1279989" y="2894467"/>
            <a:ext cx="233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লবন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285" y="5014005"/>
            <a:ext cx="845927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 গ্রাম চাউলে কি পরিমান শক্তি পাওয়া যায়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0355" y="151327"/>
            <a:ext cx="11771290" cy="6555346"/>
          </a:xfrm>
          <a:prstGeom prst="round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119297"/>
              </p:ext>
            </p:extLst>
          </p:nvPr>
        </p:nvGraphicFramePr>
        <p:xfrm>
          <a:off x="1890332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80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3" y="180304"/>
            <a:ext cx="11784169" cy="6677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7047" y="331630"/>
            <a:ext cx="11436440" cy="6375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0" y="112703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56" y="1127030"/>
            <a:ext cx="3204722" cy="213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6" y="1127030"/>
            <a:ext cx="2846633" cy="256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3259627"/>
            <a:ext cx="3274722" cy="183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30310" y="3696237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133" y="4932816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1673" y="3415391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483" y="2729043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236" y="5619164"/>
            <a:ext cx="93500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প্রকৃতি অনুযায়ী এগুলোকে কোন ধরণের খাবার বলা যেতে পারে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0236" y="5607622"/>
            <a:ext cx="935006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প্রকৃতি অনুযায়ী এগুলোকে মিশ্র খাদ্য বলা হয়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8" y="141668"/>
            <a:ext cx="11835685" cy="64651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4015" y="296213"/>
            <a:ext cx="11565229" cy="615610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0" y="1470337"/>
            <a:ext cx="5025698" cy="2741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29" y="1470337"/>
            <a:ext cx="4454211" cy="274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0017" y="4554516"/>
            <a:ext cx="853869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খাদ্যে কয়টি উপাদান থাকে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764" y="4554516"/>
            <a:ext cx="102129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খাদ্যে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উপাদান থাকে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যেমনঃ চিনি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5279" y="209282"/>
            <a:ext cx="11861442" cy="643943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95988" y="669702"/>
            <a:ext cx="3400023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4395987" y="1777284"/>
            <a:ext cx="3400023" cy="528034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43162"/>
            <a:ext cx="23241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37" y="3520492"/>
            <a:ext cx="1931920" cy="128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80" y="1920024"/>
            <a:ext cx="2136708" cy="160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37" y="1920024"/>
            <a:ext cx="1757523" cy="1600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2" y="3520492"/>
            <a:ext cx="2414925" cy="1280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1098" y="4893253"/>
            <a:ext cx="8422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কোনটি মিশ্র এবং কোনটি বিশুদ্ধ খাদ্য আলোচনা কর 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3083" y="80492"/>
            <a:ext cx="11925836" cy="664549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599780"/>
              </p:ext>
            </p:extLst>
          </p:nvPr>
        </p:nvGraphicFramePr>
        <p:xfrm>
          <a:off x="1272863" y="441100"/>
          <a:ext cx="9646276" cy="296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894415"/>
              </p:ext>
            </p:extLst>
          </p:nvPr>
        </p:nvGraphicFramePr>
        <p:xfrm>
          <a:off x="1298621" y="3269087"/>
          <a:ext cx="9983272" cy="296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01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ecagon 2"/>
            <p:cNvSpPr/>
            <p:nvPr/>
          </p:nvSpPr>
          <p:spPr>
            <a:xfrm>
              <a:off x="180303" y="283336"/>
              <a:ext cx="2717443" cy="1068946"/>
            </a:xfrm>
            <a:prstGeom prst="dec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ecagon 3"/>
            <p:cNvSpPr/>
            <p:nvPr/>
          </p:nvSpPr>
          <p:spPr>
            <a:xfrm>
              <a:off x="270455" y="334851"/>
              <a:ext cx="2537138" cy="965915"/>
            </a:xfrm>
            <a:prstGeom prst="dec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458" y="525420"/>
              <a:ext cx="2292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>
            <a:off x="1271788" y="1414063"/>
            <a:ext cx="534472" cy="463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517" y="1877702"/>
            <a:ext cx="212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89" y="624558"/>
            <a:ext cx="1091484" cy="1773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34" y="2762028"/>
            <a:ext cx="2074422" cy="2074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73" y="624558"/>
            <a:ext cx="2475603" cy="1758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95" y="3008097"/>
            <a:ext cx="2304744" cy="1680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39" y="888386"/>
            <a:ext cx="2430834" cy="1514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" y="3007016"/>
            <a:ext cx="2527032" cy="1681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00" y="3007016"/>
            <a:ext cx="1629995" cy="1681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9" y="3008097"/>
            <a:ext cx="1937852" cy="1680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624558"/>
            <a:ext cx="1010225" cy="17589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9163" y="5312117"/>
            <a:ext cx="11037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অনুযায়ী খাদ্যবস্তু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গুলোকে ভাগ করে তাদের কাজ সমূহ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03031" y="103031"/>
            <a:ext cx="2768958" cy="106894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6896" y="252783"/>
            <a:ext cx="242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74" y="1712890"/>
            <a:ext cx="723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পুষ্টিদ্রব্য আমাদের দেহে মূলত কয়টি কাজ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6635" y="2297665"/>
            <a:ext cx="21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৩ 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551" y="2325170"/>
            <a:ext cx="159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 ৪ টি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429" y="2325170"/>
            <a:ext cx="264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 ৫ 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466" y="2323597"/>
            <a:ext cx="21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 ২ 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 rot="19593926" flipV="1">
            <a:off x="3076609" y="2401847"/>
            <a:ext cx="853224" cy="21986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174" y="2908372"/>
            <a:ext cx="723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সিদ্ধ চালে কত ভাগ শ্বেতসার থাকে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4174" y="3449286"/>
            <a:ext cx="21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 ৮০%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2343" y="3449285"/>
            <a:ext cx="21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৬৯%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1259" y="3443972"/>
            <a:ext cx="159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 ৬৫%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3428" y="3443377"/>
            <a:ext cx="264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 ৭৯%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 rot="19593926" flipV="1">
            <a:off x="7230385" y="3417624"/>
            <a:ext cx="853224" cy="21986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174" y="4103854"/>
            <a:ext cx="723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4174" y="4714561"/>
            <a:ext cx="723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খাদ্য 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054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7425" y="115910"/>
            <a:ext cx="11861443" cy="6581104"/>
            <a:chOff x="167425" y="115910"/>
            <a:chExt cx="11861443" cy="6581104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7425" y="115910"/>
              <a:ext cx="11861443" cy="6581104"/>
            </a:xfrm>
            <a:prstGeom prst="round2DiagRect">
              <a:avLst/>
            </a:prstGeom>
            <a:blipFill>
              <a:blip r:embed="rId2"/>
              <a:tile tx="0" ty="0" sx="100000" sy="100000" flip="none" algn="tl"/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 Diagonal Corner Rectangle 2"/>
            <p:cNvSpPr/>
            <p:nvPr/>
          </p:nvSpPr>
          <p:spPr>
            <a:xfrm>
              <a:off x="421782" y="354168"/>
              <a:ext cx="11352728" cy="6104587"/>
            </a:xfrm>
            <a:prstGeom prst="round2DiagRect">
              <a:avLst/>
            </a:prstGeom>
            <a:ln w="19050"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hevron 3"/>
            <p:cNvSpPr/>
            <p:nvPr/>
          </p:nvSpPr>
          <p:spPr>
            <a:xfrm>
              <a:off x="1937615" y="1175197"/>
              <a:ext cx="4005329" cy="1068946"/>
            </a:xfrm>
            <a:prstGeom prst="chevr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710" y="576308"/>
              <a:ext cx="2077019" cy="2347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016119" y="3065171"/>
              <a:ext cx="4610637" cy="3142445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95592" y="3065170"/>
              <a:ext cx="4610637" cy="3142445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3544" y="3206837"/>
              <a:ext cx="4275786" cy="2859109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63017" y="3206836"/>
              <a:ext cx="4275786" cy="2859109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96702" y="3246290"/>
              <a:ext cx="409416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কুমার রনজিৎ সুব্রত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মোহাম্মদপুর উচ্চ বিদ্যালয়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জগতবেড়,পাটগ্রাম,লালমনিরহাট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০১৭৬৮৯৪০৬১৩</a:t>
              </a:r>
            </a:p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 </a:t>
              </a:r>
              <a:r>
                <a:rPr lang="bn-BD" sz="20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ranzitict</a:t>
              </a:r>
              <a:r>
                <a:rPr lang="en-US" sz="20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48@gmail.com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4634" y="3243877"/>
              <a:ext cx="409416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</a:t>
              </a:r>
              <a:endParaRPr lang="bn-BD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সাধারণ বিজ্ঞান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ত্রয়োদশ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শিক্ষার্থীঃ ৪০ জন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১০/০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০ খ্রীঃ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5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444839" y="605306"/>
            <a:ext cx="7302322" cy="2176530"/>
          </a:xfrm>
          <a:prstGeom prst="wedgeEllipseCallou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7419" y="1120462"/>
            <a:ext cx="5937161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8039" y="3988920"/>
            <a:ext cx="1056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বৃদ্ধি সাধনে পুষ্টির ভূমিকা আলোচনা কর ।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320898"/>
            <a:ext cx="5667778" cy="566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767280"/>
            <a:ext cx="5447763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93191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3082" y="132008"/>
              <a:ext cx="11925836" cy="6593983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238" y="1771649"/>
              <a:ext cx="22955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288" y="4309392"/>
              <a:ext cx="3654835" cy="1743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3" y="4244124"/>
              <a:ext cx="3617892" cy="18089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044" y="1619249"/>
              <a:ext cx="2538819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044" y="3917526"/>
              <a:ext cx="3208244" cy="21349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966" y="1978126"/>
              <a:ext cx="3186157" cy="17842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24528" y="329221"/>
              <a:ext cx="7114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চিত্রগুলোতে কি দেখছো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915" y="222160"/>
              <a:ext cx="11784169" cy="6413679"/>
            </a:xfrm>
            <a:prstGeom prst="rect">
              <a:avLst/>
            </a:prstGeom>
            <a:ln w="76200">
              <a:prstDash val="lgDashDot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532326" y="524813"/>
              <a:ext cx="11127346" cy="5808371"/>
            </a:xfrm>
            <a:prstGeom prst="flowChartAlternateProcess">
              <a:avLst/>
            </a:prstGeom>
            <a:ln w="762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7296" y="1094704"/>
              <a:ext cx="6439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blipFill>
                    <a:blip r:embed="rId2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</a:p>
          </p:txBody>
        </p:sp>
        <p:sp>
          <p:nvSpPr>
            <p:cNvPr id="11" name="Horizontal Scroll 10"/>
            <p:cNvSpPr/>
            <p:nvPr/>
          </p:nvSpPr>
          <p:spPr>
            <a:xfrm>
              <a:off x="1957589" y="2295033"/>
              <a:ext cx="8165205" cy="3101215"/>
            </a:xfrm>
            <a:prstGeom prst="horizontalScrol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8204" y="3168203"/>
              <a:ext cx="5486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খাদ্য,পুষ্টি ও পুষ্টিমান</a:t>
              </a:r>
              <a:endParaRPr lang="en-US" sz="6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5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1" y="177084"/>
              <a:ext cx="11887200" cy="6503831"/>
            </a:xfrm>
            <a:prstGeom prst="rect">
              <a:avLst/>
            </a:prstGeom>
            <a:ln w="28575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309093" y="373487"/>
              <a:ext cx="3322749" cy="1313645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2427" y="522477"/>
              <a:ext cx="30394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blipFill>
                    <a:blip r:embed="rId2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5921" y="2163651"/>
              <a:ext cx="8139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শিক্ষার্থীরা---------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6682" y="3309870"/>
              <a:ext cx="84742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 কি তা বলতে পারবে ।</a:t>
              </a:r>
              <a:endParaRPr lang="en-US" sz="44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6682" y="3983136"/>
              <a:ext cx="84742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 ও পুষ্টিমান সম্পর্কে ব্যাখ্যা করতে পারবে ।</a:t>
              </a:r>
              <a:endParaRPr lang="en-US" sz="44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6682" y="4656401"/>
              <a:ext cx="84742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উপাদানসমূহ বর্ণনা করতে পারবে ।</a:t>
              </a:r>
              <a:endParaRPr lang="en-US" sz="44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3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520" y="144887"/>
            <a:ext cx="11912957" cy="6568225"/>
          </a:xfrm>
          <a:prstGeom prst="rect">
            <a:avLst/>
          </a:prstGeom>
          <a:ln w="19050"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0" y="548423"/>
            <a:ext cx="4862579" cy="348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30" y="819352"/>
            <a:ext cx="3994229" cy="288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3" y="2086110"/>
            <a:ext cx="1605835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705" y="4466015"/>
            <a:ext cx="901521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কি, ইঞ্জিন চালাতে যে জ্বালানিগুলো ব্যবহৃত হয় সেগুলোর কাজ কি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05" y="4458165"/>
            <a:ext cx="901521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জ্বালানিগুলো পুড়ে শক্তি উৎপন্ন হয়, যা যানবাহনগুলোকে গতি দান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4219" y="312312"/>
            <a:ext cx="11423561" cy="6233375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4" y="407552"/>
            <a:ext cx="2653317" cy="344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7" y="744627"/>
            <a:ext cx="3983719" cy="3105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89" y="1230670"/>
            <a:ext cx="1743075" cy="261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0444" y="4440147"/>
            <a:ext cx="6813194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 এ শক্তি কোথা থেকে পায়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444" y="4440147"/>
            <a:ext cx="743111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আমাদের দেহে শক্তি জোগায়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203" y="119129"/>
            <a:ext cx="11951594" cy="6619741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27" y="1571222"/>
            <a:ext cx="3064429" cy="226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8" y="3012040"/>
            <a:ext cx="3961404" cy="2062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2" y="3212406"/>
            <a:ext cx="3486333" cy="186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73" y="875763"/>
            <a:ext cx="3281133" cy="2136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5" y="620535"/>
            <a:ext cx="2472742" cy="2472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8149" y="5074812"/>
            <a:ext cx="264016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কি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431" y="5074812"/>
            <a:ext cx="1026446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বলতে সেই জৈব উপাদানকে বোঝায় যা জীবের দেহ গঠন ও শক্তি উৎপাদনে ব্যবহ্রত হয়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80492"/>
            <a:ext cx="11887200" cy="659398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2" y="752538"/>
            <a:ext cx="32194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513679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67" y="866776"/>
            <a:ext cx="2886075" cy="130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42" y="3361386"/>
            <a:ext cx="1676400" cy="153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2" y="3042492"/>
            <a:ext cx="1426217" cy="1853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2550737"/>
            <a:ext cx="1971809" cy="2345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92" y="2016418"/>
            <a:ext cx="3145463" cy="2879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6223" y="5493859"/>
            <a:ext cx="868036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মূলত আমাদের দেহে কয়টি কাজ করে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5087" y="5489388"/>
            <a:ext cx="8680361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মূলত আমাদের দেহে তিনটি কাজ করে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222" y="5484917"/>
            <a:ext cx="868036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বৃদ্ধি সাধন,ক্ষয়পূরণ ও রক্ষণাবেক্ষণ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5086" y="5491623"/>
            <a:ext cx="8546942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তাপশক্তি, কর্মশক্তি প্রদান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3954" y="5469663"/>
            <a:ext cx="866262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প্রতিরোধ,সুস্থতা বিধান ও শারীরবৃত্তীয় কাজ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423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LENOVO</cp:lastModifiedBy>
  <cp:revision>92</cp:revision>
  <dcterms:created xsi:type="dcterms:W3CDTF">2018-09-10T18:20:28Z</dcterms:created>
  <dcterms:modified xsi:type="dcterms:W3CDTF">2020-05-27T16:55:26Z</dcterms:modified>
</cp:coreProperties>
</file>