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5" r:id="rId19"/>
    <p:sldId id="274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DDC1FA4-3CB7-440E-A653-F9D926B4A50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D0D5F3-BCBF-4C82-86B2-F00FEEFC2A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002060"/>
                </a:solidFill>
              </a:rPr>
              <a:t>Teacher ID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>
                <a:solidFill>
                  <a:srgbClr val="002060"/>
                </a:solidFill>
              </a:rPr>
              <a:t>           </a:t>
            </a:r>
            <a:r>
              <a:rPr lang="ar-SA" sz="3600" dirty="0" smtClean="0">
                <a:solidFill>
                  <a:srgbClr val="002060"/>
                </a:solidFill>
              </a:rPr>
              <a:t>Sumon </a:t>
            </a:r>
            <a:r>
              <a:rPr lang="ar-SA" sz="3600" dirty="0">
                <a:solidFill>
                  <a:srgbClr val="002060"/>
                </a:solidFill>
              </a:rPr>
              <a:t>Barua</a:t>
            </a:r>
            <a:endParaRPr lang="en-US" sz="3600" dirty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         </a:t>
            </a:r>
            <a:r>
              <a:rPr lang="ar-SA" sz="3600" dirty="0" smtClean="0">
                <a:solidFill>
                  <a:srgbClr val="002060"/>
                </a:solidFill>
              </a:rPr>
              <a:t>Assist</a:t>
            </a:r>
            <a:r>
              <a:rPr lang="ar-SA" sz="3600" dirty="0">
                <a:solidFill>
                  <a:srgbClr val="002060"/>
                </a:solidFill>
              </a:rPr>
              <a:t>. Teacher</a:t>
            </a:r>
            <a:endParaRPr lang="en-US" sz="3600" dirty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   </a:t>
            </a:r>
            <a:r>
              <a:rPr lang="ar-SA" sz="3600" dirty="0" smtClean="0">
                <a:solidFill>
                  <a:srgbClr val="002060"/>
                </a:solidFill>
              </a:rPr>
              <a:t>Guzra </a:t>
            </a:r>
            <a:r>
              <a:rPr lang="ar-SA" sz="3600" dirty="0">
                <a:solidFill>
                  <a:srgbClr val="002060"/>
                </a:solidFill>
              </a:rPr>
              <a:t>Shyamacharan High School</a:t>
            </a:r>
            <a:endParaRPr lang="en-US" sz="3600" dirty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ar-SA" sz="3600" dirty="0" smtClean="0">
                <a:solidFill>
                  <a:srgbClr val="002060"/>
                </a:solidFill>
              </a:rPr>
              <a:t>P</a:t>
            </a:r>
            <a:r>
              <a:rPr lang="ar-SA" sz="3600" dirty="0">
                <a:solidFill>
                  <a:srgbClr val="002060"/>
                </a:solidFill>
              </a:rPr>
              <a:t>. K. Sen Hat. Mogdai, Raozan, </a:t>
            </a:r>
            <a:r>
              <a:rPr lang="en-US" sz="3600" dirty="0" smtClean="0">
                <a:solidFill>
                  <a:srgbClr val="002060"/>
                </a:solidFill>
              </a:rPr>
              <a:t>        </a:t>
            </a:r>
            <a:r>
              <a:rPr lang="ar-SA" sz="3600" dirty="0" smtClean="0">
                <a:solidFill>
                  <a:srgbClr val="002060"/>
                </a:solidFill>
              </a:rPr>
              <a:t>Chattogram,</a:t>
            </a:r>
            <a:endParaRPr lang="en-US" sz="3600" dirty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ar-SA" sz="3600" dirty="0" smtClean="0">
                <a:solidFill>
                  <a:srgbClr val="002060"/>
                </a:solidFill>
              </a:rPr>
              <a:t>email</a:t>
            </a:r>
            <a:r>
              <a:rPr lang="ar-SA" sz="3600" dirty="0">
                <a:solidFill>
                  <a:srgbClr val="002060"/>
                </a:solidFill>
              </a:rPr>
              <a:t>: sumonbarua8626@gmail.com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00" y="152400"/>
            <a:ext cx="45212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76200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Cat, </a:t>
            </a:r>
            <a:r>
              <a:rPr lang="en-US" sz="3600" dirty="0" err="1" smtClean="0"/>
              <a:t>Pen,Look</a:t>
            </a:r>
            <a:r>
              <a:rPr lang="en-US" sz="3600" dirty="0" smtClean="0"/>
              <a:t>, </a:t>
            </a:r>
            <a:r>
              <a:rPr lang="en-US" sz="3600" dirty="0" err="1" smtClean="0"/>
              <a:t>Food,Work</a:t>
            </a:r>
            <a:endParaRPr lang="en-US" sz="3600" dirty="0" smtClean="0"/>
          </a:p>
        </p:txBody>
      </p:sp>
      <p:sp>
        <p:nvSpPr>
          <p:cNvPr id="5" name="Oval 4"/>
          <p:cNvSpPr/>
          <p:nvPr/>
        </p:nvSpPr>
        <p:spPr>
          <a:xfrm>
            <a:off x="1905000" y="2438400"/>
            <a:ext cx="47244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Poly Syllable</a:t>
            </a:r>
            <a:endParaRPr lang="en-US" sz="4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657600" y="1828006"/>
            <a:ext cx="1218406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00780"/>
            <a:ext cx="81534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/>
              <a:t>Student,Happy,Morning,Stomach,Working</a:t>
            </a:r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809603" y="2132409"/>
            <a:ext cx="1218406" cy="1588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182090" y="2743200"/>
            <a:ext cx="4495800" cy="2057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Mono-Syllable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3820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sz="2800" dirty="0" smtClean="0"/>
              <a:t>Computer, Chittagong, Everyday, Unhappy</a:t>
            </a:r>
            <a:endParaRPr lang="en-US" sz="1400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581400" y="2437606"/>
            <a:ext cx="1828800" cy="1588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981200" y="3366655"/>
            <a:ext cx="5029200" cy="1524000"/>
          </a:xfrm>
          <a:prstGeom prst="ellipse">
            <a:avLst/>
          </a:prstGeom>
          <a:solidFill>
            <a:schemeClr val="tx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Di-Syllable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1534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/>
              <a:t>Examination,University,Agriculture</a:t>
            </a:r>
            <a:endParaRPr lang="en-US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466306" y="2095500"/>
            <a:ext cx="1753394" cy="794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905000" y="2971800"/>
            <a:ext cx="4724400" cy="2514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Tri-Syllable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200400"/>
            <a:ext cx="8763000" cy="3276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/>
          </a:p>
          <a:p>
            <a:r>
              <a:rPr lang="bn-BD" sz="3600" dirty="0" smtClean="0"/>
              <a:t>যে</a:t>
            </a:r>
            <a:r>
              <a:rPr lang="en-US" sz="3600" dirty="0" smtClean="0"/>
              <a:t> word </a:t>
            </a:r>
            <a:r>
              <a:rPr lang="bn-BD" sz="3600" dirty="0" smtClean="0"/>
              <a:t>এ একটি মাত্র </a:t>
            </a:r>
            <a:r>
              <a:rPr lang="en-US" sz="3600" dirty="0" smtClean="0"/>
              <a:t>syllable</a:t>
            </a:r>
            <a:r>
              <a:rPr lang="bn-BD" sz="3600" dirty="0" smtClean="0"/>
              <a:t>(শব্দাংশ)রয়েছে</a:t>
            </a:r>
            <a:r>
              <a:rPr lang="en-US" sz="3600" dirty="0" smtClean="0"/>
              <a:t> </a:t>
            </a:r>
            <a:r>
              <a:rPr lang="bn-BD" sz="3600" dirty="0" smtClean="0"/>
              <a:t>তাকে</a:t>
            </a:r>
          </a:p>
          <a:p>
            <a:r>
              <a:rPr lang="en-US" sz="3600" dirty="0" smtClean="0"/>
              <a:t>Poly syllable</a:t>
            </a:r>
            <a:r>
              <a:rPr lang="bn-BD" sz="3600" dirty="0" smtClean="0"/>
              <a:t>বলে।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05000" y="1752600"/>
            <a:ext cx="5410200" cy="1447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Poly Syllable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228600"/>
            <a:ext cx="7086600" cy="1524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pen,dog,cat,man,Leg</a:t>
            </a:r>
            <a:r>
              <a:rPr lang="en-US" sz="4000" dirty="0" smtClean="0"/>
              <a:t>.</a:t>
            </a:r>
            <a:endParaRPr lang="en-US" sz="4800" dirty="0" smtClean="0"/>
          </a:p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90206" y="1600200"/>
            <a:ext cx="762794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267200"/>
            <a:ext cx="8686800" cy="2209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word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এদু’টি মাত্র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syllable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(শব্দাংশ)রয়েছে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Mono- syllable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বলে।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3" name="Oval 2"/>
          <p:cNvSpPr/>
          <p:nvPr/>
        </p:nvSpPr>
        <p:spPr>
          <a:xfrm>
            <a:off x="1981200" y="1828800"/>
            <a:ext cx="5105400" cy="2438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Mono-Syllable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381000"/>
            <a:ext cx="8077200" cy="1447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Mor+ning</a:t>
            </a:r>
            <a:r>
              <a:rPr lang="en-US" sz="2800" dirty="0" smtClean="0"/>
              <a:t>=Morning      </a:t>
            </a:r>
            <a:r>
              <a:rPr lang="en-US" sz="2800" dirty="0" err="1" smtClean="0"/>
              <a:t>Stu+dent</a:t>
            </a:r>
            <a:r>
              <a:rPr lang="en-US" sz="2800" dirty="0" smtClean="0"/>
              <a:t>=Student</a:t>
            </a:r>
          </a:p>
          <a:p>
            <a:r>
              <a:rPr lang="en-US" sz="2800" dirty="0" err="1" smtClean="0"/>
              <a:t>Far+mer</a:t>
            </a:r>
            <a:r>
              <a:rPr lang="en-US" sz="2800" dirty="0" smtClean="0"/>
              <a:t>=Farmer         </a:t>
            </a:r>
            <a:r>
              <a:rPr lang="en-US" sz="2800" dirty="0" err="1" smtClean="0"/>
              <a:t>Tea+cher</a:t>
            </a:r>
            <a:r>
              <a:rPr lang="en-US" sz="2800" dirty="0" smtClean="0"/>
              <a:t>=Teacher</a:t>
            </a:r>
          </a:p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15594" y="1981200"/>
            <a:ext cx="7620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648200"/>
            <a:ext cx="8686800" cy="1905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/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word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 তিনটি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syllable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(শব্দাংশ)রয়েছে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Di- syllable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বলে।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38400" y="2057400"/>
            <a:ext cx="4495800" cy="25908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Di-Syllable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304800"/>
            <a:ext cx="7772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	</a:t>
            </a:r>
            <a:r>
              <a:rPr lang="en-US" sz="3200" dirty="0" smtClean="0"/>
              <a:t>Eve-</a:t>
            </a:r>
            <a:r>
              <a:rPr lang="en-US" sz="3200" dirty="0" err="1" smtClean="0"/>
              <a:t>ri</a:t>
            </a:r>
            <a:r>
              <a:rPr lang="en-US" sz="3200" dirty="0" smtClean="0"/>
              <a:t>-day	Chi-</a:t>
            </a:r>
            <a:r>
              <a:rPr lang="en-US" sz="3200" dirty="0" err="1" smtClean="0"/>
              <a:t>tta</a:t>
            </a:r>
            <a:r>
              <a:rPr lang="en-US" sz="3200" dirty="0" smtClean="0"/>
              <a:t>-gong</a:t>
            </a:r>
          </a:p>
          <a:p>
            <a:r>
              <a:rPr lang="en-US" sz="3200" dirty="0" smtClean="0"/>
              <a:t>	</a:t>
            </a:r>
            <a:r>
              <a:rPr lang="en-US" sz="3200" dirty="0" err="1" smtClean="0"/>
              <a:t>Umb</a:t>
            </a:r>
            <a:r>
              <a:rPr lang="en-US" sz="3200" dirty="0" smtClean="0"/>
              <a:t>-re-</a:t>
            </a:r>
            <a:r>
              <a:rPr lang="en-US" sz="3200" dirty="0" err="1" smtClean="0"/>
              <a:t>lla</a:t>
            </a:r>
            <a:r>
              <a:rPr lang="en-US" sz="3200" dirty="0" smtClean="0"/>
              <a:t>	</a:t>
            </a:r>
            <a:r>
              <a:rPr lang="en-US" sz="3200" dirty="0" err="1" smtClean="0"/>
              <a:t>Fa</a:t>
            </a:r>
            <a:r>
              <a:rPr lang="en-US" sz="3200" dirty="0" smtClean="0"/>
              <a:t>-mi-</a:t>
            </a:r>
            <a:r>
              <a:rPr lang="en-US" sz="3200" dirty="0" err="1" smtClean="0"/>
              <a:t>ly</a:t>
            </a:r>
            <a:endParaRPr lang="en-US" sz="3200" dirty="0" smtClean="0"/>
          </a:p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52900" y="2171700"/>
            <a:ext cx="8382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648200"/>
            <a:ext cx="8686800" cy="182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/>
          </a:p>
          <a:p>
            <a:endParaRPr lang="en-US" sz="4000" dirty="0" smtClean="0"/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word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 চারটি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syllable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(শব্দাংশ)রয়েছে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তাকে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Tri- syllable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বলে।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3" name="Oval 2"/>
          <p:cNvSpPr/>
          <p:nvPr/>
        </p:nvSpPr>
        <p:spPr>
          <a:xfrm>
            <a:off x="2590800" y="1905000"/>
            <a:ext cx="4191000" cy="24384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Tri-Syllable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52400"/>
            <a:ext cx="8229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	</a:t>
            </a:r>
            <a:r>
              <a:rPr lang="en-US" sz="3200" dirty="0" smtClean="0"/>
              <a:t>Ag-</a:t>
            </a:r>
            <a:r>
              <a:rPr lang="en-US" sz="3200" dirty="0" err="1" smtClean="0"/>
              <a:t>ri</a:t>
            </a:r>
            <a:r>
              <a:rPr lang="en-US" sz="3200" dirty="0" smtClean="0"/>
              <a:t>-</a:t>
            </a:r>
            <a:r>
              <a:rPr lang="en-US" sz="3200" dirty="0" err="1" smtClean="0"/>
              <a:t>cul</a:t>
            </a:r>
            <a:r>
              <a:rPr lang="en-US" sz="3200" dirty="0" smtClean="0"/>
              <a:t>-</a:t>
            </a:r>
            <a:r>
              <a:rPr lang="en-US" sz="3200" dirty="0" err="1" smtClean="0"/>
              <a:t>ture</a:t>
            </a:r>
            <a:r>
              <a:rPr lang="en-US" sz="3200" dirty="0" smtClean="0"/>
              <a:t>	App-</a:t>
            </a:r>
            <a:r>
              <a:rPr lang="en-US" sz="3200" dirty="0" err="1" smtClean="0"/>
              <a:t>li</a:t>
            </a:r>
            <a:r>
              <a:rPr lang="en-US" sz="3200" dirty="0" smtClean="0"/>
              <a:t>-ca-</a:t>
            </a:r>
            <a:r>
              <a:rPr lang="en-US" sz="3200" dirty="0" err="1" smtClean="0"/>
              <a:t>tion</a:t>
            </a:r>
            <a:endParaRPr lang="en-US" sz="3200" dirty="0" smtClean="0"/>
          </a:p>
          <a:p>
            <a:r>
              <a:rPr lang="en-US" sz="3200" dirty="0" smtClean="0"/>
              <a:t>	Pre-</a:t>
            </a:r>
            <a:r>
              <a:rPr lang="en-US" sz="3200" dirty="0" err="1" smtClean="0"/>
              <a:t>po</a:t>
            </a:r>
            <a:r>
              <a:rPr lang="en-US" sz="3200" dirty="0" smtClean="0"/>
              <a:t>-</a:t>
            </a:r>
            <a:r>
              <a:rPr lang="en-US" sz="3200" dirty="0" err="1" smtClean="0"/>
              <a:t>si</a:t>
            </a:r>
            <a:r>
              <a:rPr lang="en-US" sz="3200" dirty="0" smtClean="0"/>
              <a:t>-</a:t>
            </a:r>
            <a:r>
              <a:rPr lang="en-US" sz="3200" dirty="0" err="1" smtClean="0"/>
              <a:t>tion</a:t>
            </a:r>
            <a:r>
              <a:rPr lang="en-US" sz="3200" dirty="0" smtClean="0"/>
              <a:t>	</a:t>
            </a:r>
            <a:r>
              <a:rPr lang="en-US" sz="3200" dirty="0" err="1" smtClean="0"/>
              <a:t>Exa</a:t>
            </a:r>
            <a:r>
              <a:rPr lang="en-US" sz="3200" dirty="0" smtClean="0"/>
              <a:t>-mi-</a:t>
            </a:r>
            <a:r>
              <a:rPr lang="en-US" sz="3200" dirty="0" err="1" smtClean="0"/>
              <a:t>na</a:t>
            </a:r>
            <a:r>
              <a:rPr lang="en-US" sz="3200" dirty="0" smtClean="0"/>
              <a:t>-</a:t>
            </a:r>
            <a:r>
              <a:rPr lang="en-US" sz="3200" dirty="0" err="1" smtClean="0"/>
              <a:t>tion</a:t>
            </a:r>
            <a:endParaRPr lang="en-US" sz="3200" dirty="0" smtClean="0"/>
          </a:p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14006" y="2057400"/>
            <a:ext cx="914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581400"/>
            <a:ext cx="6781800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Syllable</a:t>
            </a:r>
            <a:r>
              <a:rPr lang="bn-BD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কত প্রকার ও কি কি? প্রত্যেক প্রকারের দু’টি করে উদাহরণ দাও।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1219200"/>
            <a:ext cx="5029200" cy="1295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Group Work</a:t>
            </a:r>
            <a:endParaRPr lang="en-US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600200"/>
            <a:ext cx="8686800" cy="5029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word 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গুলি থেকে বাচাই করে কোনটি কোন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Syllable 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কর।</a:t>
            </a:r>
          </a:p>
          <a:p>
            <a:pPr algn="ctr"/>
            <a:endParaRPr lang="bn-BD" sz="3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Understanding,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Everyday,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Student,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Tiger,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Kind,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Dhaka,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Danger,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Admition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Stomach,</a:t>
            </a: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Hungry,</a:t>
            </a:r>
          </a:p>
          <a:p>
            <a:pPr algn="ctr"/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Morning,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Elephant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Happy.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457200"/>
            <a:ext cx="8382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smtClean="0">
                <a:solidFill>
                  <a:srgbClr val="002060"/>
                </a:solidFill>
              </a:rPr>
              <a:t>Home Work</a:t>
            </a:r>
            <a:endParaRPr lang="en-US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172200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ENGLISH SECOND PAPER</a:t>
            </a:r>
          </a:p>
          <a:p>
            <a:pPr algn="ctr"/>
            <a:r>
              <a:rPr lang="en-US" sz="6600" dirty="0" smtClean="0">
                <a:solidFill>
                  <a:schemeClr val="bg2">
                    <a:lumMod val="25000"/>
                  </a:schemeClr>
                </a:solidFill>
              </a:rPr>
              <a:t>CLASS-SIX</a:t>
            </a:r>
          </a:p>
          <a:p>
            <a:pPr algn="ctr"/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Time</a:t>
            </a:r>
            <a:r>
              <a:rPr lang="en-US" sz="4800" smtClean="0">
                <a:solidFill>
                  <a:schemeClr val="accent5">
                    <a:lumMod val="75000"/>
                  </a:schemeClr>
                </a:solidFill>
              </a:rPr>
              <a:t>:  40Minutes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534400" cy="6324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4000" dirty="0"/>
              <a:t>Sumon Barua</a:t>
            </a:r>
            <a:endParaRPr lang="en-US" sz="4000" dirty="0"/>
          </a:p>
          <a:p>
            <a:r>
              <a:rPr lang="ar-SA" sz="4000" dirty="0"/>
              <a:t>Assist. Teacher</a:t>
            </a:r>
            <a:endParaRPr lang="en-US" sz="4000" dirty="0"/>
          </a:p>
          <a:p>
            <a:r>
              <a:rPr lang="ar-SA" sz="4000" dirty="0"/>
              <a:t>Guzra Shyamacharan High School</a:t>
            </a:r>
            <a:endParaRPr lang="en-US" sz="4000" dirty="0"/>
          </a:p>
          <a:p>
            <a:r>
              <a:rPr lang="ar-SA" sz="4000" dirty="0"/>
              <a:t>P. K. Sen Hat. Mogdai, Raozan, Chattogram,</a:t>
            </a:r>
            <a:endParaRPr lang="en-US" sz="4000" dirty="0"/>
          </a:p>
          <a:p>
            <a:r>
              <a:rPr lang="ar-SA" sz="4000" dirty="0"/>
              <a:t>email: sumonbarua8626@gmail.com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At the end of the lesson, student will be able </a:t>
            </a:r>
          </a:p>
          <a:p>
            <a:pPr marL="342900" indent="-342900" algn="ctr">
              <a:buAutoNum type="arabicParenR"/>
            </a:pPr>
            <a:r>
              <a:rPr lang="en-US" sz="3200" dirty="0" err="1" smtClean="0">
                <a:solidFill>
                  <a:schemeClr val="tx1"/>
                </a:solidFill>
              </a:rPr>
              <a:t>Defination</a:t>
            </a:r>
            <a:r>
              <a:rPr lang="en-US" sz="3200" dirty="0" smtClean="0">
                <a:solidFill>
                  <a:schemeClr val="tx1"/>
                </a:solidFill>
              </a:rPr>
              <a:t> of syllable</a:t>
            </a:r>
          </a:p>
          <a:p>
            <a:pPr marL="342900" indent="-342900" algn="ctr">
              <a:buAutoNum type="arabicParenR"/>
            </a:pPr>
            <a:r>
              <a:rPr lang="en-US" sz="3200" dirty="0" smtClean="0">
                <a:solidFill>
                  <a:schemeClr val="tx1"/>
                </a:solidFill>
              </a:rPr>
              <a:t>Kinds of syllable</a:t>
            </a:r>
          </a:p>
          <a:p>
            <a:pPr marL="342900" indent="-342900" algn="ctr">
              <a:buAutoNum type="arabicParenR"/>
            </a:pPr>
            <a:r>
              <a:rPr lang="en-US" sz="3200" dirty="0" err="1" smtClean="0">
                <a:solidFill>
                  <a:schemeClr val="tx1"/>
                </a:solidFill>
              </a:rPr>
              <a:t>Defination</a:t>
            </a:r>
            <a:r>
              <a:rPr lang="en-US" sz="3200" dirty="0" smtClean="0">
                <a:solidFill>
                  <a:schemeClr val="tx1"/>
                </a:solidFill>
              </a:rPr>
              <a:t> of every kinds of syllable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3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Sahadat\C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229600" cy="4876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" y="5105400"/>
            <a:ext cx="8229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Cat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89154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00" dirty="0"/>
          </a:p>
        </p:txBody>
      </p:sp>
      <p:pic>
        <p:nvPicPr>
          <p:cNvPr id="3" name="Picture 2" descr="D:\Sahadat\stud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001000" cy="5715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4" name="Rectangle 3"/>
          <p:cNvSpPr/>
          <p:nvPr/>
        </p:nvSpPr>
        <p:spPr>
          <a:xfrm>
            <a:off x="214745" y="5715000"/>
            <a:ext cx="8001000" cy="1524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Student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640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D:\Sahadat\brl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"/>
            <a:ext cx="8382000" cy="6400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124200" y="5562600"/>
            <a:ext cx="563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Umbrella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D:\07-boston-harvard-university_tcm7-155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488632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6200" y="5334000"/>
            <a:ext cx="9067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Harbard</a:t>
            </a:r>
            <a:r>
              <a:rPr lang="en-US" sz="7200" dirty="0" smtClean="0"/>
              <a:t> 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662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Syllable</a:t>
            </a:r>
          </a:p>
          <a:p>
            <a:pPr algn="ctr"/>
            <a:r>
              <a:rPr lang="bn-BD" sz="11500" dirty="0" smtClean="0">
                <a:latin typeface="NikoshLightBAN" pitchFamily="2" charset="0"/>
                <a:cs typeface="NikoshLightBAN" pitchFamily="2" charset="0"/>
              </a:rPr>
              <a:t>(শব্দাংশ)</a:t>
            </a:r>
            <a:endParaRPr lang="en-US" sz="11500" dirty="0" smtClean="0">
              <a:latin typeface="NikoshLightBAN" pitchFamily="2" charset="0"/>
              <a:cs typeface="NikoshLightBAN" pitchFamily="2" charset="0"/>
            </a:endParaRPr>
          </a:p>
          <a:p>
            <a:pPr algn="ctr"/>
            <a:r>
              <a:rPr lang="en-US" sz="11500" dirty="0" smtClean="0">
                <a:latin typeface="NikoshLightBAN" pitchFamily="2" charset="0"/>
                <a:cs typeface="NikoshLightBAN" pitchFamily="2" charset="0"/>
              </a:rPr>
              <a:t>Page-</a:t>
            </a:r>
            <a:r>
              <a:rPr lang="en-US" sz="11500" dirty="0" smtClean="0"/>
              <a:t>8</a:t>
            </a:r>
            <a:endParaRPr lang="en-US" sz="11500" dirty="0" smtClean="0"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534400" cy="60198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pPr algn="ctr"/>
            <a:r>
              <a:rPr lang="en-US" sz="4400" dirty="0" smtClean="0"/>
              <a:t>Cat, </a:t>
            </a:r>
            <a:r>
              <a:rPr lang="en-US" sz="4400" dirty="0" err="1" smtClean="0"/>
              <a:t>Pen,Look</a:t>
            </a:r>
            <a:r>
              <a:rPr lang="en-US" sz="4400" dirty="0" smtClean="0"/>
              <a:t>, Everyday, Food, Work, </a:t>
            </a:r>
            <a:r>
              <a:rPr lang="en-US" sz="4400" dirty="0" err="1" smtClean="0"/>
              <a:t>Admition</a:t>
            </a:r>
            <a:r>
              <a:rPr lang="en-US" sz="4400" dirty="0" smtClean="0"/>
              <a:t>, </a:t>
            </a:r>
            <a:r>
              <a:rPr lang="en-US" sz="4400" dirty="0" err="1" smtClean="0"/>
              <a:t>Student,Happy</a:t>
            </a:r>
            <a:r>
              <a:rPr lang="en-US" sz="4400" dirty="0" smtClean="0"/>
              <a:t>,  Morning, Stomach, Working,  Computer, Chittagong, </a:t>
            </a:r>
            <a:r>
              <a:rPr lang="en-US" sz="4400" dirty="0" err="1" smtClean="0"/>
              <a:t>happy,Day</a:t>
            </a:r>
            <a:r>
              <a:rPr lang="en-US" sz="4400" dirty="0" smtClean="0"/>
              <a:t>, Examination, </a:t>
            </a:r>
            <a:r>
              <a:rPr lang="en-US" sz="4400" dirty="0" err="1" smtClean="0"/>
              <a:t>University,Agriculture</a:t>
            </a:r>
            <a:endParaRPr lang="en-US" sz="4400" dirty="0" smtClean="0"/>
          </a:p>
          <a:p>
            <a:pPr algn="ctr"/>
            <a:r>
              <a:rPr lang="en-US" sz="3600" dirty="0" smtClean="0"/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66800" y="533400"/>
            <a:ext cx="6705600" cy="838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smtClean="0"/>
              <a:t>What are these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886994" y="1904206"/>
            <a:ext cx="1066006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445</TotalTime>
  <Words>263</Words>
  <Application>Microsoft Office PowerPoint</Application>
  <PresentationFormat>On-screen Show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TTC CTG.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 CTG.</dc:creator>
  <cp:lastModifiedBy>Samsung</cp:lastModifiedBy>
  <cp:revision>109</cp:revision>
  <dcterms:created xsi:type="dcterms:W3CDTF">2012-01-18T08:58:18Z</dcterms:created>
  <dcterms:modified xsi:type="dcterms:W3CDTF">2020-05-27T16:59:51Z</dcterms:modified>
</cp:coreProperties>
</file>