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5" r:id="rId3"/>
    <p:sldId id="262" r:id="rId4"/>
    <p:sldId id="268" r:id="rId5"/>
    <p:sldId id="266" r:id="rId6"/>
    <p:sldId id="263" r:id="rId7"/>
    <p:sldId id="258" r:id="rId8"/>
    <p:sldId id="274" r:id="rId9"/>
    <p:sldId id="276" r:id="rId10"/>
    <p:sldId id="277" r:id="rId11"/>
    <p:sldId id="278" r:id="rId12"/>
    <p:sldId id="261" r:id="rId13"/>
    <p:sldId id="27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7F1"/>
    <a:srgbClr val="F0C5F2"/>
    <a:srgbClr val="630CA4"/>
    <a:srgbClr val="339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AD56D-D8EC-494B-8041-C21ABADF1E1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2526A-9638-4519-A220-E59BD6204CDD}">
      <dgm:prSet phldrT="[Text]" custT="1"/>
      <dgm:spPr/>
      <dgm:t>
        <a:bodyPr/>
        <a:lstStyle/>
        <a:p>
          <a:pPr algn="ctr"/>
          <a:r>
            <a:rPr lang="bn-BD" sz="6000" b="1" dirty="0" smtClean="0">
              <a:latin typeface="Nikosh" pitchFamily="2" charset="0"/>
              <a:cs typeface="Nikosh" pitchFamily="2" charset="0"/>
            </a:rPr>
            <a:t>বঙ্গবন্ধু স্যাটেলাইট -১ </a:t>
          </a:r>
          <a:endParaRPr lang="en-US" sz="6000" b="1" dirty="0">
            <a:latin typeface="Nikosh" pitchFamily="2" charset="0"/>
            <a:cs typeface="Nikosh" pitchFamily="2" charset="0"/>
          </a:endParaRPr>
        </a:p>
      </dgm:t>
    </dgm:pt>
    <dgm:pt modelId="{83207195-C0DD-4DAB-B173-3BE19C654B2A}" type="parTrans" cxnId="{8D9EBA3D-FE10-44BB-A6C6-5C1C2953BF92}">
      <dgm:prSet/>
      <dgm:spPr/>
      <dgm:t>
        <a:bodyPr/>
        <a:lstStyle/>
        <a:p>
          <a:endParaRPr lang="en-US"/>
        </a:p>
      </dgm:t>
    </dgm:pt>
    <dgm:pt modelId="{0193F12A-20E0-4533-957C-317695A995D7}" type="sibTrans" cxnId="{8D9EBA3D-FE10-44BB-A6C6-5C1C2953BF92}">
      <dgm:prSet/>
      <dgm:spPr/>
      <dgm:t>
        <a:bodyPr/>
        <a:lstStyle/>
        <a:p>
          <a:endParaRPr lang="en-US"/>
        </a:p>
      </dgm:t>
    </dgm:pt>
    <dgm:pt modelId="{DEF1FA3C-AE0F-4A04-BBD2-1DBC94B0AF8B}">
      <dgm:prSet phldrT="[Text]" custT="1"/>
      <dgm:spPr/>
      <dgm:t>
        <a:bodyPr/>
        <a:lstStyle/>
        <a:p>
          <a:endParaRPr lang="bn-BD" sz="21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400" b="1" dirty="0" smtClean="0">
              <a:latin typeface="Nikosh" pitchFamily="2" charset="0"/>
              <a:cs typeface="Nikosh" pitchFamily="2" charset="0"/>
            </a:rPr>
            <a:t>১২ মে ২০১৮</a:t>
          </a:r>
          <a:r>
            <a:rPr lang="en-US" sz="2400" b="1" dirty="0" smtClean="0">
              <a:latin typeface="Nikosh" pitchFamily="2" charset="0"/>
              <a:cs typeface="Nikosh" pitchFamily="2" charset="0"/>
            </a:rPr>
            <a:t> </a:t>
          </a:r>
          <a:r>
            <a:rPr lang="bn-BD" sz="2400" b="1" dirty="0" smtClean="0">
              <a:latin typeface="Nikosh" pitchFamily="2" charset="0"/>
              <a:cs typeface="Nikosh" pitchFamily="2" charset="0"/>
            </a:rPr>
            <a:t>বাংলাদেশে প্রথম স্যাটেলাইট </a:t>
          </a:r>
          <a:r>
            <a:rPr lang="bn-BD" sz="2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বঙ্গবন্ধু স্যাটেলাইট-১ </a:t>
          </a:r>
          <a:r>
            <a:rPr lang="bn-BD" sz="2400" b="1" dirty="0" smtClean="0">
              <a:latin typeface="Nikosh" pitchFamily="2" charset="0"/>
              <a:cs typeface="Nikosh" pitchFamily="2" charset="0"/>
            </a:rPr>
            <a:t>মহাকাশে প্রেরন করা হয় </a:t>
          </a:r>
          <a:r>
            <a:rPr lang="en-US" sz="2400" b="1" dirty="0" smtClean="0">
              <a:latin typeface="Nikosh" pitchFamily="2" charset="0"/>
              <a:cs typeface="Nikosh" pitchFamily="2" charset="0"/>
            </a:rPr>
            <a:t>। </a:t>
          </a:r>
          <a:r>
            <a:rPr lang="bn-BD" sz="21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endParaRPr lang="en-US" sz="2100" dirty="0"/>
        </a:p>
      </dgm:t>
    </dgm:pt>
    <dgm:pt modelId="{EDEAF684-A140-42F3-A444-4A592862FB1C}" type="parTrans" cxnId="{DE1776F4-54E6-400C-A7E7-6E23CA49B4D3}">
      <dgm:prSet/>
      <dgm:spPr/>
      <dgm:t>
        <a:bodyPr/>
        <a:lstStyle/>
        <a:p>
          <a:endParaRPr lang="en-US"/>
        </a:p>
      </dgm:t>
    </dgm:pt>
    <dgm:pt modelId="{71BC5C4F-B273-4925-862A-6C01AAF212B0}" type="sibTrans" cxnId="{DE1776F4-54E6-400C-A7E7-6E23CA49B4D3}">
      <dgm:prSet/>
      <dgm:spPr/>
      <dgm:t>
        <a:bodyPr/>
        <a:lstStyle/>
        <a:p>
          <a:endParaRPr lang="en-US"/>
        </a:p>
      </dgm:t>
    </dgm:pt>
    <dgm:pt modelId="{3124086D-2D41-4FC6-9715-9720FA3BA4B6}">
      <dgm:prSet phldrT="[Text]" custT="1"/>
      <dgm:spPr/>
      <dgm:t>
        <a:bodyPr/>
        <a:lstStyle/>
        <a:p>
          <a:r>
            <a:rPr lang="bn-BD" sz="2400" b="1" dirty="0" smtClean="0">
              <a:latin typeface="Nikosh" pitchFamily="2" charset="0"/>
              <a:cs typeface="Nikosh" pitchFamily="2" charset="0"/>
            </a:rPr>
            <a:t>যুক্তরাষ্ট্রের কেনেডি মহাকাশ কেন্দ্র থেকে বঙ্গবন্ধু স্যাটেলাইট-১ মহাকাশে প্রেরন করা হয় 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63F39-5CB1-42BE-8C1C-B789C0A8D7E4}" type="parTrans" cxnId="{F677C224-57F5-48BD-A4AD-F4E923540725}">
      <dgm:prSet/>
      <dgm:spPr/>
      <dgm:t>
        <a:bodyPr/>
        <a:lstStyle/>
        <a:p>
          <a:endParaRPr lang="en-US"/>
        </a:p>
      </dgm:t>
    </dgm:pt>
    <dgm:pt modelId="{61333384-02C0-4F05-9ED4-0DA643ABDE6A}" type="sibTrans" cxnId="{F677C224-57F5-48BD-A4AD-F4E923540725}">
      <dgm:prSet/>
      <dgm:spPr/>
      <dgm:t>
        <a:bodyPr/>
        <a:lstStyle/>
        <a:p>
          <a:endParaRPr lang="en-US"/>
        </a:p>
      </dgm:t>
    </dgm:pt>
    <dgm:pt modelId="{341789F7-9CB1-473B-A915-F5B62A70280D}">
      <dgm:prSet phldrT="[Text]" custT="1"/>
      <dgm:spPr/>
      <dgm:t>
        <a:bodyPr/>
        <a:lstStyle/>
        <a:p>
          <a:r>
            <a:rPr lang="bn-BD" sz="2400" b="1" dirty="0" smtClean="0">
              <a:latin typeface="Nikosh" pitchFamily="2" charset="0"/>
              <a:cs typeface="Nikosh" pitchFamily="2" charset="0"/>
            </a:rPr>
            <a:t>স্যাটেলাইটের অধিকারী দেশ গুলোর মধ্যে বাংলাদেশ পৃথিবীর ৫৭ তম দেশ </a:t>
          </a:r>
          <a:r>
            <a:rPr lang="en-US" sz="2400" b="1" dirty="0" smtClean="0">
              <a:latin typeface="Nikosh" pitchFamily="2" charset="0"/>
              <a:cs typeface="Nikosh" pitchFamily="2" charset="0"/>
            </a:rPr>
            <a:t>।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647B9-83AB-490A-87E0-E18B3780099C}" type="parTrans" cxnId="{E17A681A-230C-4677-8043-8BCA286E8DA5}">
      <dgm:prSet/>
      <dgm:spPr/>
      <dgm:t>
        <a:bodyPr/>
        <a:lstStyle/>
        <a:p>
          <a:endParaRPr lang="en-US"/>
        </a:p>
      </dgm:t>
    </dgm:pt>
    <dgm:pt modelId="{9EC28FF0-B2EF-4273-86A0-E84521BBF8EC}" type="sibTrans" cxnId="{E17A681A-230C-4677-8043-8BCA286E8DA5}">
      <dgm:prSet/>
      <dgm:spPr/>
      <dgm:t>
        <a:bodyPr/>
        <a:lstStyle/>
        <a:p>
          <a:endParaRPr lang="en-US"/>
        </a:p>
      </dgm:t>
    </dgm:pt>
    <dgm:pt modelId="{E8BA88DA-63A5-4F43-A8D5-AA97D81ECD31}" type="pres">
      <dgm:prSet presAssocID="{957AD56D-D8EC-494B-8041-C21ABADF1E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720D5-B07B-41A1-9F57-4CE68E821F97}" type="pres">
      <dgm:prSet presAssocID="{D422526A-9638-4519-A220-E59BD6204CDD}" presName="roof" presStyleLbl="dkBgShp" presStyleIdx="0" presStyleCnt="2"/>
      <dgm:spPr/>
      <dgm:t>
        <a:bodyPr/>
        <a:lstStyle/>
        <a:p>
          <a:endParaRPr lang="en-US"/>
        </a:p>
      </dgm:t>
    </dgm:pt>
    <dgm:pt modelId="{EA8297D8-10F4-4A27-A6BA-A43DD850C7D3}" type="pres">
      <dgm:prSet presAssocID="{D422526A-9638-4519-A220-E59BD6204CDD}" presName="pillars" presStyleCnt="0"/>
      <dgm:spPr/>
    </dgm:pt>
    <dgm:pt modelId="{4A3E2CFA-9DAE-4495-AB94-89BA8BE45B51}" type="pres">
      <dgm:prSet presAssocID="{D422526A-9638-4519-A220-E59BD6204CDD}" presName="pillar1" presStyleLbl="node1" presStyleIdx="0" presStyleCnt="3" custScaleX="113862" custScaleY="101524" custLinFactNeighborX="3712" custLinFactNeighborY="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D9392-D190-4BB0-B0DB-E757BAEB5153}" type="pres">
      <dgm:prSet presAssocID="{3124086D-2D41-4FC6-9715-9720FA3BA4B6}" presName="pillarX" presStyleLbl="node1" presStyleIdx="1" presStyleCnt="3" custScaleX="95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3B7D3-BFD3-44AA-BB5A-FBB0620D1EC8}" type="pres">
      <dgm:prSet presAssocID="{341789F7-9CB1-473B-A915-F5B62A70280D}" presName="pillarX" presStyleLbl="node1" presStyleIdx="2" presStyleCnt="3" custLinFactNeighborX="3996" custLinFactNeighborY="-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55609-3CF6-4728-AC8E-AFB3426F5CCB}" type="pres">
      <dgm:prSet presAssocID="{D422526A-9638-4519-A220-E59BD6204CDD}" presName="base" presStyleLbl="dkBgShp" presStyleIdx="1" presStyleCnt="2"/>
      <dgm:spPr/>
    </dgm:pt>
  </dgm:ptLst>
  <dgm:cxnLst>
    <dgm:cxn modelId="{DE1776F4-54E6-400C-A7E7-6E23CA49B4D3}" srcId="{D422526A-9638-4519-A220-E59BD6204CDD}" destId="{DEF1FA3C-AE0F-4A04-BBD2-1DBC94B0AF8B}" srcOrd="0" destOrd="0" parTransId="{EDEAF684-A140-42F3-A444-4A592862FB1C}" sibTransId="{71BC5C4F-B273-4925-862A-6C01AAF212B0}"/>
    <dgm:cxn modelId="{F677C224-57F5-48BD-A4AD-F4E923540725}" srcId="{D422526A-9638-4519-A220-E59BD6204CDD}" destId="{3124086D-2D41-4FC6-9715-9720FA3BA4B6}" srcOrd="1" destOrd="0" parTransId="{6D063F39-5CB1-42BE-8C1C-B789C0A8D7E4}" sibTransId="{61333384-02C0-4F05-9ED4-0DA643ABDE6A}"/>
    <dgm:cxn modelId="{A06062C8-2FFE-4CD8-88D7-9EDB3CB52EE9}" type="presOf" srcId="{3124086D-2D41-4FC6-9715-9720FA3BA4B6}" destId="{F82D9392-D190-4BB0-B0DB-E757BAEB5153}" srcOrd="0" destOrd="0" presId="urn:microsoft.com/office/officeart/2005/8/layout/hList3"/>
    <dgm:cxn modelId="{FEC8A211-AD42-4EF9-97C0-15C2B29FA91A}" type="presOf" srcId="{D422526A-9638-4519-A220-E59BD6204CDD}" destId="{352720D5-B07B-41A1-9F57-4CE68E821F97}" srcOrd="0" destOrd="0" presId="urn:microsoft.com/office/officeart/2005/8/layout/hList3"/>
    <dgm:cxn modelId="{E17A681A-230C-4677-8043-8BCA286E8DA5}" srcId="{D422526A-9638-4519-A220-E59BD6204CDD}" destId="{341789F7-9CB1-473B-A915-F5B62A70280D}" srcOrd="2" destOrd="0" parTransId="{5DF647B9-83AB-490A-87E0-E18B3780099C}" sibTransId="{9EC28FF0-B2EF-4273-86A0-E84521BBF8EC}"/>
    <dgm:cxn modelId="{8D9EBA3D-FE10-44BB-A6C6-5C1C2953BF92}" srcId="{957AD56D-D8EC-494B-8041-C21ABADF1E18}" destId="{D422526A-9638-4519-A220-E59BD6204CDD}" srcOrd="0" destOrd="0" parTransId="{83207195-C0DD-4DAB-B173-3BE19C654B2A}" sibTransId="{0193F12A-20E0-4533-957C-317695A995D7}"/>
    <dgm:cxn modelId="{CB26439B-C4C7-4215-AF81-43D4B588B815}" type="presOf" srcId="{341789F7-9CB1-473B-A915-F5B62A70280D}" destId="{ACC3B7D3-BFD3-44AA-BB5A-FBB0620D1EC8}" srcOrd="0" destOrd="0" presId="urn:microsoft.com/office/officeart/2005/8/layout/hList3"/>
    <dgm:cxn modelId="{9F544CC8-D3AD-4C8D-A019-C75C5A9A2134}" type="presOf" srcId="{957AD56D-D8EC-494B-8041-C21ABADF1E18}" destId="{E8BA88DA-63A5-4F43-A8D5-AA97D81ECD31}" srcOrd="0" destOrd="0" presId="urn:microsoft.com/office/officeart/2005/8/layout/hList3"/>
    <dgm:cxn modelId="{3D522274-908B-4165-A775-36A638806A7F}" type="presOf" srcId="{DEF1FA3C-AE0F-4A04-BBD2-1DBC94B0AF8B}" destId="{4A3E2CFA-9DAE-4495-AB94-89BA8BE45B51}" srcOrd="0" destOrd="0" presId="urn:microsoft.com/office/officeart/2005/8/layout/hList3"/>
    <dgm:cxn modelId="{CD68659A-1FA0-4A5E-ABE2-44DFCE280AF8}" type="presParOf" srcId="{E8BA88DA-63A5-4F43-A8D5-AA97D81ECD31}" destId="{352720D5-B07B-41A1-9F57-4CE68E821F97}" srcOrd="0" destOrd="0" presId="urn:microsoft.com/office/officeart/2005/8/layout/hList3"/>
    <dgm:cxn modelId="{FFEC8EA9-A773-418D-8E5A-34A6A187BF5D}" type="presParOf" srcId="{E8BA88DA-63A5-4F43-A8D5-AA97D81ECD31}" destId="{EA8297D8-10F4-4A27-A6BA-A43DD850C7D3}" srcOrd="1" destOrd="0" presId="urn:microsoft.com/office/officeart/2005/8/layout/hList3"/>
    <dgm:cxn modelId="{B733F275-CDAB-4AF8-B147-11F0F9CD3737}" type="presParOf" srcId="{EA8297D8-10F4-4A27-A6BA-A43DD850C7D3}" destId="{4A3E2CFA-9DAE-4495-AB94-89BA8BE45B51}" srcOrd="0" destOrd="0" presId="urn:microsoft.com/office/officeart/2005/8/layout/hList3"/>
    <dgm:cxn modelId="{C0B49F20-45D0-4C7C-8EC0-3243CFFB2152}" type="presParOf" srcId="{EA8297D8-10F4-4A27-A6BA-A43DD850C7D3}" destId="{F82D9392-D190-4BB0-B0DB-E757BAEB5153}" srcOrd="1" destOrd="0" presId="urn:microsoft.com/office/officeart/2005/8/layout/hList3"/>
    <dgm:cxn modelId="{5F28C2AB-F60D-442B-AEC7-699AC81AF612}" type="presParOf" srcId="{EA8297D8-10F4-4A27-A6BA-A43DD850C7D3}" destId="{ACC3B7D3-BFD3-44AA-BB5A-FBB0620D1EC8}" srcOrd="2" destOrd="0" presId="urn:microsoft.com/office/officeart/2005/8/layout/hList3"/>
    <dgm:cxn modelId="{89483411-F621-48EE-9E37-4DADAC854079}" type="presParOf" srcId="{E8BA88DA-63A5-4F43-A8D5-AA97D81ECD31}" destId="{5A055609-3CF6-4728-AC8E-AFB3426F5CC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C18FF-27C6-40F8-8573-958AD09C3CD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1A6FB-C9FE-463B-97EB-6466E121AE5C}">
      <dgm:prSet phldrT="[Text]" custT="1"/>
      <dgm:spPr/>
      <dgm:t>
        <a:bodyPr/>
        <a:lstStyle/>
        <a:p>
          <a:r>
            <a:rPr lang="bn-BD" sz="2000" b="1" dirty="0" smtClean="0">
              <a:latin typeface="Nikosh" pitchFamily="2" charset="0"/>
              <a:cs typeface="Nikosh" pitchFamily="2" charset="0"/>
            </a:rPr>
            <a:t>ভুমিকম্পের অগ্রিম তথ্য জানা যায় </a:t>
          </a:r>
          <a:endParaRPr lang="en-US" sz="2000" b="1" dirty="0">
            <a:latin typeface="Nikosh" pitchFamily="2" charset="0"/>
            <a:cs typeface="Nikosh" pitchFamily="2" charset="0"/>
          </a:endParaRPr>
        </a:p>
      </dgm:t>
    </dgm:pt>
    <dgm:pt modelId="{B8744626-F5E8-4F2C-87FD-1D1307A878D6}" type="parTrans" cxnId="{F887CB1D-09DE-4CDB-889D-916483FFBC6F}">
      <dgm:prSet/>
      <dgm:spPr/>
      <dgm:t>
        <a:bodyPr/>
        <a:lstStyle/>
        <a:p>
          <a:endParaRPr lang="en-US"/>
        </a:p>
      </dgm:t>
    </dgm:pt>
    <dgm:pt modelId="{4FAC066E-4E81-4362-B4F5-42A68ACBF553}" type="sibTrans" cxnId="{F887CB1D-09DE-4CDB-889D-916483FFBC6F}">
      <dgm:prSet/>
      <dgm:spPr/>
      <dgm:t>
        <a:bodyPr/>
        <a:lstStyle/>
        <a:p>
          <a:endParaRPr lang="en-US"/>
        </a:p>
      </dgm:t>
    </dgm:pt>
    <dgm:pt modelId="{5EFB32CD-FB5D-4057-AEE6-7B7738256C9F}">
      <dgm:prSet phldrT="[Text]" custT="1"/>
      <dgm:spPr/>
      <dgm:t>
        <a:bodyPr/>
        <a:lstStyle/>
        <a:p>
          <a:r>
            <a:rPr lang="bn-BD" sz="1800" b="1" dirty="0" smtClean="0">
              <a:latin typeface="Nikosh" pitchFamily="2" charset="0"/>
              <a:cs typeface="Nikosh" pitchFamily="2" charset="0"/>
            </a:rPr>
            <a:t>ঝড়,বৃষ্টির অগ্রিম তথ্য জানা </a:t>
          </a:r>
          <a:r>
            <a:rPr lang="bn-BD" sz="2400" b="1" dirty="0" smtClean="0">
              <a:latin typeface="Nikosh" pitchFamily="2" charset="0"/>
              <a:cs typeface="Nikosh" pitchFamily="2" charset="0"/>
            </a:rPr>
            <a:t>যায় </a:t>
          </a:r>
          <a:endParaRPr lang="en-US" sz="2400" b="1" dirty="0">
            <a:latin typeface="Nikosh" pitchFamily="2" charset="0"/>
            <a:cs typeface="Nikosh" pitchFamily="2" charset="0"/>
          </a:endParaRPr>
        </a:p>
      </dgm:t>
    </dgm:pt>
    <dgm:pt modelId="{CE57B56D-D239-4E7C-8112-151E9604D5A3}" type="parTrans" cxnId="{811D7862-5E66-4EE0-879D-CC0E44040180}">
      <dgm:prSet/>
      <dgm:spPr/>
      <dgm:t>
        <a:bodyPr/>
        <a:lstStyle/>
        <a:p>
          <a:endParaRPr lang="en-US"/>
        </a:p>
      </dgm:t>
    </dgm:pt>
    <dgm:pt modelId="{49154FAF-C054-4AFE-BBEA-BCD122DCFF05}" type="sibTrans" cxnId="{811D7862-5E66-4EE0-879D-CC0E44040180}">
      <dgm:prSet/>
      <dgm:spPr/>
      <dgm:t>
        <a:bodyPr/>
        <a:lstStyle/>
        <a:p>
          <a:endParaRPr lang="en-US"/>
        </a:p>
      </dgm:t>
    </dgm:pt>
    <dgm:pt modelId="{DACB0BD6-A6A1-4A95-A1D2-4F9614B40BB1}">
      <dgm:prSet phldrT="[Text]" custT="1"/>
      <dgm:spPr/>
      <dgm:t>
        <a:bodyPr/>
        <a:lstStyle/>
        <a:p>
          <a:r>
            <a:rPr lang="bn-BD" sz="2000" b="1" dirty="0" smtClean="0">
              <a:latin typeface="Nikosh" pitchFamily="2" charset="0"/>
              <a:cs typeface="Nikosh" pitchFamily="2" charset="0"/>
            </a:rPr>
            <a:t>দেশ</a:t>
          </a:r>
          <a:r>
            <a:rPr lang="bn-BD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b="1" dirty="0" smtClean="0">
              <a:latin typeface="Nikosh" pitchFamily="2" charset="0"/>
              <a:cs typeface="Nikosh" pitchFamily="2" charset="0"/>
            </a:rPr>
            <a:t>বিদেশের যাবতীয় তথ্য জানা </a:t>
          </a:r>
          <a:r>
            <a:rPr lang="bn-BD" sz="2000" b="1" dirty="0" smtClean="0">
              <a:latin typeface="Nikosh" pitchFamily="2" charset="0"/>
              <a:cs typeface="Nikosh" pitchFamily="2" charset="0"/>
            </a:rPr>
            <a:t>যায় </a:t>
          </a:r>
          <a:r>
            <a:rPr lang="bn-BD" sz="1800" dirty="0" smtClean="0">
              <a:latin typeface="Nikosh" pitchFamily="2" charset="0"/>
              <a:cs typeface="Nikosh" pitchFamily="2" charset="0"/>
            </a:rPr>
            <a:t>।</a:t>
          </a:r>
          <a:endParaRPr lang="en-US" sz="1800" dirty="0">
            <a:latin typeface="Nikosh" pitchFamily="2" charset="0"/>
            <a:cs typeface="Nikosh" pitchFamily="2" charset="0"/>
          </a:endParaRPr>
        </a:p>
      </dgm:t>
    </dgm:pt>
    <dgm:pt modelId="{89EDA0E6-3EA4-4019-B782-E20536D8DD8D}" type="parTrans" cxnId="{34C2B078-953C-4D81-AA4B-78A5DD01DC8F}">
      <dgm:prSet/>
      <dgm:spPr/>
      <dgm:t>
        <a:bodyPr/>
        <a:lstStyle/>
        <a:p>
          <a:endParaRPr lang="en-US"/>
        </a:p>
      </dgm:t>
    </dgm:pt>
    <dgm:pt modelId="{EC1FCDE2-8B47-44B7-BBB9-74782626F741}" type="sibTrans" cxnId="{34C2B078-953C-4D81-AA4B-78A5DD01DC8F}">
      <dgm:prSet/>
      <dgm:spPr/>
      <dgm:t>
        <a:bodyPr/>
        <a:lstStyle/>
        <a:p>
          <a:endParaRPr lang="en-US"/>
        </a:p>
      </dgm:t>
    </dgm:pt>
    <dgm:pt modelId="{D4F53320-BBEE-48F9-AD78-3EE84A756056}">
      <dgm:prSet phldrT="[Text]" custT="1"/>
      <dgm:spPr/>
      <dgm:t>
        <a:bodyPr/>
        <a:lstStyle/>
        <a:p>
          <a:r>
            <a:rPr lang="bn-BD" sz="1800" b="1" dirty="0" smtClean="0">
              <a:latin typeface="Nikosh" pitchFamily="2" charset="0"/>
              <a:cs typeface="Nikosh" pitchFamily="2" charset="0"/>
            </a:rPr>
            <a:t>বিশ্ব জুড়ে ফোন কল</a:t>
          </a:r>
          <a:endParaRPr lang="en-US" sz="1800" b="1" dirty="0">
            <a:latin typeface="Nikosh" pitchFamily="2" charset="0"/>
            <a:cs typeface="Nikosh" pitchFamily="2" charset="0"/>
          </a:endParaRPr>
        </a:p>
      </dgm:t>
    </dgm:pt>
    <dgm:pt modelId="{19B374FF-545D-45C3-B97D-CAA760B6C451}" type="parTrans" cxnId="{CEAD2DF2-A91A-4222-85CE-30EA73457049}">
      <dgm:prSet/>
      <dgm:spPr/>
      <dgm:t>
        <a:bodyPr/>
        <a:lstStyle/>
        <a:p>
          <a:endParaRPr lang="en-US"/>
        </a:p>
      </dgm:t>
    </dgm:pt>
    <dgm:pt modelId="{5493CBF1-622E-4DFE-93D5-04F3C14670D3}" type="sibTrans" cxnId="{CEAD2DF2-A91A-4222-85CE-30EA73457049}">
      <dgm:prSet/>
      <dgm:spPr/>
      <dgm:t>
        <a:bodyPr/>
        <a:lstStyle/>
        <a:p>
          <a:endParaRPr lang="en-US"/>
        </a:p>
      </dgm:t>
    </dgm:pt>
    <dgm:pt modelId="{520CAAE6-4BA5-4BAA-BE82-E4A2DEB0BCBA}">
      <dgm:prSet phldrT="[Text]" custT="1"/>
      <dgm:spPr/>
      <dgm:t>
        <a:bodyPr/>
        <a:lstStyle/>
        <a:p>
          <a:r>
            <a:rPr lang="bn-BD" sz="2400" b="1" dirty="0" smtClean="0">
              <a:latin typeface="Nikosh" pitchFamily="2" charset="0"/>
              <a:cs typeface="Nikosh" pitchFamily="2" charset="0"/>
            </a:rPr>
            <a:t>টিভি সিগন্যাল</a:t>
          </a:r>
          <a:endParaRPr lang="en-US" sz="2400" b="1" dirty="0">
            <a:latin typeface="Nikosh" pitchFamily="2" charset="0"/>
            <a:cs typeface="Nikosh" pitchFamily="2" charset="0"/>
          </a:endParaRPr>
        </a:p>
      </dgm:t>
    </dgm:pt>
    <dgm:pt modelId="{3ADFE3E4-3045-4C1F-8B0B-20E86EC43B82}" type="parTrans" cxnId="{59996EAA-4CBB-4686-90B1-01CEE0708A74}">
      <dgm:prSet/>
      <dgm:spPr/>
      <dgm:t>
        <a:bodyPr/>
        <a:lstStyle/>
        <a:p>
          <a:endParaRPr lang="en-US"/>
        </a:p>
      </dgm:t>
    </dgm:pt>
    <dgm:pt modelId="{7A6B5FB7-ED5D-4BCA-A317-1FC8FC92B867}" type="sibTrans" cxnId="{59996EAA-4CBB-4686-90B1-01CEE0708A74}">
      <dgm:prSet/>
      <dgm:spPr/>
      <dgm:t>
        <a:bodyPr/>
        <a:lstStyle/>
        <a:p>
          <a:endParaRPr lang="en-US"/>
        </a:p>
      </dgm:t>
    </dgm:pt>
    <dgm:pt modelId="{A0F3B5E4-00A8-4188-B5A6-14AC2F20F862}" type="pres">
      <dgm:prSet presAssocID="{ADCC18FF-27C6-40F8-8573-958AD09C3C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F6419A-EF53-4E4B-8574-049C7CF51770}" type="pres">
      <dgm:prSet presAssocID="{C731A6FB-C9FE-463B-97EB-6466E121AE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D5997-05B0-454A-9C11-A634A983BA76}" type="pres">
      <dgm:prSet presAssocID="{C731A6FB-C9FE-463B-97EB-6466E121AE5C}" presName="spNode" presStyleCnt="0"/>
      <dgm:spPr/>
    </dgm:pt>
    <dgm:pt modelId="{BDF65093-A350-4AEE-BBEA-D5953CA55EF8}" type="pres">
      <dgm:prSet presAssocID="{4FAC066E-4E81-4362-B4F5-42A68ACBF55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C2A4BE3-C8CA-4EA4-BE69-6B7A977E4AC1}" type="pres">
      <dgm:prSet presAssocID="{5EFB32CD-FB5D-4057-AEE6-7B7738256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E5D4A-0F12-433A-B626-6F09302ECD48}" type="pres">
      <dgm:prSet presAssocID="{5EFB32CD-FB5D-4057-AEE6-7B7738256C9F}" presName="spNode" presStyleCnt="0"/>
      <dgm:spPr/>
    </dgm:pt>
    <dgm:pt modelId="{8F04A0E8-66D0-4040-A0BB-920BC0E7FF3B}" type="pres">
      <dgm:prSet presAssocID="{49154FAF-C054-4AFE-BBEA-BCD122DCFF0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392192D-6774-4398-A9F2-22E9EFD7A290}" type="pres">
      <dgm:prSet presAssocID="{DACB0BD6-A6A1-4A95-A1D2-4F9614B40B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609AC-7F74-4075-9FF9-A020C110D2B4}" type="pres">
      <dgm:prSet presAssocID="{DACB0BD6-A6A1-4A95-A1D2-4F9614B40BB1}" presName="spNode" presStyleCnt="0"/>
      <dgm:spPr/>
    </dgm:pt>
    <dgm:pt modelId="{B80EE9A4-F3C3-433C-992E-3C3C75216F22}" type="pres">
      <dgm:prSet presAssocID="{EC1FCDE2-8B47-44B7-BBB9-74782626F74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9BF90-4EA9-4109-B7EB-36197EC3F992}" type="pres">
      <dgm:prSet presAssocID="{D4F53320-BBEE-48F9-AD78-3EE84A756056}" presName="node" presStyleLbl="node1" presStyleIdx="3" presStyleCnt="5" custRadScaleRad="95393" custRadScaleInc="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AE54B-34AF-4E81-B659-34326584E301}" type="pres">
      <dgm:prSet presAssocID="{D4F53320-BBEE-48F9-AD78-3EE84A756056}" presName="spNode" presStyleCnt="0"/>
      <dgm:spPr/>
    </dgm:pt>
    <dgm:pt modelId="{B227EE7B-87B5-405F-9F30-A020BFDD862C}" type="pres">
      <dgm:prSet presAssocID="{5493CBF1-622E-4DFE-93D5-04F3C14670D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B650BB6-571C-438C-B9FC-18D6C6823B7E}" type="pres">
      <dgm:prSet presAssocID="{520CAAE6-4BA5-4BAA-BE82-E4A2DEB0BC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24B52-7509-4CFA-9A5A-FFD84A56AD5B}" type="pres">
      <dgm:prSet presAssocID="{520CAAE6-4BA5-4BAA-BE82-E4A2DEB0BCBA}" presName="spNode" presStyleCnt="0"/>
      <dgm:spPr/>
    </dgm:pt>
    <dgm:pt modelId="{2A0671BB-1E9B-450E-A721-F37CF92890CF}" type="pres">
      <dgm:prSet presAssocID="{7A6B5FB7-ED5D-4BCA-A317-1FC8FC92B86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3542E4C-A0EA-4D55-98CD-971778DC87DE}" type="presOf" srcId="{5493CBF1-622E-4DFE-93D5-04F3C14670D3}" destId="{B227EE7B-87B5-405F-9F30-A020BFDD862C}" srcOrd="0" destOrd="0" presId="urn:microsoft.com/office/officeart/2005/8/layout/cycle6"/>
    <dgm:cxn modelId="{62D57220-5AA7-4457-A6D4-2CF59486E408}" type="presOf" srcId="{49154FAF-C054-4AFE-BBEA-BCD122DCFF05}" destId="{8F04A0E8-66D0-4040-A0BB-920BC0E7FF3B}" srcOrd="0" destOrd="0" presId="urn:microsoft.com/office/officeart/2005/8/layout/cycle6"/>
    <dgm:cxn modelId="{757F6475-47D7-47CF-87FC-E910B360E76C}" type="presOf" srcId="{D4F53320-BBEE-48F9-AD78-3EE84A756056}" destId="{C739BF90-4EA9-4109-B7EB-36197EC3F992}" srcOrd="0" destOrd="0" presId="urn:microsoft.com/office/officeart/2005/8/layout/cycle6"/>
    <dgm:cxn modelId="{CEAD2DF2-A91A-4222-85CE-30EA73457049}" srcId="{ADCC18FF-27C6-40F8-8573-958AD09C3CDF}" destId="{D4F53320-BBEE-48F9-AD78-3EE84A756056}" srcOrd="3" destOrd="0" parTransId="{19B374FF-545D-45C3-B97D-CAA760B6C451}" sibTransId="{5493CBF1-622E-4DFE-93D5-04F3C14670D3}"/>
    <dgm:cxn modelId="{AA7FD7DF-6C48-40D4-9AF6-653EDD97B526}" type="presOf" srcId="{5EFB32CD-FB5D-4057-AEE6-7B7738256C9F}" destId="{0C2A4BE3-C8CA-4EA4-BE69-6B7A977E4AC1}" srcOrd="0" destOrd="0" presId="urn:microsoft.com/office/officeart/2005/8/layout/cycle6"/>
    <dgm:cxn modelId="{811D7862-5E66-4EE0-879D-CC0E44040180}" srcId="{ADCC18FF-27C6-40F8-8573-958AD09C3CDF}" destId="{5EFB32CD-FB5D-4057-AEE6-7B7738256C9F}" srcOrd="1" destOrd="0" parTransId="{CE57B56D-D239-4E7C-8112-151E9604D5A3}" sibTransId="{49154FAF-C054-4AFE-BBEA-BCD122DCFF05}"/>
    <dgm:cxn modelId="{848BB393-5E7E-4928-A793-79012287883C}" type="presOf" srcId="{7A6B5FB7-ED5D-4BCA-A317-1FC8FC92B867}" destId="{2A0671BB-1E9B-450E-A721-F37CF92890CF}" srcOrd="0" destOrd="0" presId="urn:microsoft.com/office/officeart/2005/8/layout/cycle6"/>
    <dgm:cxn modelId="{59996EAA-4CBB-4686-90B1-01CEE0708A74}" srcId="{ADCC18FF-27C6-40F8-8573-958AD09C3CDF}" destId="{520CAAE6-4BA5-4BAA-BE82-E4A2DEB0BCBA}" srcOrd="4" destOrd="0" parTransId="{3ADFE3E4-3045-4C1F-8B0B-20E86EC43B82}" sibTransId="{7A6B5FB7-ED5D-4BCA-A317-1FC8FC92B867}"/>
    <dgm:cxn modelId="{D3201855-8B29-4805-B41D-BE837F37A591}" type="presOf" srcId="{4FAC066E-4E81-4362-B4F5-42A68ACBF553}" destId="{BDF65093-A350-4AEE-BBEA-D5953CA55EF8}" srcOrd="0" destOrd="0" presId="urn:microsoft.com/office/officeart/2005/8/layout/cycle6"/>
    <dgm:cxn modelId="{F887CB1D-09DE-4CDB-889D-916483FFBC6F}" srcId="{ADCC18FF-27C6-40F8-8573-958AD09C3CDF}" destId="{C731A6FB-C9FE-463B-97EB-6466E121AE5C}" srcOrd="0" destOrd="0" parTransId="{B8744626-F5E8-4F2C-87FD-1D1307A878D6}" sibTransId="{4FAC066E-4E81-4362-B4F5-42A68ACBF553}"/>
    <dgm:cxn modelId="{6A460C18-3E9B-4861-8F9F-F8037E073C03}" type="presOf" srcId="{ADCC18FF-27C6-40F8-8573-958AD09C3CDF}" destId="{A0F3B5E4-00A8-4188-B5A6-14AC2F20F862}" srcOrd="0" destOrd="0" presId="urn:microsoft.com/office/officeart/2005/8/layout/cycle6"/>
    <dgm:cxn modelId="{E6AE607C-E726-4993-9A07-D2B14F52B41F}" type="presOf" srcId="{EC1FCDE2-8B47-44B7-BBB9-74782626F741}" destId="{B80EE9A4-F3C3-433C-992E-3C3C75216F22}" srcOrd="0" destOrd="0" presId="urn:microsoft.com/office/officeart/2005/8/layout/cycle6"/>
    <dgm:cxn modelId="{0ED82B12-731E-475F-936F-39FE1F7261CA}" type="presOf" srcId="{DACB0BD6-A6A1-4A95-A1D2-4F9614B40BB1}" destId="{C392192D-6774-4398-A9F2-22E9EFD7A290}" srcOrd="0" destOrd="0" presId="urn:microsoft.com/office/officeart/2005/8/layout/cycle6"/>
    <dgm:cxn modelId="{45364325-6801-48ED-98E0-6F37FC4261C4}" type="presOf" srcId="{C731A6FB-C9FE-463B-97EB-6466E121AE5C}" destId="{22F6419A-EF53-4E4B-8574-049C7CF51770}" srcOrd="0" destOrd="0" presId="urn:microsoft.com/office/officeart/2005/8/layout/cycle6"/>
    <dgm:cxn modelId="{A58AD095-6A14-4A8B-B232-93130A95A6CD}" type="presOf" srcId="{520CAAE6-4BA5-4BAA-BE82-E4A2DEB0BCBA}" destId="{0B650BB6-571C-438C-B9FC-18D6C6823B7E}" srcOrd="0" destOrd="0" presId="urn:microsoft.com/office/officeart/2005/8/layout/cycle6"/>
    <dgm:cxn modelId="{34C2B078-953C-4D81-AA4B-78A5DD01DC8F}" srcId="{ADCC18FF-27C6-40F8-8573-958AD09C3CDF}" destId="{DACB0BD6-A6A1-4A95-A1D2-4F9614B40BB1}" srcOrd="2" destOrd="0" parTransId="{89EDA0E6-3EA4-4019-B782-E20536D8DD8D}" sibTransId="{EC1FCDE2-8B47-44B7-BBB9-74782626F741}"/>
    <dgm:cxn modelId="{FBB0C36B-7984-4429-B830-EF645B6FC6ED}" type="presParOf" srcId="{A0F3B5E4-00A8-4188-B5A6-14AC2F20F862}" destId="{22F6419A-EF53-4E4B-8574-049C7CF51770}" srcOrd="0" destOrd="0" presId="urn:microsoft.com/office/officeart/2005/8/layout/cycle6"/>
    <dgm:cxn modelId="{3C51C763-1324-43E1-B637-6BCD3264335C}" type="presParOf" srcId="{A0F3B5E4-00A8-4188-B5A6-14AC2F20F862}" destId="{E10D5997-05B0-454A-9C11-A634A983BA76}" srcOrd="1" destOrd="0" presId="urn:microsoft.com/office/officeart/2005/8/layout/cycle6"/>
    <dgm:cxn modelId="{D02BA9BB-982C-488F-8CE0-BFA29A3B3F60}" type="presParOf" srcId="{A0F3B5E4-00A8-4188-B5A6-14AC2F20F862}" destId="{BDF65093-A350-4AEE-BBEA-D5953CA55EF8}" srcOrd="2" destOrd="0" presId="urn:microsoft.com/office/officeart/2005/8/layout/cycle6"/>
    <dgm:cxn modelId="{A898C0DE-D9EB-4EFB-8C99-6A64FB1A3F32}" type="presParOf" srcId="{A0F3B5E4-00A8-4188-B5A6-14AC2F20F862}" destId="{0C2A4BE3-C8CA-4EA4-BE69-6B7A977E4AC1}" srcOrd="3" destOrd="0" presId="urn:microsoft.com/office/officeart/2005/8/layout/cycle6"/>
    <dgm:cxn modelId="{97D3A12A-6179-4849-84B7-312E61A28CD9}" type="presParOf" srcId="{A0F3B5E4-00A8-4188-B5A6-14AC2F20F862}" destId="{A78E5D4A-0F12-433A-B626-6F09302ECD48}" srcOrd="4" destOrd="0" presId="urn:microsoft.com/office/officeart/2005/8/layout/cycle6"/>
    <dgm:cxn modelId="{598B121C-CA7D-482F-B663-39CF75FA5D9C}" type="presParOf" srcId="{A0F3B5E4-00A8-4188-B5A6-14AC2F20F862}" destId="{8F04A0E8-66D0-4040-A0BB-920BC0E7FF3B}" srcOrd="5" destOrd="0" presId="urn:microsoft.com/office/officeart/2005/8/layout/cycle6"/>
    <dgm:cxn modelId="{B3F3F7D4-0D78-43E5-AD86-AB3E017BC2D6}" type="presParOf" srcId="{A0F3B5E4-00A8-4188-B5A6-14AC2F20F862}" destId="{C392192D-6774-4398-A9F2-22E9EFD7A290}" srcOrd="6" destOrd="0" presId="urn:microsoft.com/office/officeart/2005/8/layout/cycle6"/>
    <dgm:cxn modelId="{CD7CAE46-B26C-4BDB-A2F4-8245823BFC83}" type="presParOf" srcId="{A0F3B5E4-00A8-4188-B5A6-14AC2F20F862}" destId="{996609AC-7F74-4075-9FF9-A020C110D2B4}" srcOrd="7" destOrd="0" presId="urn:microsoft.com/office/officeart/2005/8/layout/cycle6"/>
    <dgm:cxn modelId="{B10BDBB2-E519-4A12-B6F6-4D8A69B5EB77}" type="presParOf" srcId="{A0F3B5E4-00A8-4188-B5A6-14AC2F20F862}" destId="{B80EE9A4-F3C3-433C-992E-3C3C75216F22}" srcOrd="8" destOrd="0" presId="urn:microsoft.com/office/officeart/2005/8/layout/cycle6"/>
    <dgm:cxn modelId="{29CC0C67-EEE8-4A8F-9AD9-16BB33BC621B}" type="presParOf" srcId="{A0F3B5E4-00A8-4188-B5A6-14AC2F20F862}" destId="{C739BF90-4EA9-4109-B7EB-36197EC3F992}" srcOrd="9" destOrd="0" presId="urn:microsoft.com/office/officeart/2005/8/layout/cycle6"/>
    <dgm:cxn modelId="{9F2F8F6F-73C3-4F61-8399-24DB22983C54}" type="presParOf" srcId="{A0F3B5E4-00A8-4188-B5A6-14AC2F20F862}" destId="{7A3AE54B-34AF-4E81-B659-34326584E301}" srcOrd="10" destOrd="0" presId="urn:microsoft.com/office/officeart/2005/8/layout/cycle6"/>
    <dgm:cxn modelId="{AE89C460-DF20-4429-B870-FB962D6F5958}" type="presParOf" srcId="{A0F3B5E4-00A8-4188-B5A6-14AC2F20F862}" destId="{B227EE7B-87B5-405F-9F30-A020BFDD862C}" srcOrd="11" destOrd="0" presId="urn:microsoft.com/office/officeart/2005/8/layout/cycle6"/>
    <dgm:cxn modelId="{0438C916-2C6D-411A-BA02-740B987354DA}" type="presParOf" srcId="{A0F3B5E4-00A8-4188-B5A6-14AC2F20F862}" destId="{0B650BB6-571C-438C-B9FC-18D6C6823B7E}" srcOrd="12" destOrd="0" presId="urn:microsoft.com/office/officeart/2005/8/layout/cycle6"/>
    <dgm:cxn modelId="{11E6ED54-41F5-46C8-9888-8813BF7CF60B}" type="presParOf" srcId="{A0F3B5E4-00A8-4188-B5A6-14AC2F20F862}" destId="{D6024B52-7509-4CFA-9A5A-FFD84A56AD5B}" srcOrd="13" destOrd="0" presId="urn:microsoft.com/office/officeart/2005/8/layout/cycle6"/>
    <dgm:cxn modelId="{C5D47668-8277-4992-8B33-570A60F3C14F}" type="presParOf" srcId="{A0F3B5E4-00A8-4188-B5A6-14AC2F20F862}" destId="{2A0671BB-1E9B-450E-A721-F37CF92890C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720D5-B07B-41A1-9F57-4CE68E821F97}">
      <dsp:nvSpPr>
        <dsp:cNvPr id="0" name=""/>
        <dsp:cNvSpPr/>
      </dsp:nvSpPr>
      <dsp:spPr>
        <a:xfrm>
          <a:off x="0" y="0"/>
          <a:ext cx="8794045" cy="14833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" pitchFamily="2" charset="0"/>
              <a:cs typeface="Nikosh" pitchFamily="2" charset="0"/>
            </a:rPr>
            <a:t>বঙ্গবন্ধু স্যাটেলাইট -১ </a:t>
          </a:r>
          <a:endParaRPr lang="en-US" sz="6000" b="1" kern="1200" dirty="0">
            <a:latin typeface="Nikosh" pitchFamily="2" charset="0"/>
            <a:cs typeface="Nikosh" pitchFamily="2" charset="0"/>
          </a:endParaRPr>
        </a:p>
      </dsp:txBody>
      <dsp:txXfrm>
        <a:off x="0" y="0"/>
        <a:ext cx="8794045" cy="1483360"/>
      </dsp:txXfrm>
    </dsp:sp>
    <dsp:sp modelId="{4A3E2CFA-9DAE-4495-AB94-89BA8BE45B51}">
      <dsp:nvSpPr>
        <dsp:cNvPr id="0" name=""/>
        <dsp:cNvSpPr/>
      </dsp:nvSpPr>
      <dsp:spPr>
        <a:xfrm>
          <a:off x="108942" y="1467878"/>
          <a:ext cx="3231759" cy="3162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1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১২ মে ২০১৮</a:t>
          </a:r>
          <a:r>
            <a:rPr lang="en-US" sz="2400" b="1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বাংলাদেশে প্রথম স্যাটেলাইট </a:t>
          </a:r>
          <a:r>
            <a:rPr lang="bn-BD" sz="2400" b="1" kern="1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বঙ্গবন্ধু স্যাটেলাইট-১ </a:t>
          </a: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মহাকাশে প্রেরন করা হয় </a:t>
          </a:r>
          <a:r>
            <a:rPr lang="en-US" sz="2400" b="1" kern="1200" dirty="0" smtClean="0">
              <a:latin typeface="Nikosh" pitchFamily="2" charset="0"/>
              <a:cs typeface="Nikosh" pitchFamily="2" charset="0"/>
            </a:rPr>
            <a:t>। </a:t>
          </a: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8942" y="1467878"/>
        <a:ext cx="3231759" cy="3162530"/>
      </dsp:txXfrm>
    </dsp:sp>
    <dsp:sp modelId="{F82D9392-D190-4BB0-B0DB-E757BAEB5153}">
      <dsp:nvSpPr>
        <dsp:cNvPr id="0" name=""/>
        <dsp:cNvSpPr/>
      </dsp:nvSpPr>
      <dsp:spPr>
        <a:xfrm>
          <a:off x="3235343" y="1483360"/>
          <a:ext cx="2716804" cy="3115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যুক্তরাষ্ট্রের কেনেডি মহাকাশ কেন্দ্র থেকে বঙ্গবন্ধু স্যাটেলাইট-১ মহাকাশে প্রেরন করা হয় 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5343" y="1483360"/>
        <a:ext cx="2716804" cy="3115057"/>
      </dsp:txXfrm>
    </dsp:sp>
    <dsp:sp modelId="{ACC3B7D3-BFD3-44AA-BB5A-FBB0620D1EC8}">
      <dsp:nvSpPr>
        <dsp:cNvPr id="0" name=""/>
        <dsp:cNvSpPr/>
      </dsp:nvSpPr>
      <dsp:spPr>
        <a:xfrm>
          <a:off x="5955732" y="1472021"/>
          <a:ext cx="2838312" cy="3115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স্যাটেলাইটের অধিকারী দেশ গুলোর মধ্যে বাংলাদেশ পৃথিবীর ৫৭ তম দেশ </a:t>
          </a:r>
          <a:r>
            <a:rPr lang="en-US" sz="2400" b="1" kern="1200" dirty="0" smtClean="0">
              <a:latin typeface="Nikosh" pitchFamily="2" charset="0"/>
              <a:cs typeface="Nikosh" pitchFamily="2" charset="0"/>
            </a:rPr>
            <a:t>।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5732" y="1472021"/>
        <a:ext cx="2838312" cy="3115057"/>
      </dsp:txXfrm>
    </dsp:sp>
    <dsp:sp modelId="{5A055609-3CF6-4728-AC8E-AFB3426F5CCB}">
      <dsp:nvSpPr>
        <dsp:cNvPr id="0" name=""/>
        <dsp:cNvSpPr/>
      </dsp:nvSpPr>
      <dsp:spPr>
        <a:xfrm>
          <a:off x="0" y="4598417"/>
          <a:ext cx="8794045" cy="3461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6419A-EF53-4E4B-8574-049C7CF51770}">
      <dsp:nvSpPr>
        <dsp:cNvPr id="0" name=""/>
        <dsp:cNvSpPr/>
      </dsp:nvSpPr>
      <dsp:spPr>
        <a:xfrm>
          <a:off x="4253210" y="102"/>
          <a:ext cx="1551979" cy="100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" pitchFamily="2" charset="0"/>
              <a:cs typeface="Nikosh" pitchFamily="2" charset="0"/>
            </a:rPr>
            <a:t>ভুমিকম্পের অগ্রিম তথ্য জানা যায় </a:t>
          </a:r>
          <a:endParaRPr lang="en-US" sz="2000" b="1" kern="1200" dirty="0">
            <a:latin typeface="Nikosh" pitchFamily="2" charset="0"/>
            <a:cs typeface="Nikosh" pitchFamily="2" charset="0"/>
          </a:endParaRPr>
        </a:p>
      </dsp:txBody>
      <dsp:txXfrm>
        <a:off x="4302455" y="49347"/>
        <a:ext cx="1453489" cy="910296"/>
      </dsp:txXfrm>
    </dsp:sp>
    <dsp:sp modelId="{BDF65093-A350-4AEE-BBEA-D5953CA55EF8}">
      <dsp:nvSpPr>
        <dsp:cNvPr id="0" name=""/>
        <dsp:cNvSpPr/>
      </dsp:nvSpPr>
      <dsp:spPr>
        <a:xfrm>
          <a:off x="3015240" y="504495"/>
          <a:ext cx="4027919" cy="4027919"/>
        </a:xfrm>
        <a:custGeom>
          <a:avLst/>
          <a:gdLst/>
          <a:ahLst/>
          <a:cxnLst/>
          <a:rect l="0" t="0" r="0" b="0"/>
          <a:pathLst>
            <a:path>
              <a:moveTo>
                <a:pt x="2800592" y="159979"/>
              </a:moveTo>
              <a:arcTo wR="2013959" hR="2013959" stAng="17579473" swAng="195968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A4BE3-C8CA-4EA4-BE69-6B7A977E4AC1}">
      <dsp:nvSpPr>
        <dsp:cNvPr id="0" name=""/>
        <dsp:cNvSpPr/>
      </dsp:nvSpPr>
      <dsp:spPr>
        <a:xfrm>
          <a:off x="6168599" y="1391714"/>
          <a:ext cx="1551979" cy="100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" pitchFamily="2" charset="0"/>
              <a:cs typeface="Nikosh" pitchFamily="2" charset="0"/>
            </a:rPr>
            <a:t>ঝড়,বৃষ্টির অগ্রিম তথ্য জানা </a:t>
          </a: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যায় </a:t>
          </a:r>
          <a:endParaRPr lang="en-US" sz="2400" b="1" kern="1200" dirty="0">
            <a:latin typeface="Nikosh" pitchFamily="2" charset="0"/>
            <a:cs typeface="Nikosh" pitchFamily="2" charset="0"/>
          </a:endParaRPr>
        </a:p>
      </dsp:txBody>
      <dsp:txXfrm>
        <a:off x="6217844" y="1440959"/>
        <a:ext cx="1453489" cy="910296"/>
      </dsp:txXfrm>
    </dsp:sp>
    <dsp:sp modelId="{8F04A0E8-66D0-4040-A0BB-920BC0E7FF3B}">
      <dsp:nvSpPr>
        <dsp:cNvPr id="0" name=""/>
        <dsp:cNvSpPr/>
      </dsp:nvSpPr>
      <dsp:spPr>
        <a:xfrm>
          <a:off x="3015240" y="504495"/>
          <a:ext cx="4027919" cy="4027919"/>
        </a:xfrm>
        <a:custGeom>
          <a:avLst/>
          <a:gdLst/>
          <a:ahLst/>
          <a:cxnLst/>
          <a:rect l="0" t="0" r="0" b="0"/>
          <a:pathLst>
            <a:path>
              <a:moveTo>
                <a:pt x="4025175" y="1908871"/>
              </a:moveTo>
              <a:arcTo wR="2013959" hR="2013959" stAng="21420537" swAng="219487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2192D-6774-4398-A9F2-22E9EFD7A290}">
      <dsp:nvSpPr>
        <dsp:cNvPr id="0" name=""/>
        <dsp:cNvSpPr/>
      </dsp:nvSpPr>
      <dsp:spPr>
        <a:xfrm>
          <a:off x="5436985" y="3643389"/>
          <a:ext cx="1551979" cy="100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" pitchFamily="2" charset="0"/>
              <a:cs typeface="Nikosh" pitchFamily="2" charset="0"/>
            </a:rPr>
            <a:t>দেশ</a:t>
          </a:r>
          <a:r>
            <a:rPr lang="bn-BD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b="1" kern="1200" dirty="0" smtClean="0">
              <a:latin typeface="Nikosh" pitchFamily="2" charset="0"/>
              <a:cs typeface="Nikosh" pitchFamily="2" charset="0"/>
            </a:rPr>
            <a:t>বিদেশের যাবতীয় তথ্য জানা </a:t>
          </a:r>
          <a:r>
            <a:rPr lang="bn-BD" sz="2000" b="1" kern="1200" dirty="0" smtClean="0">
              <a:latin typeface="Nikosh" pitchFamily="2" charset="0"/>
              <a:cs typeface="Nikosh" pitchFamily="2" charset="0"/>
            </a:rPr>
            <a:t>যায় </a:t>
          </a:r>
          <a:r>
            <a:rPr lang="bn-BD" sz="1800" kern="1200" dirty="0" smtClean="0">
              <a:latin typeface="Nikosh" pitchFamily="2" charset="0"/>
              <a:cs typeface="Nikosh" pitchFamily="2" charset="0"/>
            </a:rPr>
            <a:t>।</a:t>
          </a:r>
          <a:endParaRPr lang="en-US" sz="1800" kern="1200" dirty="0">
            <a:latin typeface="Nikosh" pitchFamily="2" charset="0"/>
            <a:cs typeface="Nikosh" pitchFamily="2" charset="0"/>
          </a:endParaRPr>
        </a:p>
      </dsp:txBody>
      <dsp:txXfrm>
        <a:off x="5486230" y="3692634"/>
        <a:ext cx="1453489" cy="910296"/>
      </dsp:txXfrm>
    </dsp:sp>
    <dsp:sp modelId="{B80EE9A4-F3C3-433C-992E-3C3C75216F22}">
      <dsp:nvSpPr>
        <dsp:cNvPr id="0" name=""/>
        <dsp:cNvSpPr/>
      </dsp:nvSpPr>
      <dsp:spPr>
        <a:xfrm>
          <a:off x="3258028" y="469549"/>
          <a:ext cx="4027919" cy="4027919"/>
        </a:xfrm>
        <a:custGeom>
          <a:avLst/>
          <a:gdLst/>
          <a:ahLst/>
          <a:cxnLst/>
          <a:rect l="0" t="0" r="0" b="0"/>
          <a:pathLst>
            <a:path>
              <a:moveTo>
                <a:pt x="2171295" y="4021764"/>
              </a:moveTo>
              <a:arcTo wR="2013959" hR="2013959" stAng="5131161" swAng="129401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BF90-4EA9-4109-B7EB-36197EC3F992}">
      <dsp:nvSpPr>
        <dsp:cNvPr id="0" name=""/>
        <dsp:cNvSpPr/>
      </dsp:nvSpPr>
      <dsp:spPr>
        <a:xfrm>
          <a:off x="3120939" y="3566119"/>
          <a:ext cx="1551979" cy="100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" pitchFamily="2" charset="0"/>
              <a:cs typeface="Nikosh" pitchFamily="2" charset="0"/>
            </a:rPr>
            <a:t>বিশ্ব জুড়ে ফোন কল</a:t>
          </a:r>
          <a:endParaRPr lang="en-US" sz="1800" b="1" kern="1200" dirty="0">
            <a:latin typeface="Nikosh" pitchFamily="2" charset="0"/>
            <a:cs typeface="Nikosh" pitchFamily="2" charset="0"/>
          </a:endParaRPr>
        </a:p>
      </dsp:txBody>
      <dsp:txXfrm>
        <a:off x="3170184" y="3615364"/>
        <a:ext cx="1453489" cy="910296"/>
      </dsp:txXfrm>
    </dsp:sp>
    <dsp:sp modelId="{B227EE7B-87B5-405F-9F30-A020BFDD862C}">
      <dsp:nvSpPr>
        <dsp:cNvPr id="0" name=""/>
        <dsp:cNvSpPr/>
      </dsp:nvSpPr>
      <dsp:spPr>
        <a:xfrm>
          <a:off x="3018305" y="346825"/>
          <a:ext cx="4027919" cy="4027919"/>
        </a:xfrm>
        <a:custGeom>
          <a:avLst/>
          <a:gdLst/>
          <a:ahLst/>
          <a:cxnLst/>
          <a:rect l="0" t="0" r="0" b="0"/>
          <a:pathLst>
            <a:path>
              <a:moveTo>
                <a:pt x="393169" y="3209398"/>
              </a:moveTo>
              <a:arcTo wR="2013959" hR="2013959" stAng="8615327" swAng="209583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50BB6-571C-438C-B9FC-18D6C6823B7E}">
      <dsp:nvSpPr>
        <dsp:cNvPr id="0" name=""/>
        <dsp:cNvSpPr/>
      </dsp:nvSpPr>
      <dsp:spPr>
        <a:xfrm>
          <a:off x="2337820" y="1391714"/>
          <a:ext cx="1551979" cy="100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টিভি সিগন্যাল</a:t>
          </a:r>
          <a:endParaRPr lang="en-US" sz="2400" b="1" kern="1200" dirty="0">
            <a:latin typeface="Nikosh" pitchFamily="2" charset="0"/>
            <a:cs typeface="Nikosh" pitchFamily="2" charset="0"/>
          </a:endParaRPr>
        </a:p>
      </dsp:txBody>
      <dsp:txXfrm>
        <a:off x="2387065" y="1440959"/>
        <a:ext cx="1453489" cy="910296"/>
      </dsp:txXfrm>
    </dsp:sp>
    <dsp:sp modelId="{2A0671BB-1E9B-450E-A721-F37CF92890CF}">
      <dsp:nvSpPr>
        <dsp:cNvPr id="0" name=""/>
        <dsp:cNvSpPr/>
      </dsp:nvSpPr>
      <dsp:spPr>
        <a:xfrm>
          <a:off x="3015240" y="504495"/>
          <a:ext cx="4027919" cy="4027919"/>
        </a:xfrm>
        <a:custGeom>
          <a:avLst/>
          <a:gdLst/>
          <a:ahLst/>
          <a:cxnLst/>
          <a:rect l="0" t="0" r="0" b="0"/>
          <a:pathLst>
            <a:path>
              <a:moveTo>
                <a:pt x="351169" y="877666"/>
              </a:moveTo>
              <a:arcTo wR="2013959" hR="2013959" stAng="12860842" swAng="195968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26-May-20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26-May-20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91BE-9A72-44CE-A531-A87FE111EA95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10CA-FECF-4845-9EA7-EB80DA5CDB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5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91BE-9A72-44CE-A531-A87FE111EA95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10CA-FECF-4845-9EA7-EB80DA5CDB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7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216" y="1850143"/>
            <a:ext cx="7161676" cy="220670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ক্লাশে</a:t>
            </a:r>
            <a:r>
              <a:rPr lang="en-US" sz="7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7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7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7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r>
              <a:rPr lang="en-US" sz="72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7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115" y="1214438"/>
            <a:ext cx="3062651" cy="1133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b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b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BD" sz="6000" b="1" dirty="0" smtClean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solidFill>
                <a:schemeClr val="accent5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34" y="3044279"/>
            <a:ext cx="1059833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স্যাটেলাইট বা উপগ্রহ বলতে কি বুঝো খাতায় লিখো </a:t>
            </a:r>
            <a:endParaRPr lang="en-US" sz="44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9072092"/>
              </p:ext>
            </p:extLst>
          </p:nvPr>
        </p:nvGraphicFramePr>
        <p:xfrm>
          <a:off x="395111" y="1456267"/>
          <a:ext cx="10058400" cy="471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044" y="293511"/>
            <a:ext cx="99203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স্যাটেলাইট সমন্ধে আরো কিছু জেনে নেই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বাংলাদেশের স্যাটেলাইটের নাম কি ?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endParaRPr lang="bn-BD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2200" dirty="0" smtClean="0">
                <a:latin typeface="Nikosh" pitchFamily="2" charset="0"/>
                <a:cs typeface="Nikosh" pitchFamily="2" charset="0"/>
              </a:rPr>
              <a:t>স্যাটেলাইটের অধিকারী দেশ গুলোর মধ্যে বাংলাদেশ কততম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কোন দেশ থেকে বঙ্গবন্ধু স্যাটেলাইট-১ মহাকাশে প্রেরন করা হয় ?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178" y="699911"/>
            <a:ext cx="6762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মুল্যায়ন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130" y="2504661"/>
            <a:ext cx="42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উত্তর  - বঙ্গবন্ধু স্যাটেলাইট -১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896" y="3816626"/>
            <a:ext cx="412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উত্তর - ৫৭ তম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3897" y="4890052"/>
            <a:ext cx="397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উত্তর -যুক্তরাষ্ট্রের কেনেডি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6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দেশের উন্নয়নে বঙ্গবন্ধু স্যাটেলাইট - ১ কি ভুমিকা রাখতে পারে তা বর্ননা করো </a:t>
            </a:r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8055" y="5015331"/>
            <a:ext cx="5695890" cy="132343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bn-BD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94" y="996119"/>
            <a:ext cx="3990114" cy="1016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শিক্ষক পরিচিতি </a:t>
            </a:r>
            <a:endParaRPr lang="en-US" sz="6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366" y="2202408"/>
            <a:ext cx="6918370" cy="3200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altLang="en-US" sz="6000" b="1">
                <a:latin typeface="NikoshBAN" panose="02000000000000000000" pitchFamily="2" charset="0"/>
                <a:cs typeface="NikoshBAN" panose="02000000000000000000" pitchFamily="2" charset="0"/>
              </a:rPr>
              <a:t>দিদারুল আলম </a:t>
            </a:r>
          </a:p>
          <a:p>
            <a:pPr algn="ctr">
              <a:defRPr/>
            </a:pPr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>
              <a:defRPr/>
            </a:pPr>
            <a:r>
              <a:rPr lang="bn-BD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দ্বীপবন্ধু মুস্তাফিজুর রহমান উচ্চ বিদ্যালয়</a:t>
            </a:r>
          </a:p>
          <a:p>
            <a:pPr algn="ctr">
              <a:defRPr/>
            </a:pPr>
            <a:r>
              <a:rPr lang="bn-BD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উপজেলা-সন্দ্বীপ,জেলা-চট্রগ্রাম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7" y="1282132"/>
            <a:ext cx="3059305" cy="446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12" y="1301637"/>
            <a:ext cx="3877009" cy="4614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917463" y="1720840"/>
            <a:ext cx="6310489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শ্রেণি - </a:t>
            </a:r>
            <a: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৬ষ্ঠ </a:t>
            </a:r>
            <a:b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বিষয়- তথ্য ও যোগাযোগ প্রযুক্তি </a:t>
            </a:r>
            <a:b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অধ্যায়-দ্বিতীয় </a:t>
            </a:r>
            <a: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পাঠ- ০৯ </a:t>
            </a:r>
            <a: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সময়- </a:t>
            </a: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৪৫ মিনিট </a:t>
            </a:r>
            <a: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তারিখ-২৭/০৫/২০২০ </a:t>
            </a: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ইং  </a:t>
            </a: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914" y="453330"/>
            <a:ext cx="5362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পাঠ পরিচি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তি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9588" y="831065"/>
            <a:ext cx="5355771" cy="631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নিচের ছবি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লক্ষ্য করো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r="19447"/>
          <a:stretch>
            <a:fillRect/>
          </a:stretch>
        </p:blipFill>
        <p:spPr>
          <a:xfrm>
            <a:off x="1235212" y="1847548"/>
            <a:ext cx="2715289" cy="2776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2601" r="1366" b="11196"/>
          <a:stretch/>
        </p:blipFill>
        <p:spPr>
          <a:xfrm>
            <a:off x="4713111" y="1847548"/>
            <a:ext cx="2776808" cy="2776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494" r="15636" b="14042"/>
          <a:stretch/>
        </p:blipFill>
        <p:spPr>
          <a:xfrm>
            <a:off x="8252529" y="1988279"/>
            <a:ext cx="2641600" cy="249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625" y="1196303"/>
            <a:ext cx="604874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এসো আমরা একটা ভিডিও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822" y="5152168"/>
            <a:ext cx="412044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বঙ্গবন্ধ</a:t>
            </a:r>
            <a:r>
              <a:rPr lang="bn-BD" sz="2000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ু </a:t>
            </a:r>
            <a:r>
              <a:rPr lang="bn-BD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স্যাটেলাইট -১ উৎক্ষেপণের দৃশ্য               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08324"/>
              </p:ext>
            </p:extLst>
          </p:nvPr>
        </p:nvGraphicFramePr>
        <p:xfrm>
          <a:off x="3303588" y="3182938"/>
          <a:ext cx="55848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3" imgW="5584680" imgH="488520" progId="Package">
                  <p:embed/>
                </p:oleObj>
              </mc:Choice>
              <mc:Fallback>
                <p:oleObj name="Packager Shell Object" showAsIcon="1" r:id="rId3" imgW="5584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3588" y="3182938"/>
                        <a:ext cx="55848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128" y="2076993"/>
            <a:ext cx="6550433" cy="7837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আজকের পাঠের বিষয় </a:t>
            </a:r>
            <a:endParaRPr lang="en-US" sz="6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713" y="3119846"/>
            <a:ext cx="4042367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বঙ্গবন্ধু স্যাটেলাইট-১</a:t>
            </a:r>
            <a:endParaRPr lang="en-US" sz="43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61212" y="286119"/>
            <a:ext cx="4968562" cy="1294487"/>
          </a:xfrm>
          <a:prstGeom prst="ellipse">
            <a:avLst/>
          </a:prstGeom>
          <a:solidFill>
            <a:srgbClr val="92D050"/>
          </a:solidFill>
          <a:ln>
            <a:solidFill>
              <a:srgbClr val="339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শিখনফল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555" y="2438400"/>
            <a:ext cx="553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490" y="3709115"/>
            <a:ext cx="10792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     স্যাটেলাইট কি বলতে পারবে ,</a:t>
            </a:r>
          </a:p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     বঙ্গবন্ধু স্যাটেলাইট সমন্ধে বলতে পারবে ,</a:t>
            </a:r>
          </a:p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     স্যাটেলাইটের বর্ননা করতে পারবে ,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30136" y="3933817"/>
            <a:ext cx="489397" cy="283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84040" y="4629276"/>
            <a:ext cx="489397" cy="283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12012" y="5228821"/>
            <a:ext cx="612941" cy="373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320" y="888080"/>
            <a:ext cx="832532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যার মাধ্যমে পৃথিবীর এক পৃষ্ট হতে অন্য পৃষ্টে তথ্য পাঠানো যায় সেই মাধ্যমকেই  স্যাটেলাইট বা উপগ্রহ বলে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91" y="2421750"/>
            <a:ext cx="9563989" cy="3674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2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0981008"/>
              </p:ext>
            </p:extLst>
          </p:nvPr>
        </p:nvGraphicFramePr>
        <p:xfrm>
          <a:off x="1072444" y="1095021"/>
          <a:ext cx="8794045" cy="494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747</TotalTime>
  <Words>216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Nikosh</vt:lpstr>
      <vt:lpstr>NikoshBAN</vt:lpstr>
      <vt:lpstr>Segoe Print</vt:lpstr>
      <vt:lpstr>Vrinda</vt:lpstr>
      <vt:lpstr>Wingdings</vt:lpstr>
      <vt:lpstr>Retrospect</vt:lpstr>
      <vt:lpstr>Packager Shell Object</vt:lpstr>
      <vt:lpstr>     আজকের ক্লাশে সবাইকে  স্বাগতম </vt:lpstr>
      <vt:lpstr>     শিক্ষক পরিচিতি       শিক্ষক পরিচিতি </vt:lpstr>
      <vt:lpstr>PowerPoint Presentation</vt:lpstr>
      <vt:lpstr>নিচের ছবি গুলো লক্ষ্য করো </vt:lpstr>
      <vt:lpstr>PowerPoint Presentation</vt:lpstr>
      <vt:lpstr>আজকের পাঠের বিষয় </vt:lpstr>
      <vt:lpstr>PowerPoint Presentation</vt:lpstr>
      <vt:lpstr>PowerPoint Presentation</vt:lpstr>
      <vt:lpstr>PowerPoint Presentation</vt:lpstr>
      <vt:lpstr>                       একক কাজ     একক কাজ  </vt:lpstr>
      <vt:lpstr>PowerPoint Presentation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didar14</dc:creator>
  <cp:lastModifiedBy>user</cp:lastModifiedBy>
  <cp:revision>87</cp:revision>
  <dcterms:created xsi:type="dcterms:W3CDTF">2019-05-08T12:28:32Z</dcterms:created>
  <dcterms:modified xsi:type="dcterms:W3CDTF">2020-05-26T04:59:51Z</dcterms:modified>
</cp:coreProperties>
</file>