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82" r:id="rId5"/>
    <p:sldId id="263" r:id="rId6"/>
    <p:sldId id="264" r:id="rId7"/>
    <p:sldId id="267" r:id="rId8"/>
    <p:sldId id="268" r:id="rId9"/>
    <p:sldId id="269" r:id="rId10"/>
    <p:sldId id="271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0B589-0992-4BA9-8732-08FCDF970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388C9-49B2-4190-A02B-99A2F870C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2F444-C9AC-44B6-9606-418E55989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F686-122B-4572-87CA-A474A1D5E22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96FE9-2D1D-429E-A31D-316C9691A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973D5-6AFA-40C9-9045-87DC28E1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2529-6A57-4BE3-A79F-7C03142F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9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AFDC7-B462-44F1-B2EB-D17D809B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67677-4110-4802-A04B-F81737428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917B8-2855-4EF0-8967-5CAB7271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F686-122B-4572-87CA-A474A1D5E22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74F29-8BD4-4ECB-A379-E86339D24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29FD-A8D9-40A5-9A09-27651B127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2529-6A57-4BE3-A79F-7C03142F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AAE303-8848-4402-B22C-FD5EBA9D6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EA707-0089-4BEB-9FB9-035C9CA25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D7A6C-60DD-49C6-A4A6-1E574F7FB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F686-122B-4572-87CA-A474A1D5E22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8961B-05B4-4241-B7B8-41BC2858C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09FFC-1990-43B2-9C1F-20CB63A4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2529-6A57-4BE3-A79F-7C03142F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7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116CB-8F3A-4EFE-BA7D-66E2BFCC1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DE37D-FC7F-466F-BEFF-6BD7BE785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CF3E9-5DA0-466E-9794-B249A79D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F686-122B-4572-87CA-A474A1D5E22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56712-59D2-4321-9EB5-6C101BF25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A8B7F-65B2-47F3-B50E-31614D466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2529-6A57-4BE3-A79F-7C03142F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8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B2EB1-2D9E-40CC-900F-665887164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1CF5D-71C9-4124-BFC5-E6D19316B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446BB-230D-4ED1-9046-7F264A1DC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F686-122B-4572-87CA-A474A1D5E22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3336C-63A0-4DCF-980A-3BE586D54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62349-5845-4C3D-9059-72AFC7E0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2529-6A57-4BE3-A79F-7C03142F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7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E29FE-4645-4BA7-B76E-C88E7784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5ABE-80D1-4DB7-B5BF-AC88E9554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8D68F-3417-4C2B-AE9D-AF757019D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4831-5357-428B-A5C1-C1B5A7AF0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F686-122B-4572-87CA-A474A1D5E22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FFB7C-412D-4498-B9C5-960931032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61C9A-B53A-461A-A909-C2081822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2529-6A57-4BE3-A79F-7C03142F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6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70A66-725B-4BCE-AA5C-9A7902914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DA92-3BDA-4DA4-B1B5-86EEBCF16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CCF29-9E85-43BC-B015-C191ED675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7D820-87FE-4B50-A924-C8C927264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4B0015-2453-4E4C-AF92-9DE73451F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B24265-7DF5-4FE2-B13B-9FEA6562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F686-122B-4572-87CA-A474A1D5E22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6C810A-841A-4BF3-82D2-684E7F45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A9FEE7-0173-448B-830B-1861B09A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2529-6A57-4BE3-A79F-7C03142F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4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179E2-9395-40A3-878E-82EB61B4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431F4C-1AE5-404B-AA31-71F7A187F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F686-122B-4572-87CA-A474A1D5E22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2E5FD-14D9-40C3-8966-D8C1B921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B610C-B688-4F77-9DD5-F4519282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2529-6A57-4BE3-A79F-7C03142F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1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86122F-13BD-4B03-B544-44B67B559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F686-122B-4572-87CA-A474A1D5E22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E26072-FB8B-4F07-9BA2-E6FF3BB53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67DE6-EA87-4877-9842-82727B76C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2529-6A57-4BE3-A79F-7C03142F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186D-4E64-4E2D-827C-E7EA08EF7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1366F-2A75-4A00-9260-F17DDD571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483AF-CDCA-46F2-B8F8-38951C3F4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36678-8229-48EF-9EAB-EC1DACCFA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F686-122B-4572-87CA-A474A1D5E22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4C47C-965A-4BE3-AC71-DC15A26E4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3094D-8B7E-4754-A472-6E5AEDCF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2529-6A57-4BE3-A79F-7C03142F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3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BB492-1B48-4952-9E6F-091F5FE51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11A1AF-621B-4E9A-81EC-2017C71FAB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9D748-0FDC-4879-9B35-1A774CF94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4473D-CFDF-44B2-BEB3-9E47C112D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F686-122B-4572-87CA-A474A1D5E22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19D5-AFF3-47EB-B392-DF226A0B5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61697-614C-46C1-B352-A5EE7E6BC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2529-6A57-4BE3-A79F-7C03142F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6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6D6153-381A-4D40-92AF-116C631AD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CDE81-DCEB-416B-BF29-3475B8AEC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12250-B0A0-4FE1-9AB9-F554DE450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AF686-122B-4572-87CA-A474A1D5E22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9C831-EA65-40C1-A7D9-B975A783F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9D508-B269-428F-BB1A-0EFF461B3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52529-6A57-4BE3-A79F-7C03142F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2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4"/>
            <a:ext cx="12191999" cy="684642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081825" y="927279"/>
            <a:ext cx="10032643" cy="48682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50534" y="2638111"/>
            <a:ext cx="30909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8B0A59-05A6-4AF1-BF73-3F0112AC37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436" y="2222329"/>
            <a:ext cx="1815542" cy="241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2D872F7A-1D73-4B39-8F76-272465C4FD30}"/>
              </a:ext>
            </a:extLst>
          </p:cNvPr>
          <p:cNvSpPr/>
          <p:nvPr/>
        </p:nvSpPr>
        <p:spPr>
          <a:xfrm>
            <a:off x="3439267" y="494503"/>
            <a:ext cx="5736175" cy="1005025"/>
          </a:xfrm>
          <a:prstGeom prst="flowChartPunchedTape">
            <a:avLst/>
          </a:prstGeom>
          <a:solidFill>
            <a:schemeClr val="bg2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2EF9B9-25E1-4F35-8FBF-A1C7DCBD59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20" y="2855612"/>
            <a:ext cx="3265325" cy="28181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1420EE-1900-4301-8D2D-B2853A315E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087" y="3513971"/>
            <a:ext cx="2369005" cy="150143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418B72-0375-435C-BAB5-132A615B5C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034" y="3414882"/>
            <a:ext cx="2990000" cy="160052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1AB60E-24F3-46E4-8643-9EC2F1DF7922}"/>
              </a:ext>
            </a:extLst>
          </p:cNvPr>
          <p:cNvSpPr txBox="1"/>
          <p:nvPr/>
        </p:nvSpPr>
        <p:spPr>
          <a:xfrm>
            <a:off x="1755112" y="5483628"/>
            <a:ext cx="1918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OR Gate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0919-53E6-4EFB-A772-89171721226B}"/>
              </a:ext>
            </a:extLst>
          </p:cNvPr>
          <p:cNvSpPr txBox="1"/>
          <p:nvPr/>
        </p:nvSpPr>
        <p:spPr>
          <a:xfrm>
            <a:off x="5313056" y="5483628"/>
            <a:ext cx="2223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AND Gate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EA5A4A-5319-46A9-8C19-F05322498462}"/>
              </a:ext>
            </a:extLst>
          </p:cNvPr>
          <p:cNvSpPr txBox="1"/>
          <p:nvPr/>
        </p:nvSpPr>
        <p:spPr>
          <a:xfrm>
            <a:off x="9175442" y="5483628"/>
            <a:ext cx="2223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NOT Gate</a:t>
            </a: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84396874-383C-4AC7-AFE6-93EE471C13DE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EFB84C-85D2-443F-AEC7-084D9392C1FE}"/>
              </a:ext>
            </a:extLst>
          </p:cNvPr>
          <p:cNvSpPr txBox="1"/>
          <p:nvPr/>
        </p:nvSpPr>
        <p:spPr>
          <a:xfrm>
            <a:off x="5586564" y="2209281"/>
            <a:ext cx="1441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</p:txBody>
      </p:sp>
    </p:spTree>
    <p:extLst>
      <p:ext uri="{BB962C8B-B14F-4D97-AF65-F5344CB8AC3E}">
        <p14:creationId xmlns:p14="http://schemas.microsoft.com/office/powerpoint/2010/main" val="93685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7EB07C9-CBE5-400D-921E-6FA5DBFD5026}"/>
              </a:ext>
            </a:extLst>
          </p:cNvPr>
          <p:cNvGrpSpPr/>
          <p:nvPr/>
        </p:nvGrpSpPr>
        <p:grpSpPr>
          <a:xfrm>
            <a:off x="3891189" y="1204818"/>
            <a:ext cx="5267620" cy="3182973"/>
            <a:chOff x="2807082" y="1189186"/>
            <a:chExt cx="5267620" cy="318297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160C39D-1A94-4DCB-8D5E-AB4F5FBF7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5513" y="1189186"/>
              <a:ext cx="3328681" cy="3182973"/>
            </a:xfrm>
            <a:prstGeom prst="rect">
              <a:avLst/>
            </a:prstGeom>
            <a:effectLst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FDC111-3EDB-4877-A09F-5B62C67AA54F}"/>
                </a:ext>
              </a:extLst>
            </p:cNvPr>
            <p:cNvSpPr txBox="1"/>
            <p:nvPr/>
          </p:nvSpPr>
          <p:spPr>
            <a:xfrm>
              <a:off x="2807082" y="2068992"/>
              <a:ext cx="458430" cy="660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CB66F32-DAAC-4F1E-8B78-36F7665C5DE7}"/>
                </a:ext>
              </a:extLst>
            </p:cNvPr>
            <p:cNvSpPr txBox="1"/>
            <p:nvPr/>
          </p:nvSpPr>
          <p:spPr>
            <a:xfrm>
              <a:off x="2807082" y="3031762"/>
              <a:ext cx="458431" cy="660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D710DCC-BD9C-419A-B375-87386EF7D7DC}"/>
                </a:ext>
              </a:extLst>
            </p:cNvPr>
            <p:cNvSpPr txBox="1"/>
            <p:nvPr/>
          </p:nvSpPr>
          <p:spPr>
            <a:xfrm>
              <a:off x="6497863" y="2485195"/>
              <a:ext cx="1576839" cy="590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Y=A + B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F879277-E988-47A4-8B5B-B7F87A69B970}"/>
              </a:ext>
            </a:extLst>
          </p:cNvPr>
          <p:cNvSpPr txBox="1"/>
          <p:nvPr/>
        </p:nvSpPr>
        <p:spPr>
          <a:xfrm>
            <a:off x="5097672" y="1135685"/>
            <a:ext cx="1996654" cy="660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OR Gate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A0CF4A-FEE7-4B25-85DA-4299CD255296}"/>
              </a:ext>
            </a:extLst>
          </p:cNvPr>
          <p:cNvSpPr txBox="1"/>
          <p:nvPr/>
        </p:nvSpPr>
        <p:spPr>
          <a:xfrm>
            <a:off x="1200122" y="4017309"/>
            <a:ext cx="97917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ইলেক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্কিটে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ৌক্তিক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 OR Gate)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42B905-17DC-43A7-957D-6E6D6F155895}"/>
              </a:ext>
            </a:extLst>
          </p:cNvPr>
          <p:cNvSpPr/>
          <p:nvPr/>
        </p:nvSpPr>
        <p:spPr>
          <a:xfrm>
            <a:off x="3738623" y="274989"/>
            <a:ext cx="4714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9569C37D-8D81-4E3A-8059-A0DFE3FC6734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1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6DF83C-CA65-4E23-A317-898D845F9595}"/>
              </a:ext>
            </a:extLst>
          </p:cNvPr>
          <p:cNvSpPr txBox="1"/>
          <p:nvPr/>
        </p:nvSpPr>
        <p:spPr>
          <a:xfrm>
            <a:off x="4667920" y="1214291"/>
            <a:ext cx="2611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AND Gate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5104893-CE8C-4C66-A87D-99E792C8E38B}"/>
              </a:ext>
            </a:extLst>
          </p:cNvPr>
          <p:cNvGrpSpPr/>
          <p:nvPr/>
        </p:nvGrpSpPr>
        <p:grpSpPr>
          <a:xfrm>
            <a:off x="4072152" y="2045475"/>
            <a:ext cx="4556520" cy="1573012"/>
            <a:chOff x="1233273" y="1287571"/>
            <a:chExt cx="4556520" cy="157301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73B11F54-3D67-4A16-ABF2-7F1C69F23E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2940" y="1287571"/>
              <a:ext cx="2369005" cy="1573012"/>
            </a:xfrm>
            <a:prstGeom prst="rect">
              <a:avLst/>
            </a:prstGeom>
            <a:effectLst/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3ECDF7F-378B-4668-9473-3AB204BAC768}"/>
                </a:ext>
              </a:extLst>
            </p:cNvPr>
            <p:cNvSpPr txBox="1"/>
            <p:nvPr/>
          </p:nvSpPr>
          <p:spPr>
            <a:xfrm>
              <a:off x="1233273" y="1385020"/>
              <a:ext cx="4047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33336C5-29FE-44CB-815D-213C3161E9C6}"/>
                </a:ext>
              </a:extLst>
            </p:cNvPr>
            <p:cNvSpPr txBox="1"/>
            <p:nvPr/>
          </p:nvSpPr>
          <p:spPr>
            <a:xfrm>
              <a:off x="1233274" y="2240372"/>
              <a:ext cx="4047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353CE50-F526-48EB-8614-E3281E112A7A}"/>
                </a:ext>
              </a:extLst>
            </p:cNvPr>
            <p:cNvSpPr txBox="1"/>
            <p:nvPr/>
          </p:nvSpPr>
          <p:spPr>
            <a:xfrm>
              <a:off x="4216876" y="1835735"/>
              <a:ext cx="15729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Y=  AB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AE0E1DA-23C3-42B4-97D6-01044E1F0EAB}"/>
              </a:ext>
            </a:extLst>
          </p:cNvPr>
          <p:cNvSpPr txBox="1"/>
          <p:nvPr/>
        </p:nvSpPr>
        <p:spPr>
          <a:xfrm>
            <a:off x="922472" y="4228970"/>
            <a:ext cx="103513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ইলেক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্কিটে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ৌক্তিক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 AND Gate)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578234-558E-4C07-AADC-F59B3080B3EA}"/>
              </a:ext>
            </a:extLst>
          </p:cNvPr>
          <p:cNvSpPr/>
          <p:nvPr/>
        </p:nvSpPr>
        <p:spPr>
          <a:xfrm>
            <a:off x="3864147" y="256789"/>
            <a:ext cx="47147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B399914E-D4BD-43DE-B38D-7747A85CBE74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E13189-9EA1-4AB5-9BAF-9A5809521EE7}"/>
              </a:ext>
            </a:extLst>
          </p:cNvPr>
          <p:cNvSpPr txBox="1"/>
          <p:nvPr/>
        </p:nvSpPr>
        <p:spPr>
          <a:xfrm>
            <a:off x="4568876" y="1179653"/>
            <a:ext cx="2594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NOT Gate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0FB8CE-0007-4767-9F8E-FC74B7A53B4F}"/>
              </a:ext>
            </a:extLst>
          </p:cNvPr>
          <p:cNvGrpSpPr/>
          <p:nvPr/>
        </p:nvGrpSpPr>
        <p:grpSpPr>
          <a:xfrm>
            <a:off x="3459047" y="2317083"/>
            <a:ext cx="6238407" cy="1600522"/>
            <a:chOff x="1121764" y="1803602"/>
            <a:chExt cx="6238407" cy="160052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ED77D903-10A4-4AC1-95B6-B96477727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6407" y="1803602"/>
              <a:ext cx="2990000" cy="1600522"/>
            </a:xfrm>
            <a:prstGeom prst="rect">
              <a:avLst/>
            </a:prstGeom>
            <a:effectLst/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7D6FC0F-909A-4811-9DC9-5093A309BB10}"/>
                </a:ext>
              </a:extLst>
            </p:cNvPr>
            <p:cNvSpPr txBox="1"/>
            <p:nvPr/>
          </p:nvSpPr>
          <p:spPr>
            <a:xfrm>
              <a:off x="1121764" y="2342253"/>
              <a:ext cx="5446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3DE0EB-7DAC-4642-A543-3257DD9C1079}"/>
                </a:ext>
              </a:extLst>
            </p:cNvPr>
            <p:cNvSpPr txBox="1"/>
            <p:nvPr/>
          </p:nvSpPr>
          <p:spPr>
            <a:xfrm>
              <a:off x="4815030" y="2342253"/>
              <a:ext cx="25451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Y=A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2DF3C5E-F473-4D44-B437-5242A3763882}"/>
                </a:ext>
              </a:extLst>
            </p:cNvPr>
            <p:cNvCxnSpPr/>
            <p:nvPr/>
          </p:nvCxnSpPr>
          <p:spPr>
            <a:xfrm>
              <a:off x="5352336" y="2342253"/>
              <a:ext cx="27812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C732F9A-EE6A-45B8-BEB2-63CFB300905C}"/>
              </a:ext>
            </a:extLst>
          </p:cNvPr>
          <p:cNvSpPr txBox="1"/>
          <p:nvPr/>
        </p:nvSpPr>
        <p:spPr>
          <a:xfrm>
            <a:off x="761798" y="4374631"/>
            <a:ext cx="10208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অ্যালজে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সম্পাদনের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লজিক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 ( NOT Gate )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C10738-8FF5-4A3A-82DE-0EB8E69AD303}"/>
              </a:ext>
            </a:extLst>
          </p:cNvPr>
          <p:cNvSpPr txBox="1"/>
          <p:nvPr/>
        </p:nvSpPr>
        <p:spPr>
          <a:xfrm>
            <a:off x="3255669" y="341613"/>
            <a:ext cx="5684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19860E32-7DD9-4C1D-BB59-495711D75637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4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5A6028-58C2-4A11-987C-98DB2C57EFAE}"/>
              </a:ext>
            </a:extLst>
          </p:cNvPr>
          <p:cNvSpPr txBox="1"/>
          <p:nvPr/>
        </p:nvSpPr>
        <p:spPr>
          <a:xfrm>
            <a:off x="4943643" y="448376"/>
            <a:ext cx="2309006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A3CEA4-222F-4F19-BCE2-FDDFD8884598}"/>
              </a:ext>
            </a:extLst>
          </p:cNvPr>
          <p:cNvSpPr txBox="1"/>
          <p:nvPr/>
        </p:nvSpPr>
        <p:spPr>
          <a:xfrm>
            <a:off x="727656" y="4037527"/>
            <a:ext cx="10740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 OR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AND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াংকেতিক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ংকন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3A8CC246-A9A7-4533-8A08-8A5CF8BCCDF4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182" y="1627747"/>
            <a:ext cx="2215167" cy="165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308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F685F10-529F-49EC-B373-B64100D8F7EC}"/>
              </a:ext>
            </a:extLst>
          </p:cNvPr>
          <p:cNvSpPr txBox="1"/>
          <p:nvPr/>
        </p:nvSpPr>
        <p:spPr>
          <a:xfrm>
            <a:off x="2082740" y="768539"/>
            <a:ext cx="1996654" cy="660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OR Gate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E9F972F-90FE-477C-80B0-5E45B348A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671856"/>
              </p:ext>
            </p:extLst>
          </p:nvPr>
        </p:nvGraphicFramePr>
        <p:xfrm>
          <a:off x="529476" y="2992127"/>
          <a:ext cx="4736790" cy="2286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78930">
                  <a:extLst>
                    <a:ext uri="{9D8B030D-6E8A-4147-A177-3AD203B41FA5}">
                      <a16:colId xmlns:a16="http://schemas.microsoft.com/office/drawing/2014/main" val="3389482140"/>
                    </a:ext>
                  </a:extLst>
                </a:gridCol>
                <a:gridCol w="1578930">
                  <a:extLst>
                    <a:ext uri="{9D8B030D-6E8A-4147-A177-3AD203B41FA5}">
                      <a16:colId xmlns:a16="http://schemas.microsoft.com/office/drawing/2014/main" val="3101440626"/>
                    </a:ext>
                  </a:extLst>
                </a:gridCol>
                <a:gridCol w="1578930">
                  <a:extLst>
                    <a:ext uri="{9D8B030D-6E8A-4147-A177-3AD203B41FA5}">
                      <a16:colId xmlns:a16="http://schemas.microsoft.com/office/drawing/2014/main" val="382966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A +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9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722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353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11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9676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22EF437-CAAC-4DC3-8440-6D9058802D0C}"/>
              </a:ext>
            </a:extLst>
          </p:cNvPr>
          <p:cNvSpPr txBox="1"/>
          <p:nvPr/>
        </p:nvSpPr>
        <p:spPr>
          <a:xfrm>
            <a:off x="2019250" y="2179280"/>
            <a:ext cx="2646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Truth Table </a:t>
            </a: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1B416CBA-FC40-4A4B-AB56-657FE565660A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1AE40A-3460-44EE-9953-77852C3062D2}"/>
              </a:ext>
            </a:extLst>
          </p:cNvPr>
          <p:cNvSpPr txBox="1"/>
          <p:nvPr/>
        </p:nvSpPr>
        <p:spPr>
          <a:xfrm>
            <a:off x="4611893" y="5761356"/>
            <a:ext cx="2972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0648426-DA9F-47BE-B0DF-FFFC44506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312" y="276500"/>
            <a:ext cx="4214445" cy="200411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BA5343C-F283-4D34-9E68-C209C30885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148" y="2280618"/>
            <a:ext cx="5438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47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id="{A26D5AD9-FD2D-4F3F-834B-A5E05EC73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49192"/>
              </p:ext>
            </p:extLst>
          </p:nvPr>
        </p:nvGraphicFramePr>
        <p:xfrm>
          <a:off x="664580" y="2883348"/>
          <a:ext cx="4403190" cy="2286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467730">
                  <a:extLst>
                    <a:ext uri="{9D8B030D-6E8A-4147-A177-3AD203B41FA5}">
                      <a16:colId xmlns:a16="http://schemas.microsoft.com/office/drawing/2014/main" val="3389482140"/>
                    </a:ext>
                  </a:extLst>
                </a:gridCol>
                <a:gridCol w="1467730">
                  <a:extLst>
                    <a:ext uri="{9D8B030D-6E8A-4147-A177-3AD203B41FA5}">
                      <a16:colId xmlns:a16="http://schemas.microsoft.com/office/drawing/2014/main" val="3101440626"/>
                    </a:ext>
                  </a:extLst>
                </a:gridCol>
                <a:gridCol w="1467730">
                  <a:extLst>
                    <a:ext uri="{9D8B030D-6E8A-4147-A177-3AD203B41FA5}">
                      <a16:colId xmlns:a16="http://schemas.microsoft.com/office/drawing/2014/main" val="382966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A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9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722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353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11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967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594E819-9994-48EF-8B73-BDE09CBE10C9}"/>
              </a:ext>
            </a:extLst>
          </p:cNvPr>
          <p:cNvSpPr txBox="1"/>
          <p:nvPr/>
        </p:nvSpPr>
        <p:spPr>
          <a:xfrm>
            <a:off x="2866175" y="760229"/>
            <a:ext cx="2313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AND Gate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FDC36C-5E85-4BB0-A817-E438330372F8}"/>
              </a:ext>
            </a:extLst>
          </p:cNvPr>
          <p:cNvSpPr txBox="1"/>
          <p:nvPr/>
        </p:nvSpPr>
        <p:spPr>
          <a:xfrm>
            <a:off x="1143295" y="2223185"/>
            <a:ext cx="2646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Truth Table </a:t>
            </a: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A2CF1D2C-877A-4AF7-A336-96932F15AC13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F0ECD7-138E-44A1-ACCB-B7B9E83B524D}"/>
              </a:ext>
            </a:extLst>
          </p:cNvPr>
          <p:cNvSpPr txBox="1"/>
          <p:nvPr/>
        </p:nvSpPr>
        <p:spPr>
          <a:xfrm>
            <a:off x="4504264" y="5537123"/>
            <a:ext cx="3183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7CD55D4-F4F4-454C-970B-0FE40A1B68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199" y="506804"/>
            <a:ext cx="4057650" cy="16764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1A5DB6C-99A3-4DE1-B10E-7E776D8D9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155" y="2515572"/>
            <a:ext cx="5156978" cy="260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95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64DB0F-E374-4671-8A56-0AD6F4465E54}"/>
              </a:ext>
            </a:extLst>
          </p:cNvPr>
          <p:cNvSpPr txBox="1"/>
          <p:nvPr/>
        </p:nvSpPr>
        <p:spPr>
          <a:xfrm>
            <a:off x="2248056" y="788778"/>
            <a:ext cx="252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NOT Gate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49CF72-861C-478A-8617-5A6E2C335B56}"/>
              </a:ext>
            </a:extLst>
          </p:cNvPr>
          <p:cNvSpPr txBox="1"/>
          <p:nvPr/>
        </p:nvSpPr>
        <p:spPr>
          <a:xfrm>
            <a:off x="1055942" y="2132543"/>
            <a:ext cx="2881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Truth Table 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67E80899-D3F5-4A86-AF7D-3D788671C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080164"/>
              </p:ext>
            </p:extLst>
          </p:nvPr>
        </p:nvGraphicFramePr>
        <p:xfrm>
          <a:off x="533530" y="3018228"/>
          <a:ext cx="392592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286">
                  <a:extLst>
                    <a:ext uri="{9D8B030D-6E8A-4147-A177-3AD203B41FA5}">
                      <a16:colId xmlns:a16="http://schemas.microsoft.com/office/drawing/2014/main" val="799204710"/>
                    </a:ext>
                  </a:extLst>
                </a:gridCol>
                <a:gridCol w="2014643">
                  <a:extLst>
                    <a:ext uri="{9D8B030D-6E8A-4147-A177-3AD203B41FA5}">
                      <a16:colId xmlns:a16="http://schemas.microsoft.com/office/drawing/2014/main" val="30155954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841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856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657544"/>
                  </a:ext>
                </a:extLst>
              </a:tr>
            </a:tbl>
          </a:graphicData>
        </a:graphic>
      </p:graphicFrame>
      <p:sp>
        <p:nvSpPr>
          <p:cNvPr id="11" name="Frame 10">
            <a:extLst>
              <a:ext uri="{FF2B5EF4-FFF2-40B4-BE49-F238E27FC236}">
                <a16:creationId xmlns:a16="http://schemas.microsoft.com/office/drawing/2014/main" id="{DED9C705-1F0D-4E54-91D1-6A2D7962DBE4}"/>
              </a:ext>
            </a:extLst>
          </p:cNvPr>
          <p:cNvSpPr/>
          <p:nvPr/>
        </p:nvSpPr>
        <p:spPr>
          <a:xfrm>
            <a:off x="113763" y="91344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0C27C0-5FF6-45AC-82D8-D3A5B180E090}"/>
              </a:ext>
            </a:extLst>
          </p:cNvPr>
          <p:cNvCxnSpPr/>
          <p:nvPr/>
        </p:nvCxnSpPr>
        <p:spPr>
          <a:xfrm>
            <a:off x="8462849" y="3175519"/>
            <a:ext cx="1814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27FC80C-4A51-4A7B-A0D1-D9D1A09F8B72}"/>
              </a:ext>
            </a:extLst>
          </p:cNvPr>
          <p:cNvSpPr txBox="1"/>
          <p:nvPr/>
        </p:nvSpPr>
        <p:spPr>
          <a:xfrm>
            <a:off x="4586942" y="5417411"/>
            <a:ext cx="3150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F1E3162-761F-459B-8826-8B6C90C30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543" y="2956359"/>
            <a:ext cx="3333750" cy="233362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54597968-7819-44FB-8659-C77C8F3C4AF9}"/>
              </a:ext>
            </a:extLst>
          </p:cNvPr>
          <p:cNvGrpSpPr/>
          <p:nvPr/>
        </p:nvGrpSpPr>
        <p:grpSpPr>
          <a:xfrm>
            <a:off x="7309330" y="797525"/>
            <a:ext cx="3328893" cy="995365"/>
            <a:chOff x="1121764" y="1817667"/>
            <a:chExt cx="6229318" cy="1600522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68F21E3-789A-43A5-8B21-AC8BDA57C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8910" y="1817667"/>
              <a:ext cx="2990000" cy="1600522"/>
            </a:xfrm>
            <a:prstGeom prst="rect">
              <a:avLst/>
            </a:prstGeom>
            <a:effectLst/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46DCF3F-6306-4D18-B810-5EA746DE682A}"/>
                </a:ext>
              </a:extLst>
            </p:cNvPr>
            <p:cNvSpPr txBox="1"/>
            <p:nvPr/>
          </p:nvSpPr>
          <p:spPr>
            <a:xfrm>
              <a:off x="1121764" y="2183200"/>
              <a:ext cx="544642" cy="84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78A14E5-54A8-491F-921A-2C5971DF9087}"/>
                </a:ext>
              </a:extLst>
            </p:cNvPr>
            <p:cNvSpPr txBox="1"/>
            <p:nvPr/>
          </p:nvSpPr>
          <p:spPr>
            <a:xfrm>
              <a:off x="4805941" y="2215273"/>
              <a:ext cx="2545141" cy="84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 Y=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6E9EC24-E5A3-479D-ADA1-B0890EF4A375}"/>
                </a:ext>
              </a:extLst>
            </p:cNvPr>
            <p:cNvCxnSpPr/>
            <p:nvPr/>
          </p:nvCxnSpPr>
          <p:spPr>
            <a:xfrm>
              <a:off x="5352336" y="2342253"/>
              <a:ext cx="27812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9138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942798C-2B5A-498F-B9FD-3975C40A785E}"/>
              </a:ext>
            </a:extLst>
          </p:cNvPr>
          <p:cNvSpPr txBox="1"/>
          <p:nvPr/>
        </p:nvSpPr>
        <p:spPr>
          <a:xfrm>
            <a:off x="5380029" y="517349"/>
            <a:ext cx="24453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A86E41F-BDB1-4653-96BB-DC64CD808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026526"/>
              </p:ext>
            </p:extLst>
          </p:nvPr>
        </p:nvGraphicFramePr>
        <p:xfrm>
          <a:off x="444984" y="1756073"/>
          <a:ext cx="5373141" cy="2286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91047">
                  <a:extLst>
                    <a:ext uri="{9D8B030D-6E8A-4147-A177-3AD203B41FA5}">
                      <a16:colId xmlns:a16="http://schemas.microsoft.com/office/drawing/2014/main" val="3389482140"/>
                    </a:ext>
                  </a:extLst>
                </a:gridCol>
                <a:gridCol w="1791047">
                  <a:extLst>
                    <a:ext uri="{9D8B030D-6E8A-4147-A177-3AD203B41FA5}">
                      <a16:colId xmlns:a16="http://schemas.microsoft.com/office/drawing/2014/main" val="3101440626"/>
                    </a:ext>
                  </a:extLst>
                </a:gridCol>
                <a:gridCol w="1791047">
                  <a:extLst>
                    <a:ext uri="{9D8B030D-6E8A-4147-A177-3AD203B41FA5}">
                      <a16:colId xmlns:a16="http://schemas.microsoft.com/office/drawing/2014/main" val="382966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Y = A +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9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722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353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11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9676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2CEEB15-340F-4FAD-B385-8B8357CB6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726933"/>
              </p:ext>
            </p:extLst>
          </p:nvPr>
        </p:nvGraphicFramePr>
        <p:xfrm>
          <a:off x="6407743" y="1756073"/>
          <a:ext cx="5376468" cy="2286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92156">
                  <a:extLst>
                    <a:ext uri="{9D8B030D-6E8A-4147-A177-3AD203B41FA5}">
                      <a16:colId xmlns:a16="http://schemas.microsoft.com/office/drawing/2014/main" val="3389482140"/>
                    </a:ext>
                  </a:extLst>
                </a:gridCol>
                <a:gridCol w="1815473">
                  <a:extLst>
                    <a:ext uri="{9D8B030D-6E8A-4147-A177-3AD203B41FA5}">
                      <a16:colId xmlns:a16="http://schemas.microsoft.com/office/drawing/2014/main" val="3101440626"/>
                    </a:ext>
                  </a:extLst>
                </a:gridCol>
                <a:gridCol w="1768839">
                  <a:extLst>
                    <a:ext uri="{9D8B030D-6E8A-4147-A177-3AD203B41FA5}">
                      <a16:colId xmlns:a16="http://schemas.microsoft.com/office/drawing/2014/main" val="382966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</a:rPr>
                        <a:t>Y = A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9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722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353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11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9676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F6879FE-7FF9-45ED-A863-CEF308E1ED9B}"/>
              </a:ext>
            </a:extLst>
          </p:cNvPr>
          <p:cNvSpPr txBox="1"/>
          <p:nvPr/>
        </p:nvSpPr>
        <p:spPr>
          <a:xfrm>
            <a:off x="2088071" y="4118651"/>
            <a:ext cx="2483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65A12F-4034-44E2-B73E-47B4B034E7B5}"/>
              </a:ext>
            </a:extLst>
          </p:cNvPr>
          <p:cNvSpPr txBox="1"/>
          <p:nvPr/>
        </p:nvSpPr>
        <p:spPr>
          <a:xfrm>
            <a:off x="8052494" y="4144942"/>
            <a:ext cx="2483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২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29A03F-788B-4ADB-9064-05270B0A6AC2}"/>
              </a:ext>
            </a:extLst>
          </p:cNvPr>
          <p:cNvSpPr txBox="1"/>
          <p:nvPr/>
        </p:nvSpPr>
        <p:spPr>
          <a:xfrm>
            <a:off x="656824" y="5106228"/>
            <a:ext cx="10406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সত্যক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১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্থক্য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োমার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স্বপক্ষে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AAAC6098-6917-45AF-B786-46598F213B29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8DEC5F-0452-4131-B9DD-112ED83C1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873" y="310943"/>
            <a:ext cx="1182254" cy="118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48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9AEDAB-432C-4B8D-8B37-752D711573AC}"/>
              </a:ext>
            </a:extLst>
          </p:cNvPr>
          <p:cNvSpPr txBox="1"/>
          <p:nvPr/>
        </p:nvSpPr>
        <p:spPr>
          <a:xfrm>
            <a:off x="4935511" y="103160"/>
            <a:ext cx="1499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95ABBD-A973-4575-9E41-AF645892BC4F}"/>
              </a:ext>
            </a:extLst>
          </p:cNvPr>
          <p:cNvSpPr txBox="1"/>
          <p:nvPr/>
        </p:nvSpPr>
        <p:spPr>
          <a:xfrm>
            <a:off x="809469" y="2023105"/>
            <a:ext cx="10732958" cy="954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গেইট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0ADF6E-7242-4D97-96F7-84B8A07F729C}"/>
              </a:ext>
            </a:extLst>
          </p:cNvPr>
          <p:cNvSpPr/>
          <p:nvPr/>
        </p:nvSpPr>
        <p:spPr>
          <a:xfrm>
            <a:off x="1234815" y="2736033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. 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2A7B35-3388-46DE-AA00-C4E63A1C26C6}"/>
              </a:ext>
            </a:extLst>
          </p:cNvPr>
          <p:cNvSpPr/>
          <p:nvPr/>
        </p:nvSpPr>
        <p:spPr>
          <a:xfrm>
            <a:off x="3781268" y="2715637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613CF-0605-482C-BACE-F3E2AD6BADA8}"/>
              </a:ext>
            </a:extLst>
          </p:cNvPr>
          <p:cNvSpPr/>
          <p:nvPr/>
        </p:nvSpPr>
        <p:spPr>
          <a:xfrm>
            <a:off x="6220919" y="2715636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NOT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B8CA3-2E91-4C41-92C0-10303C14AAB6}"/>
              </a:ext>
            </a:extLst>
          </p:cNvPr>
          <p:cNvSpPr/>
          <p:nvPr/>
        </p:nvSpPr>
        <p:spPr>
          <a:xfrm>
            <a:off x="8406985" y="2715635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NOR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10F2B7-6AE9-4C0A-9EBB-577D1A430A52}"/>
              </a:ext>
            </a:extLst>
          </p:cNvPr>
          <p:cNvSpPr/>
          <p:nvPr/>
        </p:nvSpPr>
        <p:spPr>
          <a:xfrm>
            <a:off x="1234815" y="1295477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.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184572-3FDE-4B48-8E54-B32D9E36E2AA}"/>
              </a:ext>
            </a:extLst>
          </p:cNvPr>
          <p:cNvSpPr/>
          <p:nvPr/>
        </p:nvSpPr>
        <p:spPr>
          <a:xfrm>
            <a:off x="3781269" y="1290213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A77442-8D77-404F-B375-76C44A49BBAF}"/>
              </a:ext>
            </a:extLst>
          </p:cNvPr>
          <p:cNvSpPr/>
          <p:nvPr/>
        </p:nvSpPr>
        <p:spPr>
          <a:xfrm>
            <a:off x="6190938" y="1290213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গ. ৪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8EE426-0AA6-4C20-804F-8EB8521D266C}"/>
              </a:ext>
            </a:extLst>
          </p:cNvPr>
          <p:cNvSpPr/>
          <p:nvPr/>
        </p:nvSpPr>
        <p:spPr>
          <a:xfrm>
            <a:off x="8406985" y="1290212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ঘ. ৫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DC6344-BE12-4B64-BE4C-85D49A2D2923}"/>
              </a:ext>
            </a:extLst>
          </p:cNvPr>
          <p:cNvSpPr txBox="1"/>
          <p:nvPr/>
        </p:nvSpPr>
        <p:spPr>
          <a:xfrm>
            <a:off x="809469" y="636652"/>
            <a:ext cx="3819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লজিক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গেইট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9F4C74-6CB1-4E7F-950F-ACABFDC07D64}"/>
              </a:ext>
            </a:extLst>
          </p:cNvPr>
          <p:cNvSpPr txBox="1"/>
          <p:nvPr/>
        </p:nvSpPr>
        <p:spPr>
          <a:xfrm>
            <a:off x="885250" y="3478298"/>
            <a:ext cx="9488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3. AND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3E064D1-9E26-4D5E-A1F2-0986EED4A401}"/>
              </a:ext>
            </a:extLst>
          </p:cNvPr>
          <p:cNvSpPr/>
          <p:nvPr/>
        </p:nvSpPr>
        <p:spPr>
          <a:xfrm>
            <a:off x="1222321" y="4013062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.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51A093-1E85-4CCF-ABD8-89D850DCA77B}"/>
              </a:ext>
            </a:extLst>
          </p:cNvPr>
          <p:cNvSpPr/>
          <p:nvPr/>
        </p:nvSpPr>
        <p:spPr>
          <a:xfrm>
            <a:off x="3768775" y="4026571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63FB004-BF87-4BB6-90A4-FAE968045CC3}"/>
              </a:ext>
            </a:extLst>
          </p:cNvPr>
          <p:cNvSpPr/>
          <p:nvPr/>
        </p:nvSpPr>
        <p:spPr>
          <a:xfrm>
            <a:off x="6178444" y="4007798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61A71A-3325-48CA-8DF7-549C14240071}"/>
              </a:ext>
            </a:extLst>
          </p:cNvPr>
          <p:cNvSpPr/>
          <p:nvPr/>
        </p:nvSpPr>
        <p:spPr>
          <a:xfrm>
            <a:off x="8394491" y="4026570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2FBBFC-8B33-42A3-B47F-54BC92870750}"/>
              </a:ext>
            </a:extLst>
          </p:cNvPr>
          <p:cNvSpPr txBox="1"/>
          <p:nvPr/>
        </p:nvSpPr>
        <p:spPr>
          <a:xfrm>
            <a:off x="918147" y="4697858"/>
            <a:ext cx="8034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৪.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ীক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26F60F0-7DAE-499B-BEB4-D29BAEB0B6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73" y="4758425"/>
            <a:ext cx="1061802" cy="5232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998243AC-B1A0-4B16-B8CC-0A16EB1E5A1D}"/>
              </a:ext>
            </a:extLst>
          </p:cNvPr>
          <p:cNvSpPr/>
          <p:nvPr/>
        </p:nvSpPr>
        <p:spPr>
          <a:xfrm>
            <a:off x="1222322" y="5417221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. OR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15461F2-52D9-46D8-BEEA-C16B0FF40AEA}"/>
              </a:ext>
            </a:extLst>
          </p:cNvPr>
          <p:cNvSpPr/>
          <p:nvPr/>
        </p:nvSpPr>
        <p:spPr>
          <a:xfrm>
            <a:off x="3768775" y="5396825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C803A6E-EFE8-481A-9C33-E2319F6637D1}"/>
              </a:ext>
            </a:extLst>
          </p:cNvPr>
          <p:cNvSpPr/>
          <p:nvPr/>
        </p:nvSpPr>
        <p:spPr>
          <a:xfrm>
            <a:off x="6208426" y="5396824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NOT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725EA5F-8C5C-4080-BC15-CBECFB035A2A}"/>
              </a:ext>
            </a:extLst>
          </p:cNvPr>
          <p:cNvSpPr/>
          <p:nvPr/>
        </p:nvSpPr>
        <p:spPr>
          <a:xfrm>
            <a:off x="8394492" y="5396823"/>
            <a:ext cx="1903751" cy="62972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NOR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2FCA818-41E4-4CF1-BB48-0143004A590A}"/>
              </a:ext>
            </a:extLst>
          </p:cNvPr>
          <p:cNvSpPr/>
          <p:nvPr/>
        </p:nvSpPr>
        <p:spPr>
          <a:xfrm>
            <a:off x="3644484" y="1240845"/>
            <a:ext cx="2216047" cy="72743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A22D7DC-D25C-43AF-A359-8A7CB8BD3365}"/>
              </a:ext>
            </a:extLst>
          </p:cNvPr>
          <p:cNvSpPr/>
          <p:nvPr/>
        </p:nvSpPr>
        <p:spPr>
          <a:xfrm>
            <a:off x="6067094" y="3967915"/>
            <a:ext cx="2194561" cy="72743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30C17C5-BF85-4632-AB63-8813567F9928}"/>
              </a:ext>
            </a:extLst>
          </p:cNvPr>
          <p:cNvSpPr/>
          <p:nvPr/>
        </p:nvSpPr>
        <p:spPr>
          <a:xfrm>
            <a:off x="6067094" y="5396823"/>
            <a:ext cx="2194561" cy="65012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A3E7A15-2D02-4AA4-BB98-7796C2A1F212}"/>
              </a:ext>
            </a:extLst>
          </p:cNvPr>
          <p:cNvSpPr/>
          <p:nvPr/>
        </p:nvSpPr>
        <p:spPr>
          <a:xfrm>
            <a:off x="1093656" y="2694709"/>
            <a:ext cx="2186066" cy="72743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39BB52-0212-46FA-B2EE-EB1C68D88CD2}"/>
              </a:ext>
            </a:extLst>
          </p:cNvPr>
          <p:cNvSpPr txBox="1"/>
          <p:nvPr/>
        </p:nvSpPr>
        <p:spPr>
          <a:xfrm>
            <a:off x="5629637" y="6104923"/>
            <a:ext cx="1716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F24D2B-796A-4502-B55E-C143AF03A752}"/>
              </a:ext>
            </a:extLst>
          </p:cNvPr>
          <p:cNvSpPr/>
          <p:nvPr/>
        </p:nvSpPr>
        <p:spPr>
          <a:xfrm>
            <a:off x="6649036" y="6179884"/>
            <a:ext cx="777969" cy="414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34CA36D-16C5-4BC7-B9DB-5BA9F16A2725}"/>
              </a:ext>
            </a:extLst>
          </p:cNvPr>
          <p:cNvSpPr/>
          <p:nvPr/>
        </p:nvSpPr>
        <p:spPr>
          <a:xfrm>
            <a:off x="7640758" y="6178153"/>
            <a:ext cx="777969" cy="414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15B8271-7FE3-4808-8A7B-A0CEAB3F4A7D}"/>
              </a:ext>
            </a:extLst>
          </p:cNvPr>
          <p:cNvSpPr/>
          <p:nvPr/>
        </p:nvSpPr>
        <p:spPr>
          <a:xfrm>
            <a:off x="8579610" y="6181616"/>
            <a:ext cx="777969" cy="414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430CADB-5389-4559-BEDF-7BFD2AAA88F6}"/>
              </a:ext>
            </a:extLst>
          </p:cNvPr>
          <p:cNvSpPr/>
          <p:nvPr/>
        </p:nvSpPr>
        <p:spPr>
          <a:xfrm>
            <a:off x="9518462" y="6178153"/>
            <a:ext cx="777969" cy="414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Frame 37">
            <a:extLst>
              <a:ext uri="{FF2B5EF4-FFF2-40B4-BE49-F238E27FC236}">
                <a16:creationId xmlns:a16="http://schemas.microsoft.com/office/drawing/2014/main" id="{7613304B-FBD4-4E0A-9F5A-6D07E48246EA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3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17786B8-0AED-4138-829A-9E4539E12D17}"/>
              </a:ext>
            </a:extLst>
          </p:cNvPr>
          <p:cNvSpPr/>
          <p:nvPr/>
        </p:nvSpPr>
        <p:spPr>
          <a:xfrm>
            <a:off x="5061737" y="2480139"/>
            <a:ext cx="4645964" cy="4031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মো: লোকমান হাকিম </a:t>
            </a:r>
          </a:p>
          <a:p>
            <a:pPr algn="ctr"/>
            <a:r>
              <a:rPr lang="as-IN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as-IN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</a:p>
          <a:p>
            <a:pPr algn="ctr"/>
            <a:r>
              <a:rPr lang="as-IN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সৈয়দপুর মহিলা মহাবিদালয়</a:t>
            </a:r>
          </a:p>
          <a:p>
            <a:pPr algn="ctr"/>
            <a:r>
              <a:rPr lang="as-IN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সৈয়দপুর , নীলফামারী।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নম্বরঃ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০১৭৮৩১৫৫১৮২</a:t>
            </a:r>
            <a:endParaRPr lang="bn-BD" sz="32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ইমেইলঃ </a:t>
            </a:r>
            <a:r>
              <a:rPr lang="bn-BD" sz="2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litonsmc@gmail.com</a:t>
            </a:r>
          </a:p>
          <a:p>
            <a:pPr algn="ctr"/>
            <a:endParaRPr lang="en-US" sz="32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274" y="1942005"/>
            <a:ext cx="3134463" cy="4727689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4610752" y="345988"/>
            <a:ext cx="4172088" cy="894983"/>
          </a:xfrm>
          <a:prstGeom prst="cloudCallout">
            <a:avLst>
              <a:gd name="adj1" fmla="val -29716"/>
              <a:gd name="adj2" fmla="val 86354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7150" h="107950"/>
            <a:bevelB w="1905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27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DCEE1C01-FD3C-4BB1-8CD8-5A57633ED882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: Folded Corner 9">
            <a:extLst>
              <a:ext uri="{FF2B5EF4-FFF2-40B4-BE49-F238E27FC236}">
                <a16:creationId xmlns:a16="http://schemas.microsoft.com/office/drawing/2014/main" id="{6B33AA55-B86D-4ED0-BEFF-6BA0DE72DB55}"/>
              </a:ext>
            </a:extLst>
          </p:cNvPr>
          <p:cNvSpPr/>
          <p:nvPr/>
        </p:nvSpPr>
        <p:spPr>
          <a:xfrm>
            <a:off x="844063" y="1026941"/>
            <a:ext cx="10424160" cy="4642339"/>
          </a:xfrm>
          <a:prstGeom prst="foldedCorne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DAA146-C9A1-4FF2-BAAA-146C3E635E1D}"/>
              </a:ext>
            </a:extLst>
          </p:cNvPr>
          <p:cNvSpPr txBox="1"/>
          <p:nvPr/>
        </p:nvSpPr>
        <p:spPr>
          <a:xfrm>
            <a:off x="4277586" y="2624835"/>
            <a:ext cx="36368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8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A0C3F5-1210-484C-BB11-C9C20AB3579F}"/>
              </a:ext>
            </a:extLst>
          </p:cNvPr>
          <p:cNvSpPr txBox="1"/>
          <p:nvPr/>
        </p:nvSpPr>
        <p:spPr>
          <a:xfrm>
            <a:off x="5087522" y="251612"/>
            <a:ext cx="3732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C859BE-EC3F-4093-AED6-62A814519637}"/>
              </a:ext>
            </a:extLst>
          </p:cNvPr>
          <p:cNvSpPr txBox="1"/>
          <p:nvPr/>
        </p:nvSpPr>
        <p:spPr>
          <a:xfrm>
            <a:off x="3889031" y="4252499"/>
            <a:ext cx="47300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56DB3B-6727-4B9B-87BA-2DAF980E106D}"/>
              </a:ext>
            </a:extLst>
          </p:cNvPr>
          <p:cNvSpPr txBox="1"/>
          <p:nvPr/>
        </p:nvSpPr>
        <p:spPr>
          <a:xfrm>
            <a:off x="5462975" y="4763905"/>
            <a:ext cx="1266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68900F38-A8D5-458B-8DD1-ABC8B5A6B87C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2C029F-2161-4DA7-88F6-A240A9181D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18" y="1324654"/>
            <a:ext cx="11718388" cy="264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E70CBD-2F3C-4D02-A3B7-69CD35B82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772" y="1090245"/>
            <a:ext cx="7401951" cy="37966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DC2A29-835F-408D-BCDF-224797AA43A6}"/>
              </a:ext>
            </a:extLst>
          </p:cNvPr>
          <p:cNvSpPr txBox="1"/>
          <p:nvPr/>
        </p:nvSpPr>
        <p:spPr>
          <a:xfrm>
            <a:off x="4567310" y="202968"/>
            <a:ext cx="3732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9D6130-B209-45A3-B6C3-C48C03818B37}"/>
              </a:ext>
            </a:extLst>
          </p:cNvPr>
          <p:cNvSpPr txBox="1"/>
          <p:nvPr/>
        </p:nvSpPr>
        <p:spPr>
          <a:xfrm>
            <a:off x="3730981" y="5116139"/>
            <a:ext cx="4730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48C2D1-5573-4BE1-8513-F4C2D90100EC}"/>
              </a:ext>
            </a:extLst>
          </p:cNvPr>
          <p:cNvSpPr txBox="1"/>
          <p:nvPr/>
        </p:nvSpPr>
        <p:spPr>
          <a:xfrm>
            <a:off x="4418437" y="5848374"/>
            <a:ext cx="3596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লজিক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68900F38-A8D5-458B-8DD1-ABC8B5A6B87C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6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657043-0CD9-4708-AC9A-0F179959A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5" y="955819"/>
            <a:ext cx="2539682" cy="26913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D582B8-B885-4555-8F58-53944994D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26" y="1444216"/>
            <a:ext cx="3125839" cy="17145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3F44EF6-5398-4D98-9BAD-D3F25415D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11675" y="1680608"/>
            <a:ext cx="3393271" cy="130441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30629BE-CED5-4A70-8A59-87C03571E24B}"/>
              </a:ext>
            </a:extLst>
          </p:cNvPr>
          <p:cNvSpPr txBox="1"/>
          <p:nvPr/>
        </p:nvSpPr>
        <p:spPr>
          <a:xfrm>
            <a:off x="4478396" y="309489"/>
            <a:ext cx="3393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</a:t>
            </a:r>
            <a:r>
              <a:rPr lang="as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17E0F6-C7B4-46C7-BA09-A1F14780CCD6}"/>
              </a:ext>
            </a:extLst>
          </p:cNvPr>
          <p:cNvSpPr txBox="1"/>
          <p:nvPr/>
        </p:nvSpPr>
        <p:spPr>
          <a:xfrm>
            <a:off x="3474717" y="3604484"/>
            <a:ext cx="5643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B4C124-EA15-4195-9DCB-3BE69DCAFFBB}"/>
              </a:ext>
            </a:extLst>
          </p:cNvPr>
          <p:cNvSpPr txBox="1"/>
          <p:nvPr/>
        </p:nvSpPr>
        <p:spPr>
          <a:xfrm>
            <a:off x="4622807" y="4594255"/>
            <a:ext cx="2882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77DFAF-0657-4F96-96AC-7AC4ABA4A2D7}"/>
              </a:ext>
            </a:extLst>
          </p:cNvPr>
          <p:cNvSpPr txBox="1"/>
          <p:nvPr/>
        </p:nvSpPr>
        <p:spPr>
          <a:xfrm>
            <a:off x="3369232" y="4539604"/>
            <a:ext cx="6423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63F681F5-DFDB-466E-8066-91C3774BA89E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50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F1F568-85FC-4956-A055-15BEC0728EAB}"/>
              </a:ext>
            </a:extLst>
          </p:cNvPr>
          <p:cNvSpPr txBox="1"/>
          <p:nvPr/>
        </p:nvSpPr>
        <p:spPr>
          <a:xfrm>
            <a:off x="4320995" y="1136997"/>
            <a:ext cx="3854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 গ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5A457F-7CC2-4DF3-99D1-283C85E8EA5A}"/>
              </a:ext>
            </a:extLst>
          </p:cNvPr>
          <p:cNvSpPr txBox="1"/>
          <p:nvPr/>
        </p:nvSpPr>
        <p:spPr>
          <a:xfrm>
            <a:off x="6318864" y="2712891"/>
            <a:ext cx="5274395" cy="2554545"/>
          </a:xfrm>
          <a:prstGeom prst="rect">
            <a:avLst/>
          </a:prstGeom>
          <a:noFill/>
          <a:ln w="88900" cap="rnd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741E3D-2823-44D6-872C-5D2E900E50DC}"/>
              </a:ext>
            </a:extLst>
          </p:cNvPr>
          <p:cNvSpPr txBox="1"/>
          <p:nvPr/>
        </p:nvSpPr>
        <p:spPr>
          <a:xfrm>
            <a:off x="4543732" y="321346"/>
            <a:ext cx="3854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াঠঃ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A3ADE8E5-CAA2-4E66-9D7A-BA4BB7604C56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3AA8C07-8D6C-4EFE-92B9-469E384CA0B8}"/>
              </a:ext>
            </a:extLst>
          </p:cNvPr>
          <p:cNvGrpSpPr/>
          <p:nvPr/>
        </p:nvGrpSpPr>
        <p:grpSpPr>
          <a:xfrm>
            <a:off x="728059" y="1906438"/>
            <a:ext cx="5130929" cy="4435347"/>
            <a:chOff x="589935" y="1790580"/>
            <a:chExt cx="5130929" cy="443534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79B267F-D389-4788-AEAD-D83F4AEAB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9083" y="1790580"/>
              <a:ext cx="2105135" cy="231658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A47FDDE-E78D-4ACF-8DEE-803FAF9ED1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8061" y="3383084"/>
              <a:ext cx="2065868" cy="1448152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06A6030-90E9-4A2C-A24E-C662FA75C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1049811" y="4701540"/>
              <a:ext cx="2034407" cy="1222615"/>
            </a:xfrm>
            <a:prstGeom prst="rect">
              <a:avLst/>
            </a:prstGeom>
          </p:spPr>
        </p:pic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6B1DC82-FB85-4F90-90E1-2DF2AF701F24}"/>
                </a:ext>
              </a:extLst>
            </p:cNvPr>
            <p:cNvSpPr/>
            <p:nvPr/>
          </p:nvSpPr>
          <p:spPr>
            <a:xfrm>
              <a:off x="589935" y="2060327"/>
              <a:ext cx="5130929" cy="4165600"/>
            </a:xfrm>
            <a:prstGeom prst="roundRect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556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>
            <a:extLst>
              <a:ext uri="{FF2B5EF4-FFF2-40B4-BE49-F238E27FC236}">
                <a16:creationId xmlns:a16="http://schemas.microsoft.com/office/drawing/2014/main" id="{9F4D4E25-6601-4851-809F-22CF4213C35A}"/>
              </a:ext>
            </a:extLst>
          </p:cNvPr>
          <p:cNvSpPr/>
          <p:nvPr/>
        </p:nvSpPr>
        <p:spPr>
          <a:xfrm>
            <a:off x="-3175612" y="782370"/>
            <a:ext cx="5899834" cy="5899834"/>
          </a:xfrm>
          <a:prstGeom prst="blockArc">
            <a:avLst>
              <a:gd name="adj1" fmla="val 18900000"/>
              <a:gd name="adj2" fmla="val 2700000"/>
              <a:gd name="adj3" fmla="val 366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C286798-AFE7-4BE9-90AA-8BC2F3ED79E5}"/>
              </a:ext>
            </a:extLst>
          </p:cNvPr>
          <p:cNvGrpSpPr/>
          <p:nvPr/>
        </p:nvGrpSpPr>
        <p:grpSpPr>
          <a:xfrm>
            <a:off x="1799648" y="1894959"/>
            <a:ext cx="8592700" cy="3724463"/>
            <a:chOff x="1803972" y="1868671"/>
            <a:chExt cx="8592700" cy="3724463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490E254-9F9A-4B26-B5CF-71B397C2F284}"/>
                </a:ext>
              </a:extLst>
            </p:cNvPr>
            <p:cNvGrpSpPr/>
            <p:nvPr/>
          </p:nvGrpSpPr>
          <p:grpSpPr>
            <a:xfrm>
              <a:off x="1803972" y="1868671"/>
              <a:ext cx="8335208" cy="3724463"/>
              <a:chOff x="2092730" y="2085240"/>
              <a:chExt cx="8335208" cy="372446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F784A0FA-6E7E-444C-AE0A-C4F4D2920D6B}"/>
                  </a:ext>
                </a:extLst>
              </p:cNvPr>
              <p:cNvGrpSpPr/>
              <p:nvPr/>
            </p:nvGrpSpPr>
            <p:grpSpPr>
              <a:xfrm>
                <a:off x="2092730" y="2085240"/>
                <a:ext cx="8335208" cy="1095430"/>
                <a:chOff x="2092730" y="2085240"/>
                <a:chExt cx="8335208" cy="1095430"/>
              </a:xfrm>
            </p:grpSpPr>
            <p:sp>
              <p:nvSpPr>
                <p:cNvPr id="5" name="Freeform: Shape 4">
                  <a:extLst>
                    <a:ext uri="{FF2B5EF4-FFF2-40B4-BE49-F238E27FC236}">
                      <a16:creationId xmlns:a16="http://schemas.microsoft.com/office/drawing/2014/main" id="{78B45FAD-770A-4416-942C-93C060808E2D}"/>
                    </a:ext>
                  </a:extLst>
                </p:cNvPr>
                <p:cNvSpPr/>
                <p:nvPr/>
              </p:nvSpPr>
              <p:spPr>
                <a:xfrm>
                  <a:off x="2640446" y="2194783"/>
                  <a:ext cx="7787492" cy="876344"/>
                </a:xfrm>
                <a:custGeom>
                  <a:avLst/>
                  <a:gdLst>
                    <a:gd name="connsiteX0" fmla="*/ 0 w 6912581"/>
                    <a:gd name="connsiteY0" fmla="*/ 0 h 876344"/>
                    <a:gd name="connsiteX1" fmla="*/ 6912581 w 6912581"/>
                    <a:gd name="connsiteY1" fmla="*/ 0 h 876344"/>
                    <a:gd name="connsiteX2" fmla="*/ 6912581 w 6912581"/>
                    <a:gd name="connsiteY2" fmla="*/ 876344 h 876344"/>
                    <a:gd name="connsiteX3" fmla="*/ 0 w 6912581"/>
                    <a:gd name="connsiteY3" fmla="*/ 876344 h 876344"/>
                    <a:gd name="connsiteX4" fmla="*/ 0 w 6912581"/>
                    <a:gd name="connsiteY4" fmla="*/ 0 h 876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12581" h="876344">
                      <a:moveTo>
                        <a:pt x="0" y="0"/>
                      </a:moveTo>
                      <a:lnTo>
                        <a:pt x="6912581" y="0"/>
                      </a:lnTo>
                      <a:lnTo>
                        <a:pt x="6912581" y="876344"/>
                      </a:lnTo>
                      <a:lnTo>
                        <a:pt x="0" y="8763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695598" tIns="116840" rIns="116840" bIns="116840" numCol="1" spcCol="1270" anchor="ctr" anchorCtr="0">
                  <a:noAutofit/>
                </a:bodyPr>
                <a:lstStyle/>
                <a:p>
                  <a:pPr marL="0" lvl="0" indent="0" algn="l" defTabSz="2044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US" sz="4600" kern="1200" dirty="0"/>
                </a:p>
              </p:txBody>
            </p: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9E022168-521E-460D-AD5D-F5C1D23221FF}"/>
                    </a:ext>
                  </a:extLst>
                </p:cNvPr>
                <p:cNvSpPr/>
                <p:nvPr/>
              </p:nvSpPr>
              <p:spPr>
                <a:xfrm>
                  <a:off x="2092730" y="2085240"/>
                  <a:ext cx="1095430" cy="10954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960ED69E-FEE6-4498-9137-578AB8707AC6}"/>
                    </a:ext>
                  </a:extLst>
                </p:cNvPr>
                <p:cNvSpPr txBox="1"/>
                <p:nvPr/>
              </p:nvSpPr>
              <p:spPr>
                <a:xfrm>
                  <a:off x="2461122" y="2269010"/>
                  <a:ext cx="69706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E11074DE-F601-4F7A-8817-5A3B480A713A}"/>
                  </a:ext>
                </a:extLst>
              </p:cNvPr>
              <p:cNvGrpSpPr/>
              <p:nvPr/>
            </p:nvGrpSpPr>
            <p:grpSpPr>
              <a:xfrm>
                <a:off x="2411282" y="3399756"/>
                <a:ext cx="8016656" cy="1095430"/>
                <a:chOff x="2411282" y="3399756"/>
                <a:chExt cx="8016656" cy="1095430"/>
              </a:xfrm>
            </p:grpSpPr>
            <p:sp>
              <p:nvSpPr>
                <p:cNvPr id="7" name="Freeform: Shape 6">
                  <a:extLst>
                    <a:ext uri="{FF2B5EF4-FFF2-40B4-BE49-F238E27FC236}">
                      <a16:creationId xmlns:a16="http://schemas.microsoft.com/office/drawing/2014/main" id="{77C1F88D-C634-4375-AC55-50B2434ABB48}"/>
                    </a:ext>
                  </a:extLst>
                </p:cNvPr>
                <p:cNvSpPr/>
                <p:nvPr/>
              </p:nvSpPr>
              <p:spPr>
                <a:xfrm>
                  <a:off x="2958997" y="3509299"/>
                  <a:ext cx="7468941" cy="876344"/>
                </a:xfrm>
                <a:custGeom>
                  <a:avLst/>
                  <a:gdLst>
                    <a:gd name="connsiteX0" fmla="*/ 0 w 6594030"/>
                    <a:gd name="connsiteY0" fmla="*/ 0 h 876344"/>
                    <a:gd name="connsiteX1" fmla="*/ 6594030 w 6594030"/>
                    <a:gd name="connsiteY1" fmla="*/ 0 h 876344"/>
                    <a:gd name="connsiteX2" fmla="*/ 6594030 w 6594030"/>
                    <a:gd name="connsiteY2" fmla="*/ 876344 h 876344"/>
                    <a:gd name="connsiteX3" fmla="*/ 0 w 6594030"/>
                    <a:gd name="connsiteY3" fmla="*/ 876344 h 876344"/>
                    <a:gd name="connsiteX4" fmla="*/ 0 w 6594030"/>
                    <a:gd name="connsiteY4" fmla="*/ 0 h 876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94030" h="876344">
                      <a:moveTo>
                        <a:pt x="0" y="0"/>
                      </a:moveTo>
                      <a:lnTo>
                        <a:pt x="6594030" y="0"/>
                      </a:lnTo>
                      <a:lnTo>
                        <a:pt x="6594030" y="876344"/>
                      </a:lnTo>
                      <a:lnTo>
                        <a:pt x="0" y="8763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695598" tIns="116840" rIns="116840" bIns="116840" numCol="1" spcCol="1270" anchor="ctr" anchorCtr="0">
                  <a:noAutofit/>
                </a:bodyPr>
                <a:lstStyle/>
                <a:p>
                  <a:pPr marL="0" lvl="0" indent="0" algn="l" defTabSz="2044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US" sz="4600" kern="1200" dirty="0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F8823FAE-E74B-4FD9-A965-98F5D2944163}"/>
                    </a:ext>
                  </a:extLst>
                </p:cNvPr>
                <p:cNvSpPr/>
                <p:nvPr/>
              </p:nvSpPr>
              <p:spPr>
                <a:xfrm>
                  <a:off x="2411282" y="3399756"/>
                  <a:ext cx="1095430" cy="10954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CBBE5DC0-BBA4-4FEB-BF70-023C432EB915}"/>
                    </a:ext>
                  </a:extLst>
                </p:cNvPr>
                <p:cNvSpPr txBox="1"/>
                <p:nvPr/>
              </p:nvSpPr>
              <p:spPr>
                <a:xfrm>
                  <a:off x="2809652" y="3593528"/>
                  <a:ext cx="69706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7F7F6AF4-7A3C-4A4F-8F90-5073DB56429B}"/>
                  </a:ext>
                </a:extLst>
              </p:cNvPr>
              <p:cNvGrpSpPr/>
              <p:nvPr/>
            </p:nvGrpSpPr>
            <p:grpSpPr>
              <a:xfrm>
                <a:off x="2092730" y="4714273"/>
                <a:ext cx="8335208" cy="1095430"/>
                <a:chOff x="2092730" y="4714273"/>
                <a:chExt cx="8335208" cy="1095430"/>
              </a:xfrm>
            </p:grpSpPr>
            <p:sp>
              <p:nvSpPr>
                <p:cNvPr id="9" name="Freeform: Shape 8">
                  <a:extLst>
                    <a:ext uri="{FF2B5EF4-FFF2-40B4-BE49-F238E27FC236}">
                      <a16:creationId xmlns:a16="http://schemas.microsoft.com/office/drawing/2014/main" id="{CB139661-9323-4318-8AD5-367AF0581F7B}"/>
                    </a:ext>
                  </a:extLst>
                </p:cNvPr>
                <p:cNvSpPr/>
                <p:nvPr/>
              </p:nvSpPr>
              <p:spPr>
                <a:xfrm>
                  <a:off x="2640446" y="4823816"/>
                  <a:ext cx="7787492" cy="876344"/>
                </a:xfrm>
                <a:custGeom>
                  <a:avLst/>
                  <a:gdLst>
                    <a:gd name="connsiteX0" fmla="*/ 0 w 6912581"/>
                    <a:gd name="connsiteY0" fmla="*/ 0 h 876344"/>
                    <a:gd name="connsiteX1" fmla="*/ 6912581 w 6912581"/>
                    <a:gd name="connsiteY1" fmla="*/ 0 h 876344"/>
                    <a:gd name="connsiteX2" fmla="*/ 6912581 w 6912581"/>
                    <a:gd name="connsiteY2" fmla="*/ 876344 h 876344"/>
                    <a:gd name="connsiteX3" fmla="*/ 0 w 6912581"/>
                    <a:gd name="connsiteY3" fmla="*/ 876344 h 876344"/>
                    <a:gd name="connsiteX4" fmla="*/ 0 w 6912581"/>
                    <a:gd name="connsiteY4" fmla="*/ 0 h 876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12581" h="876344">
                      <a:moveTo>
                        <a:pt x="0" y="0"/>
                      </a:moveTo>
                      <a:lnTo>
                        <a:pt x="6912581" y="0"/>
                      </a:lnTo>
                      <a:lnTo>
                        <a:pt x="6912581" y="876344"/>
                      </a:lnTo>
                      <a:lnTo>
                        <a:pt x="0" y="8763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695598" tIns="116840" rIns="116840" bIns="116840" numCol="1" spcCol="1270" anchor="ctr" anchorCtr="0">
                  <a:noAutofit/>
                </a:bodyPr>
                <a:lstStyle/>
                <a:p>
                  <a:pPr marL="0" lvl="0" indent="0" algn="l" defTabSz="2044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US" sz="4600" kern="1200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387FDDF7-32FB-4625-AC08-2AE0F9729D70}"/>
                    </a:ext>
                  </a:extLst>
                </p:cNvPr>
                <p:cNvSpPr/>
                <p:nvPr/>
              </p:nvSpPr>
              <p:spPr>
                <a:xfrm>
                  <a:off x="2092730" y="4714273"/>
                  <a:ext cx="1095430" cy="10954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85C0FE0-ED05-47E3-9644-AB759278881E}"/>
                    </a:ext>
                  </a:extLst>
                </p:cNvPr>
                <p:cNvSpPr txBox="1"/>
                <p:nvPr/>
              </p:nvSpPr>
              <p:spPr>
                <a:xfrm>
                  <a:off x="2491100" y="4908045"/>
                  <a:ext cx="697060" cy="7078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3</a:t>
                  </a:r>
                </a:p>
              </p:txBody>
            </p:sp>
          </p:grp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70C5C9-9E29-4B66-8463-EE2312A7A033}"/>
                </a:ext>
              </a:extLst>
            </p:cNvPr>
            <p:cNvSpPr txBox="1"/>
            <p:nvPr/>
          </p:nvSpPr>
          <p:spPr>
            <a:xfrm>
              <a:off x="3025804" y="2119857"/>
              <a:ext cx="50652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মৌলিক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লজিক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গেইট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কী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বলতে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FA67BED-C018-4D3A-9529-7CD2321C4BCE}"/>
                </a:ext>
              </a:extLst>
            </p:cNvPr>
            <p:cNvSpPr txBox="1"/>
            <p:nvPr/>
          </p:nvSpPr>
          <p:spPr>
            <a:xfrm>
              <a:off x="3217954" y="3429000"/>
              <a:ext cx="717871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মৌলিক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লজিক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গেইটের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প্রকারভেদ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বলতে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91585DA-670C-4E07-99D6-671CEDAF45A1}"/>
                </a:ext>
              </a:extLst>
            </p:cNvPr>
            <p:cNvSpPr txBox="1"/>
            <p:nvPr/>
          </p:nvSpPr>
          <p:spPr>
            <a:xfrm>
              <a:off x="2927731" y="4707366"/>
              <a:ext cx="746894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মৌলিক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লজিক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গেইট</a:t>
              </a:r>
              <a:r>
                <a:rPr lang="as-IN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র </a:t>
              </a:r>
              <a:r>
                <a:rPr lang="as-IN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জ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সম্পর্কে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জানতে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  <p:sp>
        <p:nvSpPr>
          <p:cNvPr id="29" name="Frame 28">
            <a:extLst>
              <a:ext uri="{FF2B5EF4-FFF2-40B4-BE49-F238E27FC236}">
                <a16:creationId xmlns:a16="http://schemas.microsoft.com/office/drawing/2014/main" id="{2F6A26F4-CAE7-480A-9E6F-13A1F2F96F18}"/>
              </a:ext>
            </a:extLst>
          </p:cNvPr>
          <p:cNvSpPr/>
          <p:nvPr/>
        </p:nvSpPr>
        <p:spPr>
          <a:xfrm rot="16200000">
            <a:off x="5669979" y="-759314"/>
            <a:ext cx="1190710" cy="3318933"/>
          </a:xfrm>
          <a:prstGeom prst="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517CFE-BA94-4352-8694-F5C3F60F2AC5}"/>
              </a:ext>
            </a:extLst>
          </p:cNvPr>
          <p:cNvSpPr txBox="1"/>
          <p:nvPr/>
        </p:nvSpPr>
        <p:spPr>
          <a:xfrm>
            <a:off x="5342123" y="545543"/>
            <a:ext cx="2060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9CC8B0B3-3550-4BB6-96FD-7FD2F5EA0B73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183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D5CC70-B7A1-4886-B3FF-BDB52E5217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23" y="1703198"/>
            <a:ext cx="2539682" cy="25396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D881FB-F020-4C12-A6B8-F04C9DBE24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702" y="2262336"/>
            <a:ext cx="2369005" cy="14214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D89FB0-F01D-4773-889C-F961FE16CD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745" y="2163247"/>
            <a:ext cx="2990000" cy="16195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DC2954-8AEB-4AE5-9C59-A5E511413EB7}"/>
              </a:ext>
            </a:extLst>
          </p:cNvPr>
          <p:cNvSpPr txBox="1"/>
          <p:nvPr/>
        </p:nvSpPr>
        <p:spPr>
          <a:xfrm>
            <a:off x="3339482" y="420026"/>
            <a:ext cx="5517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E95002-89AD-48F6-826B-58CEEFD9588F}"/>
              </a:ext>
            </a:extLst>
          </p:cNvPr>
          <p:cNvSpPr txBox="1"/>
          <p:nvPr/>
        </p:nvSpPr>
        <p:spPr>
          <a:xfrm>
            <a:off x="4405845" y="1039864"/>
            <a:ext cx="3384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6EF698-A379-48EA-9696-E289ED22A009}"/>
              </a:ext>
            </a:extLst>
          </p:cNvPr>
          <p:cNvSpPr txBox="1"/>
          <p:nvPr/>
        </p:nvSpPr>
        <p:spPr>
          <a:xfrm>
            <a:off x="709863" y="4376173"/>
            <a:ext cx="9873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গেইটগুলো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লজিক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DE31F152-1D8B-4632-9B5E-2C669812C5F4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75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84CE3F-3A84-4C01-876B-08E161DBD12C}"/>
              </a:ext>
            </a:extLst>
          </p:cNvPr>
          <p:cNvSpPr txBox="1"/>
          <p:nvPr/>
        </p:nvSpPr>
        <p:spPr>
          <a:xfrm>
            <a:off x="3747867" y="3987765"/>
            <a:ext cx="5202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5B683DA-EC6B-4330-8B05-56D22DEB7352}"/>
              </a:ext>
            </a:extLst>
          </p:cNvPr>
          <p:cNvGrpSpPr/>
          <p:nvPr/>
        </p:nvGrpSpPr>
        <p:grpSpPr>
          <a:xfrm>
            <a:off x="1067433" y="989387"/>
            <a:ext cx="2203738" cy="4879226"/>
            <a:chOff x="1016633" y="1051048"/>
            <a:chExt cx="2203738" cy="486111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594CC3B-1A54-4472-B80C-90FF67232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427" y="1051048"/>
              <a:ext cx="2072727" cy="213614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72F73A5-1F82-490E-B3CD-FE8CC55790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7645" y="3187190"/>
              <a:ext cx="2072726" cy="117765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351ADB6-4034-45CE-B258-FB9B9799CF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633" y="4734504"/>
              <a:ext cx="2203738" cy="1177655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" name="Frame 7">
            <a:extLst>
              <a:ext uri="{FF2B5EF4-FFF2-40B4-BE49-F238E27FC236}">
                <a16:creationId xmlns:a16="http://schemas.microsoft.com/office/drawing/2014/main" id="{58B087DC-5271-427C-9722-9A041E10AC6C}"/>
              </a:ext>
            </a:extLst>
          </p:cNvPr>
          <p:cNvSpPr/>
          <p:nvPr/>
        </p:nvSpPr>
        <p:spPr>
          <a:xfrm>
            <a:off x="115910" y="128789"/>
            <a:ext cx="11964473" cy="6606862"/>
          </a:xfrm>
          <a:prstGeom prst="frame">
            <a:avLst>
              <a:gd name="adj1" fmla="val 99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2CA4A3-DD25-404C-BFAB-663FF61CAC28}"/>
              </a:ext>
            </a:extLst>
          </p:cNvPr>
          <p:cNvSpPr txBox="1"/>
          <p:nvPr/>
        </p:nvSpPr>
        <p:spPr>
          <a:xfrm>
            <a:off x="4901346" y="413720"/>
            <a:ext cx="2393599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1FB997-4609-496D-AEF6-78D4118A13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425" y="1995071"/>
            <a:ext cx="1904516" cy="176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198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927</Words>
  <Application>Microsoft Office PowerPoint</Application>
  <PresentationFormat>Widescreen</PresentationFormat>
  <Paragraphs>169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135</cp:revision>
  <dcterms:created xsi:type="dcterms:W3CDTF">2020-05-19T16:52:15Z</dcterms:created>
  <dcterms:modified xsi:type="dcterms:W3CDTF">2020-05-27T14:03:01Z</dcterms:modified>
</cp:coreProperties>
</file>