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75" r:id="rId5"/>
    <p:sldId id="259" r:id="rId6"/>
    <p:sldId id="260" r:id="rId7"/>
    <p:sldId id="262" r:id="rId8"/>
    <p:sldId id="265" r:id="rId9"/>
    <p:sldId id="264" r:id="rId10"/>
    <p:sldId id="268" r:id="rId11"/>
    <p:sldId id="276" r:id="rId12"/>
    <p:sldId id="278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33" autoAdjust="0"/>
    <p:restoredTop sz="94660"/>
  </p:normalViewPr>
  <p:slideViewPr>
    <p:cSldViewPr>
      <p:cViewPr varScale="1">
        <p:scale>
          <a:sx n="83" d="100"/>
          <a:sy n="83" d="100"/>
        </p:scale>
        <p:origin x="-17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C4130-039D-4DE3-95F2-563898F74C9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CBCAC-8D6B-4DC8-9DF5-F7ED29A1E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67740" y="478564"/>
            <a:ext cx="530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76400"/>
            <a:ext cx="6400800" cy="3581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609600"/>
            <a:ext cx="6400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Awfb›`b</a:t>
            </a:r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6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39200" cy="67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ivRkvnx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©-2017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	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gvnbv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UªWvm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2016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Rvbyqvwi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g~‡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j¨i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µq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AvbygvwbK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Avqy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®‹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Avqy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®‹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fMœve‡kl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Kv¤úvwb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w¯’iwKw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¯—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c×wZ‡Z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1050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evwl©K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Li‡Pi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2016 I 2017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2016 I 2017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IcyÄxf~Z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ˆ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4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mgvavbt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K)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wl©K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= µ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qg~j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¨+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ms¯’vcb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e¨q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+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Avg`vwb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ïé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Ñ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fMœve‡klg~j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¨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                                       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Avqy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¯‹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vj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		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200000+ 00+ 00 Ñ 20000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                                        10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r"/>
              </a:tabLst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                  = 18000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cs typeface="SutonnyMJ" pitchFamily="2" charset="0"/>
              </a:rPr>
              <a:t>UvKv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4114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5105400"/>
            <a:ext cx="426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1" y="1752600"/>
          <a:ext cx="6995159" cy="3744468"/>
        </p:xfrm>
        <a:graphic>
          <a:graphicData uri="http://schemas.openxmlformats.org/drawingml/2006/table">
            <a:tbl>
              <a:tblPr/>
              <a:tblGrid>
                <a:gridCol w="664014"/>
                <a:gridCol w="2998656"/>
                <a:gridCol w="732680"/>
                <a:gridCol w="1299539"/>
                <a:gridCol w="130027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2016 wW 31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 †Wt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e¨vsK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‡µt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(‡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gwkb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µq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n‡jv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200000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AePq wnmve                       †Wt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  AePq mwÂwZ wnmve           †µt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(AePq‡K AePq mwÂwZ‡Z ¯’vbvšÍi Kiv n‡jv)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Avq weeibx                        †Wt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AePq wnmve                       †µt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(AePq wnmve eÜ Kiv n‡jv)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00200" y="8382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2016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828800"/>
          <a:ext cx="7696200" cy="3050286"/>
        </p:xfrm>
        <a:graphic>
          <a:graphicData uri="http://schemas.openxmlformats.org/drawingml/2006/table">
            <a:tbl>
              <a:tblPr/>
              <a:tblGrid>
                <a:gridCol w="730560"/>
                <a:gridCol w="3299175"/>
                <a:gridCol w="806108"/>
                <a:gridCol w="1429776"/>
                <a:gridCol w="143058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2017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                      †Wt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          †µt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AePq‡K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mwÂwZ‡Z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¯’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vbvšÍi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Kiv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SutonnyMJ"/>
                          <a:ea typeface="Times New Roman"/>
                          <a:cs typeface="Times New Roman"/>
                        </a:rPr>
                        <a:t>n‡jv</a:t>
                      </a: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Avq weeibx                        †Wt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AePq wnmve                       †µt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>
                          <a:latin typeface="SutonnyMJ"/>
                          <a:ea typeface="Times New Roman"/>
                          <a:cs typeface="Times New Roman"/>
                        </a:rPr>
                        <a:t>(AePq wnmve eÜ Kiv n‡jv)</a:t>
                      </a:r>
                      <a:endParaRPr lang="en-US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2000" b="1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20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00200" y="8382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2017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3810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1143000"/>
          <a:ext cx="7924799" cy="1785485"/>
        </p:xfrm>
        <a:graphic>
          <a:graphicData uri="http://schemas.openxmlformats.org/drawingml/2006/table">
            <a:tbl>
              <a:tblPr/>
              <a:tblGrid>
                <a:gridCol w="838201"/>
                <a:gridCol w="1563254"/>
                <a:gridCol w="595968"/>
                <a:gridCol w="1006110"/>
                <a:gridCol w="1006110"/>
                <a:gridCol w="1006110"/>
                <a:gridCol w="1006110"/>
                <a:gridCol w="902936"/>
              </a:tblGrid>
              <a:tr h="24070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itbs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‡µwWU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5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Ñ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2017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SutonnyMJ"/>
                          <a:ea typeface="Times New Roman"/>
                          <a:cs typeface="Times New Roman"/>
                        </a:rPr>
                        <a:t>wW</a:t>
                      </a:r>
                      <a:r>
                        <a:rPr lang="en-US" sz="1600" b="1" dirty="0">
                          <a:latin typeface="SutonnyMJ"/>
                          <a:ea typeface="Times New Roman"/>
                          <a:cs typeface="Times New Roman"/>
                        </a:rPr>
                        <a:t> 31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mwÂwZ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Avq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weeiYx</a:t>
                      </a: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6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3140" algn="l"/>
                        </a:tabLst>
                        <a:defRPr/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600" b="1" dirty="0" smtClean="0">
                          <a:latin typeface="SutonnyMJ"/>
                          <a:ea typeface="Times New Roman"/>
                          <a:cs typeface="Times New Roman"/>
                        </a:rPr>
                        <a:t>Ñ</a:t>
                      </a:r>
                      <a:endParaRPr lang="en-US" sz="16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343400"/>
          <a:ext cx="7543798" cy="1871337"/>
        </p:xfrm>
        <a:graphic>
          <a:graphicData uri="http://schemas.openxmlformats.org/drawingml/2006/table">
            <a:tbl>
              <a:tblPr/>
              <a:tblGrid>
                <a:gridCol w="957739"/>
                <a:gridCol w="1155448"/>
                <a:gridCol w="740129"/>
                <a:gridCol w="957739"/>
                <a:gridCol w="957739"/>
                <a:gridCol w="957739"/>
                <a:gridCol w="957739"/>
                <a:gridCol w="859526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ZvwiL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weeib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Rvtc„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itbs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‡WweU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‡µwWU 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       ‡Ri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48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 †WweU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2016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wW 31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AePq</a:t>
                      </a: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2017 wW 31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>
                          <a:latin typeface="SutonnyMJ"/>
                          <a:ea typeface="Times New Roman"/>
                          <a:cs typeface="Times New Roman"/>
                        </a:rPr>
                        <a:t>AePh wnmve</a:t>
                      </a:r>
                      <a:endParaRPr lang="en-US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18000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endParaRPr lang="en-US" sz="18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3140" algn="l"/>
                        </a:tabLst>
                      </a:pPr>
                      <a:r>
                        <a:rPr lang="en-US" sz="1800" b="1" dirty="0">
                          <a:latin typeface="SutonnyMJ"/>
                          <a:ea typeface="Times New Roman"/>
                          <a:cs typeface="Times New Roman"/>
                        </a:rPr>
                        <a:t>36000</a:t>
                      </a:r>
                      <a:endParaRPr lang="en-US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867" marR="5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0" y="35814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152400"/>
            <a:ext cx="3124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2400" y="1219200"/>
            <a:ext cx="88392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XvKv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©-2017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2014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Rvbyqvwi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iwng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wjwg‡UW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2,80,000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GKwU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µq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ms¯’vcb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e¨q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gwk‡bi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AvbygvwbK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Avqy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®‹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5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fMœve‡kl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¨ 20,000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2016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AK‡Uvei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gwkbwU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1,60,000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UvKvq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weµq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eQi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31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wW‡m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¤^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Zvwi‡L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mij‰iwLK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cÏwZ‡Z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(K)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weµ‡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jvf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/¶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wbY©q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		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(L)	 2016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mv‡ji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msµvšÍ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jb‡`‡bi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cÖ‡qvRbxq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Rv‡e`v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vwLjv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4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(M)	2014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2016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mvj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ch©š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—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mg‡qi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AePq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wnmve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cÖ¯‘Z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		4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524000"/>
            <a:ext cx="7620000" cy="3352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66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57200"/>
            <a:ext cx="2362200" cy="2164080"/>
          </a:xfrm>
          <a:prstGeom prst="rect">
            <a:avLst/>
          </a:prstGeom>
        </p:spPr>
      </p:pic>
      <p:pic>
        <p:nvPicPr>
          <p:cNvPr id="9" name="Picture 8" descr="photo-1513828583688-c52646db42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"/>
            <a:ext cx="3124200" cy="2133600"/>
          </a:xfrm>
          <a:prstGeom prst="rect">
            <a:avLst/>
          </a:prstGeom>
        </p:spPr>
      </p:pic>
      <p:pic>
        <p:nvPicPr>
          <p:cNvPr id="18" name="Picture 17" descr="C:\Users\2\Pictures\800px-U.S._30_in_Center_Townshi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81000"/>
            <a:ext cx="2667000" cy="2133600"/>
          </a:xfrm>
          <a:prstGeom prst="rect">
            <a:avLst/>
          </a:prstGeom>
          <a:noFill/>
        </p:spPr>
      </p:pic>
      <p:pic>
        <p:nvPicPr>
          <p:cNvPr id="22" name="Picture 21" descr="Ellen_H._Swallow_Richards_House_Boston_MA_01.jpg"/>
          <p:cNvPicPr>
            <a:picLocks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3200400" y="3581400"/>
            <a:ext cx="2952750" cy="2506156"/>
          </a:xfrm>
          <a:prstGeom prst="rect">
            <a:avLst/>
          </a:prstGeom>
        </p:spPr>
      </p:pic>
      <p:grpSp>
        <p:nvGrpSpPr>
          <p:cNvPr id="24" name="Group 7"/>
          <p:cNvGrpSpPr/>
          <p:nvPr/>
        </p:nvGrpSpPr>
        <p:grpSpPr>
          <a:xfrm>
            <a:off x="270101" y="3733800"/>
            <a:ext cx="2606537" cy="2731532"/>
            <a:chOff x="-18950" y="4221480"/>
            <a:chExt cx="3475382" cy="2482632"/>
          </a:xfrm>
        </p:grpSpPr>
        <p:pic>
          <p:nvPicPr>
            <p:cNvPr id="25" name="Picture 24" descr="cross_jali_dining_set1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18950" y="4221480"/>
              <a:ext cx="3475382" cy="2057400"/>
            </a:xfrm>
            <a:prstGeom prst="rect">
              <a:avLst/>
            </a:prstGeom>
          </p:spPr>
        </p:pic>
        <p:sp>
          <p:nvSpPr>
            <p:cNvPr id="26" name="TextBox 17"/>
            <p:cNvSpPr txBox="1"/>
            <p:nvPr/>
          </p:nvSpPr>
          <p:spPr>
            <a:xfrm>
              <a:off x="1066800" y="633478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srgbClr val="0000CC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  <p:pic>
        <p:nvPicPr>
          <p:cNvPr id="28" name="Picture 27" descr="C:\Users\Public\Pictures\Sample Pictures\hksk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779354">
            <a:off x="6252734" y="3301478"/>
            <a:ext cx="2592100" cy="295708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438400" y="2819400"/>
            <a:ext cx="396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`„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k¨gvb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xmlns="" val="22227922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7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581400"/>
            <a:ext cx="2390588" cy="2438400"/>
          </a:xfrm>
          <a:prstGeom prst="rect">
            <a:avLst/>
          </a:prstGeom>
        </p:spPr>
      </p:pic>
      <p:pic>
        <p:nvPicPr>
          <p:cNvPr id="3" name="Picture 2" descr="download (5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886200"/>
            <a:ext cx="2895600" cy="2133600"/>
          </a:xfrm>
          <a:prstGeom prst="rect">
            <a:avLst/>
          </a:prstGeom>
        </p:spPr>
      </p:pic>
      <p:pic>
        <p:nvPicPr>
          <p:cNvPr id="4" name="Picture 3" descr="download (7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57200"/>
            <a:ext cx="2590800" cy="2514600"/>
          </a:xfrm>
          <a:prstGeom prst="rect">
            <a:avLst/>
          </a:prstGeom>
        </p:spPr>
      </p:pic>
      <p:pic>
        <p:nvPicPr>
          <p:cNvPr id="5" name="Picture 4" descr="images (2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886200"/>
            <a:ext cx="3128053" cy="2133600"/>
          </a:xfrm>
          <a:prstGeom prst="rect">
            <a:avLst/>
          </a:prstGeom>
        </p:spPr>
      </p:pic>
      <p:pic>
        <p:nvPicPr>
          <p:cNvPr id="6" name="Picture 5" descr="images (30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7006">
            <a:off x="6580639" y="455660"/>
            <a:ext cx="2413204" cy="2442923"/>
          </a:xfrm>
          <a:prstGeom prst="rect">
            <a:avLst/>
          </a:prstGeom>
        </p:spPr>
      </p:pic>
      <p:pic>
        <p:nvPicPr>
          <p:cNvPr id="7" name="Picture 6" descr="images (29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3856" y="457200"/>
            <a:ext cx="2986944" cy="2491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0" y="3124200"/>
            <a:ext cx="396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A`„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k¨gvb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629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8g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`„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k¨gvb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A`„k¨gvb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m¤ú‡`i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70104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Rv‡e`vmg~n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mij‰iwLK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382000" cy="6172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av‡h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©¨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iwLK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¯’i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wKw¯Í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µ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el©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wØ¸Y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hvwš¿K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N›Uv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cÖwZcyiK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Znwej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mgwKw¯Í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evwl©Kx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cybt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c×wZ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8077200" cy="6705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mswkó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†Wt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		‡µt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vK‡jÑ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†Wt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mswkó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†µt</a:t>
            </a:r>
          </a:p>
          <a:p>
            <a:pPr lvl="1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vK‡jÑ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†Wt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†µt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eÜ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Rb¨Ñ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4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†Wt</a:t>
            </a:r>
          </a:p>
          <a:p>
            <a:pPr lvl="4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†µt</a:t>
            </a:r>
          </a:p>
          <a:p>
            <a:pPr lvl="1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2400"/>
            <a:ext cx="7848600" cy="6324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mg~nt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ÿwZ‡Z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Ñ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†Wt</a:t>
            </a:r>
          </a:p>
          <a:p>
            <a:pPr lvl="6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†Wt</a:t>
            </a:r>
          </a:p>
          <a:p>
            <a:pPr lvl="6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weµ‡q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		†Wt</a:t>
            </a:r>
          </a:p>
          <a:p>
            <a:pPr lvl="6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mswkø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÷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‡µt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jv‡f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Ñ</a:t>
            </a:r>
          </a:p>
          <a:p>
            <a:pPr lvl="1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†Wt</a:t>
            </a:r>
          </a:p>
          <a:p>
            <a:pPr lvl="6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mwÂwZ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‡Wt</a:t>
            </a:r>
          </a:p>
          <a:p>
            <a:pPr lvl="6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weµ‡q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†µt</a:t>
            </a:r>
          </a:p>
          <a:p>
            <a:pPr lvl="6"/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mswkø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÷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	‡µt</a:t>
            </a: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</TotalTime>
  <Words>438</Words>
  <Application>Microsoft Office PowerPoint</Application>
  <PresentationFormat>On-screen Show (4:3)</PresentationFormat>
  <Paragraphs>175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38</cp:revision>
  <dcterms:created xsi:type="dcterms:W3CDTF">2006-08-16T00:00:00Z</dcterms:created>
  <dcterms:modified xsi:type="dcterms:W3CDTF">2020-05-21T19:30:40Z</dcterms:modified>
</cp:coreProperties>
</file>