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76" r:id="rId4"/>
    <p:sldId id="277" r:id="rId5"/>
    <p:sldId id="259" r:id="rId6"/>
    <p:sldId id="260" r:id="rId7"/>
    <p:sldId id="268" r:id="rId8"/>
    <p:sldId id="275" r:id="rId9"/>
    <p:sldId id="279" r:id="rId10"/>
    <p:sldId id="280" r:id="rId11"/>
    <p:sldId id="272" r:id="rId12"/>
    <p:sldId id="274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C4130-039D-4DE3-95F2-563898F74C9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CBCAC-8D6B-4DC8-9DF5-F7ED29A1E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0"/>
            <a:ext cx="12725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</a:t>
            </a:r>
            <a:endParaRPr lang="en-US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utonnyCMJ" pitchFamily="2" charset="0"/>
            </a:endParaRPr>
          </a:p>
          <a:p>
            <a:endParaRPr lang="en-US" sz="4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utonnyCMJ" pitchFamily="2" charset="0"/>
              <a:cs typeface="SutonnyMJ" pitchFamily="2" charset="0"/>
            </a:endParaRPr>
          </a:p>
          <a:p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28800"/>
            <a:ext cx="6324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828800"/>
          <a:ext cx="7696200" cy="3084576"/>
        </p:xfrm>
        <a:graphic>
          <a:graphicData uri="http://schemas.openxmlformats.org/drawingml/2006/table">
            <a:tbl>
              <a:tblPr/>
              <a:tblGrid>
                <a:gridCol w="730560"/>
                <a:gridCol w="3299175"/>
                <a:gridCol w="806108"/>
                <a:gridCol w="1429776"/>
                <a:gridCol w="143058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2012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†Wt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          †µt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AePq‡K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mwÂwZ‡Z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vbvšÍi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n‡jv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1,15,115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1,15,115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Avq weeibx                        †Wt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AePq wnmve                       †µt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(AePq wnmve eÜ Kiv n‡jv)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1,15,115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1,15,115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00200" y="8382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2012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3810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1143000"/>
          <a:ext cx="7924799" cy="1761990"/>
        </p:xfrm>
        <a:graphic>
          <a:graphicData uri="http://schemas.openxmlformats.org/drawingml/2006/table">
            <a:tbl>
              <a:tblPr/>
              <a:tblGrid>
                <a:gridCol w="838201"/>
                <a:gridCol w="1563254"/>
                <a:gridCol w="595968"/>
                <a:gridCol w="1006110"/>
                <a:gridCol w="1006110"/>
                <a:gridCol w="1006110"/>
                <a:gridCol w="1006110"/>
                <a:gridCol w="902936"/>
              </a:tblGrid>
              <a:tr h="24070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itbs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   Ñ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115115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115115</a:t>
                      </a:r>
                      <a:endParaRPr lang="en-US" sz="18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115115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   Ñ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343400"/>
          <a:ext cx="7543798" cy="1902198"/>
        </p:xfrm>
        <a:graphic>
          <a:graphicData uri="http://schemas.openxmlformats.org/drawingml/2006/table">
            <a:tbl>
              <a:tblPr/>
              <a:tblGrid>
                <a:gridCol w="957739"/>
                <a:gridCol w="1155448"/>
                <a:gridCol w="740129"/>
                <a:gridCol w="957739"/>
                <a:gridCol w="957739"/>
                <a:gridCol w="957739"/>
                <a:gridCol w="957739"/>
                <a:gridCol w="859526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itbs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2012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AePh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115115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264615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0" y="35814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1524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143000"/>
            <a:ext cx="83820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wm‡jU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mv`gvb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bynxb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d¨vkb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wWRvBbvi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whwb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Òmv`gvb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A‡Uv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d¨vkb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wWRvBb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nvDmÓ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KY©avi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2012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RyjvB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Rvcvb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†_‡K 10,00,000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¯^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qswµq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wWRvBb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Avg`vwb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15%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f¨vU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Avbqb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ms¯’vcb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eve`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h_v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µ‡g 10,000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15,000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AvbygvwbK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RxebKvj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Abygvb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†h, 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RxebKvj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fMœve‡kl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cvIqv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1,20,000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cÖwZôvbwU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gn«vmgvb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c×wZ‡Z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lang="en-US" sz="24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wL‡q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mviYx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	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Avg`vwbi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mvaviY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msµvšÍ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                     	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57200"/>
            <a:ext cx="2362200" cy="2164080"/>
          </a:xfrm>
          <a:prstGeom prst="rect">
            <a:avLst/>
          </a:prstGeom>
        </p:spPr>
      </p:pic>
      <p:pic>
        <p:nvPicPr>
          <p:cNvPr id="9" name="Picture 8" descr="photo-1513828583688-c52646db42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"/>
            <a:ext cx="3124200" cy="2133600"/>
          </a:xfrm>
          <a:prstGeom prst="rect">
            <a:avLst/>
          </a:prstGeom>
        </p:spPr>
      </p:pic>
      <p:pic>
        <p:nvPicPr>
          <p:cNvPr id="18" name="Picture 17" descr="C:\Users\2\Pictures\800px-U.S._30_in_Center_Townshi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81000"/>
            <a:ext cx="2667000" cy="2133600"/>
          </a:xfrm>
          <a:prstGeom prst="rect">
            <a:avLst/>
          </a:prstGeom>
          <a:noFill/>
        </p:spPr>
      </p:pic>
      <p:pic>
        <p:nvPicPr>
          <p:cNvPr id="22" name="Picture 21" descr="Ellen_H._Swallow_Richards_House_Boston_MA_01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3200400" y="3581400"/>
            <a:ext cx="2952750" cy="2506156"/>
          </a:xfrm>
          <a:prstGeom prst="rect">
            <a:avLst/>
          </a:prstGeom>
        </p:spPr>
      </p:pic>
      <p:grpSp>
        <p:nvGrpSpPr>
          <p:cNvPr id="2" name="Group 7"/>
          <p:cNvGrpSpPr/>
          <p:nvPr/>
        </p:nvGrpSpPr>
        <p:grpSpPr>
          <a:xfrm>
            <a:off x="270101" y="3733800"/>
            <a:ext cx="2606537" cy="2731532"/>
            <a:chOff x="-18950" y="4221480"/>
            <a:chExt cx="3475382" cy="2482632"/>
          </a:xfrm>
        </p:grpSpPr>
        <p:pic>
          <p:nvPicPr>
            <p:cNvPr id="25" name="Picture 24" descr="cross_jali_dining_set1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8950" y="4221480"/>
              <a:ext cx="3475382" cy="2057400"/>
            </a:xfrm>
            <a:prstGeom prst="rect">
              <a:avLst/>
            </a:prstGeom>
          </p:spPr>
        </p:pic>
        <p:sp>
          <p:nvSpPr>
            <p:cNvPr id="26" name="TextBox 17"/>
            <p:cNvSpPr txBox="1"/>
            <p:nvPr/>
          </p:nvSpPr>
          <p:spPr>
            <a:xfrm>
              <a:off x="1066800" y="633478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pic>
        <p:nvPicPr>
          <p:cNvPr id="28" name="Picture 27" descr="C:\Users\Public\Pictures\Sample Pictures\hksk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779354">
            <a:off x="6252734" y="3301478"/>
            <a:ext cx="2592100" cy="295708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438400" y="2819400"/>
            <a:ext cx="396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`„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k¨gvb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xmlns="" val="2222792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7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810000"/>
            <a:ext cx="2390588" cy="2438400"/>
          </a:xfrm>
          <a:prstGeom prst="rect">
            <a:avLst/>
          </a:prstGeom>
        </p:spPr>
      </p:pic>
      <p:pic>
        <p:nvPicPr>
          <p:cNvPr id="3" name="Picture 2" descr="download (5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962400"/>
            <a:ext cx="2895600" cy="2133600"/>
          </a:xfrm>
          <a:prstGeom prst="rect">
            <a:avLst/>
          </a:prstGeom>
        </p:spPr>
      </p:pic>
      <p:pic>
        <p:nvPicPr>
          <p:cNvPr id="4" name="Picture 3" descr="download (7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57200"/>
            <a:ext cx="2590800" cy="2514600"/>
          </a:xfrm>
          <a:prstGeom prst="rect">
            <a:avLst/>
          </a:prstGeom>
        </p:spPr>
      </p:pic>
      <p:pic>
        <p:nvPicPr>
          <p:cNvPr id="5" name="Picture 4" descr="images (2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886200"/>
            <a:ext cx="3128053" cy="2133600"/>
          </a:xfrm>
          <a:prstGeom prst="rect">
            <a:avLst/>
          </a:prstGeom>
        </p:spPr>
      </p:pic>
      <p:pic>
        <p:nvPicPr>
          <p:cNvPr id="6" name="Picture 5" descr="images (3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7006">
            <a:off x="6580639" y="455660"/>
            <a:ext cx="2413204" cy="2442923"/>
          </a:xfrm>
          <a:prstGeom prst="rect">
            <a:avLst/>
          </a:prstGeom>
        </p:spPr>
      </p:pic>
      <p:pic>
        <p:nvPicPr>
          <p:cNvPr id="7" name="Picture 6" descr="images (2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3856" y="457200"/>
            <a:ext cx="2986944" cy="2491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4600" y="3124200"/>
            <a:ext cx="396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A`„k¨gvb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629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8g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`„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k¨gvb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A`„k¨gvb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70104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mviYx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Rv‡e`vmg~n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286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cÖkœ</a:t>
            </a:r>
            <a:endParaRPr lang="en-US" sz="36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1066801"/>
            <a:ext cx="85344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h‡kvi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wbUj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Kv¤úvwb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Rvbyqvwi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2011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µq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‡_ m¤ú„³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cwienb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60,000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ms¯’vcb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eve` 90,000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AvbygvwbK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Avqy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®‹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fMœvve‡kl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50,000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cÖwZ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el©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µ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gn«vmgvb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c`awZ‡Z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wm`&amp;avšÍ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MÖnY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400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µ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gn«vmgvb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c×wZ‡Z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AeP‡qi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cÖ_g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yB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cÖ_g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cÖ¯‘Z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mgvavbt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K) µ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=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=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240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sz="240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fMœve‡klgyj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50000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     = 1 -10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(65000 /650000)=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= µ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qg~j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650000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	= 23%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78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5105400"/>
            <a:ext cx="1828800" cy="403225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78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466306" y="6134100"/>
            <a:ext cx="1143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143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mviYx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286000"/>
          <a:ext cx="7924799" cy="1607058"/>
        </p:xfrm>
        <a:graphic>
          <a:graphicData uri="http://schemas.openxmlformats.org/drawingml/2006/table">
            <a:tbl>
              <a:tblPr/>
              <a:tblGrid>
                <a:gridCol w="854636"/>
                <a:gridCol w="1452880"/>
                <a:gridCol w="877943"/>
                <a:gridCol w="1386541"/>
                <a:gridCol w="1453610"/>
                <a:gridCol w="1899189"/>
              </a:tblGrid>
              <a:tr h="7658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eQi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µ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qg~j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nvi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2000" b="1" smtClean="0">
                          <a:latin typeface="SutonnyMJ"/>
                          <a:ea typeface="Times New Roman"/>
                          <a:cs typeface="Times New Roman"/>
                        </a:rPr>
                        <a:t>µgn«vmgvb D×…Ë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650000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149500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500500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500500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115115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264615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385385</a:t>
                      </a: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1" y="1752600"/>
          <a:ext cx="6995159" cy="3785616"/>
        </p:xfrm>
        <a:graphic>
          <a:graphicData uri="http://schemas.openxmlformats.org/drawingml/2006/table">
            <a:tbl>
              <a:tblPr/>
              <a:tblGrid>
                <a:gridCol w="664014"/>
                <a:gridCol w="2998656"/>
                <a:gridCol w="732680"/>
                <a:gridCol w="1299539"/>
                <a:gridCol w="130027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 †Wt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‡µt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(‡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µq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n‡jv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6,50,000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6,50,000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AePq wnmve                       †Wt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  AePq mwÂwZ wnmve           †µt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(AePq‡K AePq mwÂwZ‡Z ¯’vbvšÍi Kiv n‡jv)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1,49,500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1,49,500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Avq weeibx                        †Wt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AePq wnmve                       †µt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(AePq wnmve eÜ Kiv n‡jv)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1,49,500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1,49,500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00200" y="8382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2011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</TotalTime>
  <Words>513</Words>
  <Application>Microsoft Office PowerPoint</Application>
  <PresentationFormat>On-screen Show (4:3)</PresentationFormat>
  <Paragraphs>155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</cp:revision>
  <dcterms:created xsi:type="dcterms:W3CDTF">2006-08-16T00:00:00Z</dcterms:created>
  <dcterms:modified xsi:type="dcterms:W3CDTF">2020-05-21T18:42:25Z</dcterms:modified>
</cp:coreProperties>
</file>