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66" r:id="rId2"/>
    <p:sldId id="261" r:id="rId3"/>
    <p:sldId id="262" r:id="rId4"/>
    <p:sldId id="263" r:id="rId5"/>
    <p:sldId id="282" r:id="rId6"/>
    <p:sldId id="283" r:id="rId7"/>
    <p:sldId id="284" r:id="rId8"/>
    <p:sldId id="280" r:id="rId9"/>
    <p:sldId id="267" r:id="rId10"/>
    <p:sldId id="269" r:id="rId11"/>
    <p:sldId id="274" r:id="rId12"/>
    <p:sldId id="272" r:id="rId13"/>
    <p:sldId id="273" r:id="rId14"/>
    <p:sldId id="276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9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2983C-6F26-451B-827C-08FF76054552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5F73B-89AD-4628-B34D-6F64D1F61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5F73B-89AD-4628-B34D-6F64D1F61FF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DEFEA-ADCD-4299-B937-667ACA240D7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67740" y="478564"/>
            <a:ext cx="5300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22860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CMJ" pitchFamily="2" charset="0"/>
                <a:cs typeface="SutonnyMJ" pitchFamily="2" charset="0"/>
              </a:rPr>
              <a:t>    </a:t>
            </a:r>
            <a:r>
              <a:rPr lang="en-US" sz="8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¯^</a:t>
            </a:r>
            <a:r>
              <a:rPr lang="en-US" sz="8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vMZg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Picture 6" descr="images (1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600200"/>
            <a:ext cx="67056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660377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6800" y="0"/>
            <a:ext cx="7391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weeiYxi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di‡gU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838200"/>
          <a:ext cx="8991600" cy="5558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1880"/>
                <a:gridCol w="795717"/>
                <a:gridCol w="1114003"/>
              </a:tblGrid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SutonnyMJ" pitchFamily="2" charset="0"/>
                          <a:cs typeface="SutonnyMJ" pitchFamily="2" charset="0"/>
                        </a:rPr>
                        <a:t>weeiY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  <a:tr h="681723">
                <a:tc>
                  <a:txBody>
                    <a:bodyPr/>
                    <a:lstStyle/>
                    <a:p>
                      <a:pPr marL="514350" indent="-514350" algn="r">
                        <a:buFont typeface="Wingdings" pitchFamily="2" charset="2"/>
                        <a:buChar char="q"/>
                      </a:pPr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cvk</a:t>
                      </a:r>
                      <a:r>
                        <a:rPr lang="en-US" sz="3200" b="1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eB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dirty="0" smtClean="0">
                          <a:latin typeface="SutonnyMJ" pitchFamily="2" charset="0"/>
                          <a:cs typeface="SutonnyMJ" pitchFamily="2" charset="0"/>
                        </a:rPr>
                        <a:t>/ </a:t>
                      </a:r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e¨vsK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weeiYx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gvZv‡eK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e¨vsKRgv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****</a:t>
                      </a:r>
                      <a:endParaRPr lang="en-US" sz="2400" b="1" dirty="0"/>
                    </a:p>
                  </a:txBody>
                  <a:tcPr/>
                </a:tc>
              </a:tr>
              <a:tr h="3910936">
                <a:tc>
                  <a:txBody>
                    <a:bodyPr/>
                    <a:lstStyle/>
                    <a:p>
                      <a:endParaRPr lang="en-US" sz="24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bM`vb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eB‡qi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K_v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wPšÍv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Ki‡Z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n‡e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</a:p>
                    <a:p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hw`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bM`vb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eB‡Z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Kv‡bv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jb‡`b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hvM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Zzwg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Ki‡e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hvM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(+)</a:t>
                      </a:r>
                    </a:p>
                    <a:p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Kv‡bv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jb‡`b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we‡qvM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vK‡j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Zzwg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Ki‡e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we‡qvM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 (Ñ)</a:t>
                      </a:r>
                    </a:p>
                    <a:p>
                      <a:endParaRPr lang="en-US" sz="1800" baseline="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r>
                        <a:rPr lang="en-US" sz="2800" b="1" dirty="0" err="1" smtClean="0">
                          <a:latin typeface="SutonnyMJ" pitchFamily="2" charset="0"/>
                          <a:cs typeface="SutonnyMJ" pitchFamily="2" charset="0"/>
                        </a:rPr>
                        <a:t>cvk</a:t>
                      </a:r>
                      <a:r>
                        <a:rPr lang="en-US" sz="2800" b="1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SutonnyMJ" pitchFamily="2" charset="0"/>
                          <a:cs typeface="SutonnyMJ" pitchFamily="2" charset="0"/>
                        </a:rPr>
                        <a:t>eB</a:t>
                      </a:r>
                      <a:r>
                        <a:rPr lang="en-US" sz="2800" b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smtClean="0">
                          <a:latin typeface="SutonnyMJ" pitchFamily="2" charset="0"/>
                          <a:cs typeface="SutonnyMJ" pitchFamily="2" charset="0"/>
                        </a:rPr>
                        <a:t>/ </a:t>
                      </a:r>
                      <a:r>
                        <a:rPr lang="en-US" sz="2800" b="1" dirty="0" err="1" smtClean="0">
                          <a:latin typeface="SutonnyMJ" pitchFamily="2" charset="0"/>
                          <a:cs typeface="SutonnyMJ" pitchFamily="2" charset="0"/>
                        </a:rPr>
                        <a:t>e¨vsK</a:t>
                      </a:r>
                      <a:r>
                        <a:rPr lang="en-US" sz="2800" b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weeiYx</a:t>
                      </a:r>
                      <a:r>
                        <a:rPr lang="en-US" sz="2800" b="1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8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gvZv‡eK</a:t>
                      </a:r>
                      <a:r>
                        <a:rPr lang="en-US" sz="2800" b="1" baseline="0" dirty="0" smtClean="0">
                          <a:latin typeface="SutonnyMJ" pitchFamily="2" charset="0"/>
                          <a:cs typeface="SutonnyMJ" pitchFamily="2" charset="0"/>
                        </a:rPr>
                        <a:t> e¨vsKRgvwZwi³</a:t>
                      </a:r>
                      <a:endParaRPr lang="en-US" sz="3200" b="1" baseline="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24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bM`vb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eB‡qi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K_v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wPšÍv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Ki‡Z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n‡e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</a:p>
                    <a:p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hw`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bM`vb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eB‡Z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Kv‡bv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jb‡`b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hvM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Zzwg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Ki‡e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we‡qvM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(Ñ)</a:t>
                      </a:r>
                    </a:p>
                    <a:p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Kv‡bv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jb‡`b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we‡qvM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vK‡j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Zzwg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Ki‡e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hvM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(+)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400" b="1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400" b="1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400" b="1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400" b="1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400" b="1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400" b="1" smtClean="0">
                          <a:latin typeface="SutonnyMJ" pitchFamily="2" charset="0"/>
                          <a:cs typeface="SutonnyMJ" pitchFamily="2" charset="0"/>
                        </a:rPr>
                        <a:t>****</a:t>
                      </a:r>
                      <a:endParaRPr lang="en-US" sz="2400" b="1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400" b="1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609600"/>
            <a:ext cx="58674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bv`vi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cvwiÑ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UvKv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cÖvß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‡PK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Av`v‡qi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RgvK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…Z †PK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cÖvc¨wej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3581400"/>
            <a:ext cx="62484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cvIbv`vi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cÖ‡`qwnmve‡K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w`‡Z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cv‡iÑ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UvKv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‡PK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Bmy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cÖ‡`qwej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0" y="152400"/>
            <a:ext cx="434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838200"/>
            <a:ext cx="8839200" cy="601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04800" y="838200"/>
            <a:ext cx="86106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XvKv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evW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©-2019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Rbve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ingv‡bi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wnmve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31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wW‡m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¤^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2018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Zvwi‡L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wb¤œwjwLZ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Z_¨mg~n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bqv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n‡q‡Q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r"/>
              </a:tabLst>
            </a:pP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(1)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bM`vb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Abyhvqx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e¨vsK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Rgvi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DØ„Ë 70,000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</a:t>
            </a:r>
            <a:r>
              <a:rPr lang="en-US" sz="24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)	 5,000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Bmy¨K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…Z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GKwU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†PK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cwi‡kv‡ai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GLbI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e¨vs‡K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Dc¯’vwcZ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nqwb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</a:t>
            </a:r>
            <a:r>
              <a:rPr lang="en-US" sz="24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)	 10,000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GKwU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†PK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Av`v‡qi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e¨vs‡K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Rgv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qv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n‡q‡Q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wKš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‘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e¨vsK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KZ…©K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GL‡bv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Av`vq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nqwb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(4)	 ‡`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bv`vi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KZ…©K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mivmwi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15,000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e¨vs‡K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Rgv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qv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n‡q‡Q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wKš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‘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bM`vb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eB‡Z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wjwce`a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nqwb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(5)</a:t>
            </a:r>
            <a:r>
              <a:rPr lang="en-US" sz="24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Bmy¨K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…Z †PK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e¨vsK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KZ…©K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cÖZ¨vL¨vb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3,000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(6)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e¨vsK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KZ…©K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jf¨vsk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Av`vq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2,000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bM`vb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eB‡Z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wjwce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×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nqwb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(7)	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e¨vsK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KZ…©K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avh©K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…Z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PvR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 100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e¨vsK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my` 200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bM`vb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eB‡Z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wjwce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×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nqwb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(K)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e¨vsK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weeiYx‡Z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wjLv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nqwb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Giƒc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jb‡`‡bi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ZvwjKv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ˆ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Zwi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2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(L)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Dc‡iv³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Z_¨vewj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GKwU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e¨vsK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mgš^q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weeiYx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cÖ¯‘Z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4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(M)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</a:t>
            </a:r>
            <a:r>
              <a:rPr lang="en-US" sz="24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), (5), (6)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(7)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jb‡`bmg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~‡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vwLjv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4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0"/>
            <a:ext cx="434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cª‡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kœi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mgvavb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661603"/>
          <a:ext cx="8763001" cy="6196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1638"/>
                <a:gridCol w="1085682"/>
                <a:gridCol w="1085681"/>
              </a:tblGrid>
              <a:tr h="62465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SutonnyMJ" pitchFamily="2" charset="0"/>
                          <a:cs typeface="SutonnyMJ" pitchFamily="2" charset="0"/>
                        </a:rPr>
                        <a:t>weeiY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  <a:tr h="446179">
                <a:tc>
                  <a:txBody>
                    <a:bodyPr/>
                    <a:lstStyle/>
                    <a:p>
                      <a:pPr marL="514350" indent="-514350" algn="r">
                        <a:buFont typeface="Wingdings" pitchFamily="2" charset="2"/>
                        <a:buNone/>
                      </a:pPr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bM`vb</a:t>
                      </a:r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eB</a:t>
                      </a:r>
                      <a:r>
                        <a:rPr lang="en-US" sz="2400" b="1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gvZv‡eK</a:t>
                      </a:r>
                      <a:r>
                        <a:rPr lang="en-US" sz="2400" b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e¨vsKRgv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SutonnyMJ" pitchFamily="2" charset="0"/>
                          <a:cs typeface="SutonnyMJ" pitchFamily="2" charset="0"/>
                        </a:rPr>
                        <a:t>70000</a:t>
                      </a:r>
                      <a:endParaRPr lang="en-US" sz="1800" b="1" dirty="0"/>
                    </a:p>
                  </a:txBody>
                  <a:tcPr/>
                </a:tc>
              </a:tr>
              <a:tr h="5099117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wbqg-cvk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eB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/ </a:t>
                      </a:r>
                      <a:r>
                        <a:rPr lang="en-US" sz="240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e¨vsK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weeiYxi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K_v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wPšÍv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Ki‡Z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n‡e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hw`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cvk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eB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/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e¨vsK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weeiYx‡Z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Kv‡bv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jb‡`b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hvM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Zzwg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Ki‡e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hvM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(+)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Kv‡bv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jb‡`b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we‡qvM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vK‡j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Zzwg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Ki‡e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we‡qvM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 (Ñ)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(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)	 5,000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UvKvi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Bmy¨K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…Z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GKwU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†PK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cwi‡kv‡ai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Rb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¨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GLbI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e¨vs‡K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Dc¯’vwcZ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nqwb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|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(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)	 10,000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UvKvi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GKwU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†PK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Av`v‡qi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Rb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¨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e¨vs‡K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Rgv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†`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qv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n‡q‡Q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wKš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‘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e¨vsK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KZ…©K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GL‡bv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Av`vq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nqwb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|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(4)	 ‡`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bv`vi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KZ…©K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mivmwi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15,000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e¨vs‡K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Rgv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†`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qv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n‡q‡Q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wKš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‘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bM`vb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eB‡Z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wjwce`a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nqwb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|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(5)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Bmy¨K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…Z †PK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e¨vsK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KZ…©K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cÖZ¨vL¨vb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3,000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|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(6)</a:t>
                      </a:r>
                      <a:r>
                        <a:rPr kumimoji="0" lang="en-US" sz="2000" b="0" i="0" u="none" strike="noStrike" cap="none" normalizeH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e¨vsK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KZ…©K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jf¨vsk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Av`vq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2,000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hv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bM`vb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eB‡Z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wjwce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×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nqwb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|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457200" marR="0" lvl="0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Both" startAt="7"/>
                        <a:tabLst>
                          <a:tab pos="5486400" algn="r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e¨vsK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KZ…©K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avh©K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…Z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PvR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© 100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</a:p>
                    <a:p>
                      <a:pPr marL="457200" marR="0" lvl="0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Both" startAt="7"/>
                        <a:tabLst>
                          <a:tab pos="5486400" algn="r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Ges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e¨vsK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my` 200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bM`vb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eB‡Z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wjwce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×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nqwb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|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                     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                              </a:t>
                      </a:r>
                      <a:r>
                        <a:rPr lang="en-US" sz="2000" b="1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cvk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eB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/</a:t>
                      </a:r>
                      <a:r>
                        <a:rPr lang="en-US" sz="2000" b="1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e¨vsK</a:t>
                      </a:r>
                      <a:r>
                        <a:rPr lang="en-US" sz="2000" b="1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weeiYx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eB</a:t>
                      </a:r>
                      <a:r>
                        <a:rPr lang="en-US" sz="2000" b="1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="1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gvZv‡eK</a:t>
                      </a:r>
                      <a:r>
                        <a:rPr lang="en-US" sz="2000" b="1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e¨vsKRgv</a:t>
                      </a:r>
                      <a:endParaRPr lang="en-US" sz="20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5000 </a:t>
                      </a:r>
                      <a:endParaRPr lang="en-US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(10000) </a:t>
                      </a:r>
                      <a:endParaRPr lang="en-US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sz="2000" dirty="0" smtClean="0">
                        <a:solidFill>
                          <a:srgbClr val="00206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15000</a:t>
                      </a:r>
                    </a:p>
                    <a:p>
                      <a:endParaRPr lang="en-US" sz="2000" dirty="0" smtClean="0">
                        <a:solidFill>
                          <a:srgbClr val="00206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3000</a:t>
                      </a:r>
                    </a:p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2000</a:t>
                      </a:r>
                    </a:p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(100)</a:t>
                      </a:r>
                    </a:p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200</a:t>
                      </a:r>
                      <a:endParaRPr lang="en-US" sz="2000" dirty="0">
                        <a:solidFill>
                          <a:srgbClr val="00206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solidFill>
                          <a:srgbClr val="00206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000" dirty="0" smtClean="0">
                        <a:solidFill>
                          <a:srgbClr val="00206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000" dirty="0" smtClean="0">
                        <a:solidFill>
                          <a:srgbClr val="00206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000" dirty="0" smtClean="0">
                        <a:solidFill>
                          <a:srgbClr val="00206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000" dirty="0" smtClean="0">
                        <a:solidFill>
                          <a:srgbClr val="00206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000" dirty="0" smtClean="0">
                        <a:solidFill>
                          <a:srgbClr val="00206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000" dirty="0" smtClean="0">
                        <a:solidFill>
                          <a:srgbClr val="00206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000" dirty="0" smtClean="0">
                        <a:solidFill>
                          <a:srgbClr val="00206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000" dirty="0" smtClean="0">
                        <a:solidFill>
                          <a:srgbClr val="00206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000" dirty="0" smtClean="0">
                        <a:solidFill>
                          <a:srgbClr val="00206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000" dirty="0" smtClean="0">
                        <a:solidFill>
                          <a:srgbClr val="00206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000" dirty="0" smtClean="0">
                        <a:solidFill>
                          <a:srgbClr val="00206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000" dirty="0" smtClean="0">
                        <a:solidFill>
                          <a:srgbClr val="00206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15100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00206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85100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152400"/>
            <a:ext cx="434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762000"/>
            <a:ext cx="8839200" cy="601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28600" y="685801"/>
            <a:ext cx="8686800" cy="5239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ivRkvnx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evW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©-2019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	2018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mv‡ji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31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wW‡m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¤^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Zvwi‡L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wgï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UªWv‡m©i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bM`vb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I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e¨vsK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weeiYxi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Miwg‡ji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KviYmg~n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‡¤œ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ewY©Z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n‡jv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t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lang="en-US" sz="1050" dirty="0" smtClean="0">
              <a:solidFill>
                <a:schemeClr val="bg1"/>
              </a:solidFill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(1)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bM`vb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gvZv‡eK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e¨vsK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Rgvi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DØ„‡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Ëi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cwigvY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(31-12-2018) 40,000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(2)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e¨vsK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KZ…©K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cvIbv`vi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kvnbvR‡K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20,000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cwi‡kva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n‡q‡Q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bM`vb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evB‡q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wjwce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×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nqwb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(3)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‡`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bv`vi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KZ…©K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mivmwi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e¨vs‡K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Rgv`vb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8,000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bM`vb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eB‡q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jLv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nqwb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(4) 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Av`v‡qi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e¨vs‡K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5,000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†PK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Rgv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qv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n‡qwQj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wKš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‘ 31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wW‡m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¤^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Zvwi‡Li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g‡a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e¨vsK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KZ…©K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Av`vq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nqwb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(5)</a:t>
            </a:r>
            <a:r>
              <a:rPr lang="en-US" sz="24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e¨vsK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KZ…©K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gÄywiK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…Z my` 2,500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bM`vb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eB‡Z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jLv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nqwb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(6) 	2,000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, 3,500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I 3,5,000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wZbLvwb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†PK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Bmy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n‡qwQj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wKš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‘ 5,000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PKwU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h_vh_fv‡e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e¨vs‡K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cwi‡kv‡ai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Dc¯’vwcZ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n‡q‡Q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(K)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Bmy¨K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…Z †PK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e¨vs‡K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Dc¯’vwcZ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nqwb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cwigvY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wbY©q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		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(L)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2, 3, 4 I 5bs 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dv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¸‡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jvi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vwLjv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LvI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e¨vL¨v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cÖ‡qvRb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)		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(M)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2018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mv‡ji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31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wW‡m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¤^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Zvwi‡L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wgï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UªWvm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e¨vsK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mgš^q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weeiYx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ˆ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Zwi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457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1524000"/>
            <a:ext cx="7620000" cy="3352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6600" dirty="0"/>
          </a:p>
        </p:txBody>
      </p:sp>
    </p:spTree>
  </p:cSld>
  <p:clrMapOvr>
    <a:masterClrMapping/>
  </p:clrMapOvr>
  <p:transition spd="med">
    <p:plus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7341" y="3639310"/>
            <a:ext cx="528066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wbg©j</a:t>
            </a:r>
            <a:r>
              <a:rPr lang="en-US" sz="28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cvj</a:t>
            </a:r>
            <a:r>
              <a:rPr lang="en-US" sz="28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8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28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Avqye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wewe</a:t>
            </a:r>
            <a:r>
              <a:rPr lang="en-US" sz="28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wmwU</a:t>
            </a:r>
            <a:r>
              <a:rPr lang="en-US" sz="28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K‡cv</a:t>
            </a:r>
            <a:r>
              <a:rPr lang="en-US" sz="28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8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ikb</a:t>
            </a:r>
            <a:r>
              <a:rPr lang="en-US" sz="28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2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KY©dzjx,PÆMÖvg</a:t>
            </a:r>
            <a:r>
              <a:rPr lang="en-US" sz="2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SutonnyCMJ" pitchFamily="2" charset="0"/>
            </a:endParaRPr>
          </a:p>
        </p:txBody>
      </p:sp>
      <p:pic>
        <p:nvPicPr>
          <p:cNvPr id="5" name="Picture 4" descr="69433053_738315739945202_5194402317582991360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371600"/>
            <a:ext cx="19812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535234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ownload (6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1544" y="3352800"/>
            <a:ext cx="2910056" cy="2446020"/>
          </a:xfrm>
          <a:prstGeom prst="rect">
            <a:avLst/>
          </a:prstGeom>
        </p:spPr>
      </p:pic>
      <p:pic>
        <p:nvPicPr>
          <p:cNvPr id="9" name="Picture 8" descr="download (6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81000"/>
            <a:ext cx="3012141" cy="2362200"/>
          </a:xfrm>
          <a:prstGeom prst="rect">
            <a:avLst/>
          </a:prstGeom>
        </p:spPr>
      </p:pic>
      <p:pic>
        <p:nvPicPr>
          <p:cNvPr id="12" name="Picture 11" descr="download (6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6600" y="381000"/>
            <a:ext cx="2619022" cy="2209800"/>
          </a:xfrm>
          <a:prstGeom prst="rect">
            <a:avLst/>
          </a:prstGeom>
        </p:spPr>
      </p:pic>
      <p:pic>
        <p:nvPicPr>
          <p:cNvPr id="15" name="Picture 14" descr="download (66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" y="3352800"/>
            <a:ext cx="2819400" cy="2453640"/>
          </a:xfrm>
          <a:prstGeom prst="rect">
            <a:avLst/>
          </a:prstGeom>
        </p:spPr>
      </p:pic>
      <p:pic>
        <p:nvPicPr>
          <p:cNvPr id="16" name="Picture 15" descr="download (67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400" y="3352800"/>
            <a:ext cx="2667000" cy="2514600"/>
          </a:xfrm>
          <a:prstGeom prst="rect">
            <a:avLst/>
          </a:prstGeom>
        </p:spPr>
      </p:pic>
      <p:pic>
        <p:nvPicPr>
          <p:cNvPr id="27" name="Picture 26" descr="images (26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43600" y="304800"/>
            <a:ext cx="30480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279228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371600"/>
            <a:ext cx="6248400" cy="396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1g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3q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weeiYx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371600"/>
            <a:ext cx="6096000" cy="396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dj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Aa¨v‡qi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PvU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mg~n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PvU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mg~n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ivLvi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Dcvq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cª‡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kœi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mgvavb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6800" y="0"/>
            <a:ext cx="6858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weeiYx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914400"/>
            <a:ext cx="80772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ashbook-passbook-and-brc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678" y="914400"/>
            <a:ext cx="8109122" cy="5715000"/>
          </a:xfrm>
          <a:prstGeom prst="rect">
            <a:avLst/>
          </a:prstGeom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6800" y="0"/>
            <a:ext cx="6858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weeiYx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838200"/>
            <a:ext cx="80772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ank-reconciliation-statemen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14400"/>
            <a:ext cx="8153400" cy="57912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8763000" cy="457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weeiYx‡Z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D‡jøwLZ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DØ„Ë</a:t>
            </a:r>
          </a:p>
          <a:p>
            <a:pPr marL="742950" indent="-742950">
              <a:buAutoNum type="arabicPeriod"/>
            </a:pP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bM`vb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gvZv‡eK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e¨vsKRgv</a:t>
            </a:r>
            <a:endParaRPr lang="en-US" sz="3600" b="1" dirty="0" smtClean="0">
              <a:latin typeface="SutonnyMJ" pitchFamily="2" charset="0"/>
              <a:cs typeface="SutonnyMJ" pitchFamily="2" charset="0"/>
            </a:endParaRPr>
          </a:p>
          <a:p>
            <a:pPr marL="742950" indent="-742950">
              <a:buAutoNum type="arabicPeriod"/>
            </a:pP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bM`vb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gvZv‡eK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e¨vsKRgvwZwi³</a:t>
            </a:r>
          </a:p>
          <a:p>
            <a:pPr marL="742950" indent="-742950">
              <a:buFontTx/>
              <a:buAutoNum type="arabicPeriod"/>
            </a:pP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cvk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/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gvZv‡eK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e¨vsKRgv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cvk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/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gvZv‡eK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e¨vsKRgvwZwi³</a:t>
            </a:r>
            <a:endParaRPr lang="en-US" sz="3600" b="1" dirty="0" smtClean="0">
              <a:latin typeface="SutonnyMJ" pitchFamily="2" charset="0"/>
              <a:cs typeface="SutonnyMJ" pitchFamily="2" charset="0"/>
            </a:endParaRPr>
          </a:p>
          <a:p>
            <a:pPr marL="742950" indent="-742950" algn="ctr">
              <a:buAutoNum type="arabicPeriod"/>
            </a:pP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6800" y="152400"/>
            <a:ext cx="6858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di‡gU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1143000"/>
          <a:ext cx="8610599" cy="5232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1800"/>
                <a:gridCol w="762000"/>
                <a:gridCol w="1066799"/>
              </a:tblGrid>
              <a:tr h="43654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SutonnyMJ" pitchFamily="2" charset="0"/>
                          <a:cs typeface="SutonnyMJ" pitchFamily="2" charset="0"/>
                        </a:rPr>
                        <a:t>weeiY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  <a:tr h="681723">
                <a:tc>
                  <a:txBody>
                    <a:bodyPr/>
                    <a:lstStyle/>
                    <a:p>
                      <a:pPr marL="514350" indent="-514350" algn="r">
                        <a:buFont typeface="Wingdings" pitchFamily="2" charset="2"/>
                        <a:buChar char="q"/>
                      </a:pPr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bM`vb</a:t>
                      </a:r>
                      <a:r>
                        <a:rPr lang="en-US" sz="3200" b="1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eB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gvZv‡eK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e¨vsKRgv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SutonnyMJ" pitchFamily="2" charset="0"/>
                          <a:cs typeface="SutonnyMJ" pitchFamily="2" charset="0"/>
                        </a:rPr>
                        <a:t>****</a:t>
                      </a:r>
                      <a:endParaRPr lang="en-US" sz="2000" b="1" dirty="0"/>
                    </a:p>
                  </a:txBody>
                  <a:tcPr/>
                </a:tc>
              </a:tr>
              <a:tr h="3910936"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rgbClr val="FF000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cvk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eB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/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e¨vsK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weeiYxi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K_v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wPšÍv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Ki‡Z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n‡e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</a:p>
                    <a:p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hw`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cvk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eB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/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e¨vsK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weeiYx‡Z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Kv‡bv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jb‡`b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hvM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Zzwg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Ki‡e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hvM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(+)</a:t>
                      </a:r>
                    </a:p>
                    <a:p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Kv‡bv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jb‡`b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we‡qvM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vK‡j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Zzwg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Ki‡e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we‡qvM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 (Ñ)</a:t>
                      </a:r>
                    </a:p>
                    <a:p>
                      <a:endParaRPr lang="en-US" sz="2000" baseline="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bM`vb</a:t>
                      </a:r>
                      <a:r>
                        <a:rPr lang="en-US" sz="3200" b="1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eB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gvZv‡eK</a:t>
                      </a:r>
                      <a:r>
                        <a:rPr lang="en-US" sz="3200" b="1" baseline="0" dirty="0" smtClean="0">
                          <a:latin typeface="SutonnyMJ" pitchFamily="2" charset="0"/>
                          <a:cs typeface="SutonnyMJ" pitchFamily="2" charset="0"/>
                        </a:rPr>
                        <a:t> e¨vsKRgvwZwi³</a:t>
                      </a:r>
                      <a:endParaRPr lang="en-US" sz="3200" b="1" dirty="0" smtClean="0"/>
                    </a:p>
                    <a:p>
                      <a:endParaRPr lang="en-US" sz="2400" dirty="0" smtClean="0">
                        <a:solidFill>
                          <a:srgbClr val="FF000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cvk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eB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/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e¨vsK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weeiYxi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K_v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wPšÍv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Ki‡Z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n‡e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</a:p>
                    <a:p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hw`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cvk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eB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/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e¨vsK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weeiYx‡Z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Kv‡bv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jb‡`b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hvM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Zzwg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Ki‡e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we†qvM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(Ñ)</a:t>
                      </a:r>
                    </a:p>
                    <a:p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Kv‡bv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jb‡`b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we‡qvM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vK‡j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ZzwgI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Ki‡e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‡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hvM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 (+)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400" b="1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400" b="1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400" b="1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400" b="1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****</a:t>
                      </a:r>
                    </a:p>
                    <a:p>
                      <a:endParaRPr lang="en-US" sz="2400" b="1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400" b="1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284</TotalTime>
  <Words>453</Words>
  <Application>Microsoft Office PowerPoint</Application>
  <PresentationFormat>On-screen Show (4:3)</PresentationFormat>
  <Paragraphs>161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Technic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44</cp:revision>
  <dcterms:created xsi:type="dcterms:W3CDTF">2006-08-16T00:00:00Z</dcterms:created>
  <dcterms:modified xsi:type="dcterms:W3CDTF">2020-05-18T15:40:28Z</dcterms:modified>
</cp:coreProperties>
</file>