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8" r:id="rId2"/>
    <p:sldId id="280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71" r:id="rId11"/>
    <p:sldId id="269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06" autoAdjust="0"/>
    <p:restoredTop sz="95763" autoAdjust="0"/>
  </p:normalViewPr>
  <p:slideViewPr>
    <p:cSldViewPr>
      <p:cViewPr varScale="1">
        <p:scale>
          <a:sx n="84" d="100"/>
          <a:sy n="84" d="100"/>
        </p:scale>
        <p:origin x="-1603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79DBA-CCA8-45BC-B598-72436FEE5711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EFEA-ADCD-4299-B937-667ACA24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6096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576" y="1302562"/>
            <a:ext cx="8153399" cy="524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398" y="457201"/>
          <a:ext cx="8991602" cy="644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644"/>
                <a:gridCol w="1230993"/>
                <a:gridCol w="1230993"/>
                <a:gridCol w="1230993"/>
                <a:gridCol w="1230993"/>
                <a:gridCol w="1230993"/>
                <a:gridCol w="1230993"/>
              </a:tblGrid>
              <a:tr h="382136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jvf‡jvKmvb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‰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elwqK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1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wWweU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</a:tr>
              <a:tr h="382136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05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cÖwZ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gv‡m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I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39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D‡Ëvjb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12000</a:t>
                      </a: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cY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¨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Ñ</a:t>
                      </a:r>
                    </a:p>
                    <a:p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D‡Ëv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17000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668738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06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e¨w³MZ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cÖ‡qvR‡b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gvwmK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1000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Q‡ji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3000UvKv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AvqKi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eve` 2000UvKv I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395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D‡Ëvjb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cY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¨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Ñ</a:t>
                      </a:r>
                    </a:p>
                    <a:p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D‡Ëv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22000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</a:tr>
              <a:tr h="382136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07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e¨emv‡qi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5000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weµqjä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A©_ e¨w³MZ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wnmv‡e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Rgv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†`b|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7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D‡Ëvjbt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Ñ</a:t>
                      </a:r>
                    </a:p>
                    <a:p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D‡Ëv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5000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668738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08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e¨emvi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60000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µq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wb‡Ri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Kw¤úDUv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50000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Ges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D‡ËvwjZ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†_‡K 10000 †`b|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62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60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000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D‡Ëvjbt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Ñ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‡gwkb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(10000)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Ñ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D‡Ëv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10,000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‡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60000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876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GK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Zidv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`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vwLjv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c`awZi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cÖ‡qvRbxq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mgš^q</a:t>
            </a:r>
            <a:endParaRPr lang="en-US" sz="14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398" y="457201"/>
          <a:ext cx="8991602" cy="621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644"/>
                <a:gridCol w="1230993"/>
                <a:gridCol w="1230993"/>
                <a:gridCol w="1230993"/>
                <a:gridCol w="1230993"/>
                <a:gridCol w="1230993"/>
                <a:gridCol w="1230993"/>
              </a:tblGrid>
              <a:tr h="382136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jvf‡jvKmvb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‰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elwqK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1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wWweU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</a:tr>
              <a:tr h="382136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09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2000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Av`vq‡hvM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Aewkó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10%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m„wó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719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2000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‡`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52000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2000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5000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</a:txBody>
                  <a:tcPr/>
                </a:tc>
              </a:tr>
              <a:tr h="533400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10 5000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GKRb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Dwjqv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NvwlZ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Aewkó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5%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m„wó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K‡iv</a:t>
                      </a:r>
                      <a:endParaRPr lang="en-US" sz="1800" dirty="0" smtClean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5000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‡`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55000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5000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2500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</a:txBody>
                  <a:tcPr/>
                </a:tc>
              </a:tr>
              <a:tr h="382136">
                <a:tc gridSpan="7"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Kvievi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3000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Ges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wegv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mjvgx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1500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cÖ`vb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n‡q‡Q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87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Kvievi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3000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wegv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mjvgx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1500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Kvievi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3000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wegv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mjvgx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1500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68738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12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e¨emvi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60000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µq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c~‡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e©i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wQj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100000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62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†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aseline="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100000+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60000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‡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100000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µq 60000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0"/>
            <a:ext cx="845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GK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Zidv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`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vwLjv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c`awZi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cÖ‡qvRbxq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mgš^q</a:t>
            </a:r>
            <a:endParaRPr lang="en-US" sz="14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-18107" y="446864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cÖ‡qvR‡b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e¨emvq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D‡Ëvjb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K‡i‡Qb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GB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D‡ËvwjZ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A_© †_‡K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Kviev‡ii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5,000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Ab¨vb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(1)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wnmv‡ei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Av`vq‡hvM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Aewkó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wnmv‡ei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10%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(2)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Dc‡hvM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wej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e‡Kqv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(3)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Awdm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fvov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AwMÖg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cÖ`vb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vjvb‡KvVv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Avmevec‡Îi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5%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cÖviw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¤¢K I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mgvcwb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g~jab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gwR‡`i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e¨emv‡qi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ÿwZ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gwR‡`i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elwqK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wee„wZ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‰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600"/>
          <a:ext cx="5269230" cy="2625852"/>
        </p:xfrm>
        <a:graphic>
          <a:graphicData uri="http://schemas.openxmlformats.org/drawingml/2006/table">
            <a:tbl>
              <a:tblPr/>
              <a:tblGrid>
                <a:gridCol w="3429000"/>
                <a:gridCol w="971550"/>
                <a:gridCol w="868680"/>
              </a:tblGrid>
              <a:tr h="833628"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Calibri"/>
                          <a:cs typeface="Vrinda"/>
                        </a:rPr>
                        <a:t>weeiY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Calibri"/>
                          <a:cs typeface="Vrinda"/>
                        </a:rPr>
                        <a:t>31-12-2017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321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31-12-2018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321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bM` Znwej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Calibri"/>
                          <a:cs typeface="Vrinda"/>
                        </a:rPr>
                        <a:t>15,000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24,000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gRy` cY¨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Calibri"/>
                          <a:cs typeface="Vrinda"/>
                        </a:rPr>
                        <a:t>25,000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35,000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10% wewb‡qvM (01-01-2018)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cÖvc¨ wnmve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30,000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`vjvb‡KvVv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80,000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AvmevecÎ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cÖ‡`q wnmve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SutonnyMJ"/>
                          <a:ea typeface="Calibri"/>
                          <a:cs typeface="Vrinda"/>
                        </a:rPr>
                        <a:t>18,000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utonnyMJ"/>
                          <a:ea typeface="Calibri"/>
                          <a:cs typeface="Vrinda"/>
                        </a:rPr>
                        <a:t>15,000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6858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h‡kvi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  <a:r>
              <a:rPr lang="en-US" sz="14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GKRb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LyPiv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e¨emvqx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e¨emv‡qi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GKZidv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c×wZ‡Z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msiÿY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wnmv‡ei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‡¤œv³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LwZqvb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DØ„Ë¸‡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bqv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nj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cÖ‡qvR‡b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e¨emvq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D‡Ëvjb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K‡i‡Qb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GB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D‡ËvwjZ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A_© †_‡K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Kviev‡ii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5,000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0"/>
            <a:ext cx="419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evoxi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09600"/>
            <a:ext cx="2895600" cy="2312894"/>
          </a:xfrm>
          <a:prstGeom prst="rect">
            <a:avLst/>
          </a:prstGeom>
        </p:spPr>
      </p:pic>
      <p:pic>
        <p:nvPicPr>
          <p:cNvPr id="11" name="Picture 10" descr="images (4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581400"/>
            <a:ext cx="2415540" cy="2743200"/>
          </a:xfrm>
          <a:prstGeom prst="rect">
            <a:avLst/>
          </a:prstGeom>
        </p:spPr>
      </p:pic>
      <p:pic>
        <p:nvPicPr>
          <p:cNvPr id="13" name="Picture 12" descr="download (4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657600"/>
            <a:ext cx="2590800" cy="2514600"/>
          </a:xfrm>
          <a:prstGeom prst="rect">
            <a:avLst/>
          </a:prstGeom>
        </p:spPr>
      </p:pic>
      <p:pic>
        <p:nvPicPr>
          <p:cNvPr id="14" name="Picture 13" descr="download (5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609600"/>
            <a:ext cx="2380307" cy="2335039"/>
          </a:xfrm>
          <a:prstGeom prst="rect">
            <a:avLst/>
          </a:prstGeom>
        </p:spPr>
      </p:pic>
      <p:pic>
        <p:nvPicPr>
          <p:cNvPr id="17" name="Picture 16" descr="download (5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657600"/>
            <a:ext cx="2514600" cy="2590800"/>
          </a:xfrm>
          <a:prstGeom prst="rect">
            <a:avLst/>
          </a:prstGeom>
        </p:spPr>
      </p:pic>
      <p:pic>
        <p:nvPicPr>
          <p:cNvPr id="19" name="Picture 18" descr="download (58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5334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10g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GKZidv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048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cÖviw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¤¢K I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mgvcbx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g~jab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wbb©q</a:t>
            </a:r>
            <a:endParaRPr lang="en-US" sz="1400" dirty="0">
              <a:ea typeface="Times New Roman"/>
              <a:cs typeface="Times New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19400" y="914400"/>
            <a:ext cx="3200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‰</a:t>
            </a:r>
            <a:r>
              <a:rPr lang="en-US" sz="2200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lwqK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3820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38043"/>
          <a:ext cx="8001001" cy="5328753"/>
        </p:xfrm>
        <a:graphic>
          <a:graphicData uri="http://schemas.openxmlformats.org/drawingml/2006/table">
            <a:tbl>
              <a:tblPr/>
              <a:tblGrid>
                <a:gridCol w="1760171"/>
                <a:gridCol w="1038968"/>
                <a:gridCol w="1073736"/>
                <a:gridCol w="1918325"/>
                <a:gridCol w="1241837"/>
                <a:gridCol w="967964"/>
              </a:tblGrid>
              <a:tr h="1012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Ö`vq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cÖv.UvKv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Ömgvcbx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cÖvt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Önv‡Z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 †bvU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Rgv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RgvwZt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 LiPmg~n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cÖvc¨ †bvU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FY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gRy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vjvb‡KvUv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I `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v‡qi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cv_©K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f~wg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AvmevecÎ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****</a:t>
                      </a: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954024"/>
            <a:ext cx="80772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990600"/>
          <a:ext cx="7543800" cy="5555538"/>
        </p:xfrm>
        <a:graphic>
          <a:graphicData uri="http://schemas.openxmlformats.org/drawingml/2006/table">
            <a:tbl>
              <a:tblPr/>
              <a:tblGrid>
                <a:gridCol w="2792756"/>
                <a:gridCol w="864844"/>
                <a:gridCol w="2831123"/>
                <a:gridCol w="1055077"/>
              </a:tblGrid>
              <a:tr h="60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¤¢K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D‡ËvjYt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wewb‡qv‡Mi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D‡Ëvj‡Yi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‡`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bv`‡ii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evÆv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(‡W - †µ)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cv_©K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F‡bi e‡Kqv my`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 jvf (‡µ - †W)cv_©K¨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71600" y="152400"/>
            <a:ext cx="640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jvf‡jvKmvb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weeiYx</a:t>
            </a:r>
            <a:endParaRPr lang="en-US" sz="2000" dirty="0" smtClean="0">
              <a:latin typeface="SutonnyMJ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31 †k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mv‡jvi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mgvß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erm‡ii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Rb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¨</a:t>
            </a:r>
            <a:endParaRPr lang="en-US" sz="20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914400"/>
            <a:ext cx="80010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990601"/>
          <a:ext cx="7543799" cy="5684520"/>
        </p:xfrm>
        <a:graphic>
          <a:graphicData uri="http://schemas.openxmlformats.org/drawingml/2006/table">
            <a:tbl>
              <a:tblPr/>
              <a:tblGrid>
                <a:gridCol w="2792757"/>
                <a:gridCol w="923991"/>
                <a:gridCol w="2771974"/>
                <a:gridCol w="1055077"/>
              </a:tblGrid>
              <a:tr h="426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m¤ú`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Önv‡Z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 †bvU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Rgv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RgvwZt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 LiPmg~n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†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 Avq mg~n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LiP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FY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gRy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F‡Yi my`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vjvb‡KvUv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gvwjKvbv Znwejt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f~wg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 g~jab      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AvmevecÎ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g~ja‡bi my`      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wbU jvf          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Önv‡Z bM`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(-)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            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(Ñ)D‡Ëvj‡Yi my` 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†gvU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****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71600" y="152400"/>
            <a:ext cx="640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‰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elwqK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weeiYx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/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DØ„ËcÎ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31 †k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mv‡jvi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mgvß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erm‡ii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Rb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¨</a:t>
            </a:r>
            <a:endParaRPr lang="en-US" sz="24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GK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Zidv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`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vwLjv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c`awZi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cÖ‡qvRbxq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mgš^q</a:t>
            </a:r>
            <a:endParaRPr lang="en-US" sz="1400" dirty="0">
              <a:ea typeface="Times New Roman"/>
              <a:cs typeface="Times New 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762001"/>
          <a:ext cx="8762999" cy="590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513971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jvf‡jvKmvb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‰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elwqK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77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wWweU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`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vq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m¤ú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01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gvwj‡Ki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e¨w³MZ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Znwej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n‡Z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Kviev‡ii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‡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Wwjfvix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f¨vb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µq 70000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†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Wwj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70000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g~ 70000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AwZg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~ 70000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‡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Wwj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f¨b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70000</a:t>
                      </a:r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02 ‡`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wbKU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n‡Z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Av`v‡q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Amyweav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nIqvq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gvwjK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20000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wewb‡qvM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Ki‡jb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34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g~ 70000</a:t>
                      </a:r>
                      <a:endParaRPr lang="en-US" sz="1800" dirty="0" smtClean="0">
                        <a:solidFill>
                          <a:srgbClr val="262626"/>
                        </a:solidFill>
                      </a:endParaRPr>
                    </a:p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AwZg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~ 70000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03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Kviev‡ii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100000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vgwkb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µq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2/4 Ask ¯¿xi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Mnbv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µ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mieivn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100000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AwZg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~ 50000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AwZg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~ 50000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  <a:tr h="437775">
                <a:tc gridSpan="7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04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12000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I 8000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K‡ib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73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D‡Ëvjbt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12000</a:t>
                      </a: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cY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¨ 8000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Ñ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D‡Ëv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20,000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</TotalTime>
  <Words>1035</Words>
  <Application>Microsoft Office PowerPoint</Application>
  <PresentationFormat>On-screen Show (4:3)</PresentationFormat>
  <Paragraphs>343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61</cp:revision>
  <dcterms:created xsi:type="dcterms:W3CDTF">2006-08-16T00:00:00Z</dcterms:created>
  <dcterms:modified xsi:type="dcterms:W3CDTF">2020-05-14T15:34:30Z</dcterms:modified>
</cp:coreProperties>
</file>