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8" r:id="rId2"/>
    <p:sldId id="280" r:id="rId3"/>
    <p:sldId id="262" r:id="rId4"/>
    <p:sldId id="281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0" r:id="rId16"/>
    <p:sldId id="302" r:id="rId17"/>
    <p:sldId id="301" r:id="rId18"/>
    <p:sldId id="303" r:id="rId19"/>
    <p:sldId id="305" r:id="rId20"/>
    <p:sldId id="30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06" autoAdjust="0"/>
    <p:restoredTop sz="93947" autoAdjust="0"/>
  </p:normalViewPr>
  <p:slideViewPr>
    <p:cSldViewPr>
      <p:cViewPr varScale="1">
        <p:scale>
          <a:sx n="83" d="100"/>
          <a:sy n="83" d="100"/>
        </p:scale>
        <p:origin x="-162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79DBA-CCA8-45BC-B598-72436FEE5711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EFEA-ADCD-4299-B937-667ACA24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38862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   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10964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838200"/>
          <a:ext cx="8761490" cy="5715000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05565"/>
              </a:tblGrid>
              <a:tr h="317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17)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_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vK‡j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</a:t>
                      </a:r>
                    </a:p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LiPmg~n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56">
                <a:tc gridSpan="5"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18)‡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38">
                <a:tc gridSpan="5"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19)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Acwi‡kvwaZ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1500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(+)</a:t>
                      </a:r>
                    </a:p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1500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45">
                <a:tc gridSpan="5"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20)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fvov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9000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(3/4 Ask)|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GLv‡b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GK Ask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fvov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9000*4/3= 12000-9000=3000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fvov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3000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838201"/>
          <a:ext cx="8686800" cy="5852445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03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3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21)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weÁvc‡bi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PviwU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Avw_©K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eQ‡ii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Rb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Ki‡Z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|‡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4000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wejw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¤^Z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3000Amgwš^Z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3000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22)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3/4 Ask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wejw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¤^Z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wejw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¤^Z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9000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Amgwš^Z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9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23)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3/4 Ask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wejw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¤^Z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3000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Amgwš^Z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3000 (Ñ)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5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24)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7000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4000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3000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‡`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3000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862570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8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25) ‡`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bv`v‡ii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5%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bZzb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m„wó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bv`v‡ii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cwigvY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†Wt 2500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cwi.e¨q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 2500 (†`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0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26)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e„w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×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3000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†Wt 5000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cwi.e¨q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+)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Abv`vqx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mwÂwZ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5000  (†`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47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27) 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(10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gvm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cwi.e¨q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28)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mgš^q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Rv‡e`v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651239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29)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wegv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 (†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wegv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wegv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wegv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2000 (Ñ)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30)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(15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gv‡mi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3000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(Ñ)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31)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| 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8000)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6000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6000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</a:t>
                      </a:r>
                    </a:p>
                    <a:p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5"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32)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| 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8000)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mvcøvBR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2000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024267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33)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g~ja‡bi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my`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g~ja‡bi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g~jab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gvwj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.¯^Ë¡ +)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34) 5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K¨vk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·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Pzwi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†M‡Q|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wewea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35)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Avbvi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c‡_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wQbZvB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wewea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36) 3000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2600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/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2600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¯’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weµ‡q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ÿwZ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†Wt 400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e¨h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      3000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4795667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37) 10%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nv‡i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6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gv‡mi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F‡bi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my` 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|(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F‡Yi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cwigvY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F‡bi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my`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0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F‡bi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my`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5"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38)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cÖ`vb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wKš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‘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GL‡bv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cvIqv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hvqwb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†`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10000 (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+)</a:t>
                      </a:r>
                    </a:p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10000 (+)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5"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39)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Av‡qi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g‡a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5000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AbycvwR©Z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(‡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 (†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AbycvwR©Z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5000 (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5"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40)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AbycvwR©Z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Av‡qi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AwR©Z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AbycvwR©Z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 (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</a:p>
                    <a:p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†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2000 (+)</a:t>
                      </a:r>
                      <a:endParaRPr kumimoji="0" lang="en-US" sz="20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938667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520011"/>
                <a:gridCol w="162560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4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41)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mg~n‡I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Rv‡e`v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6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42)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wkÿvbwem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†M‡Q|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wkÿvbwem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‡</a:t>
                      </a:r>
                      <a:r>
                        <a:rPr kumimoji="0" lang="en-US" sz="2000" b="1" kern="120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AwMÖg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wkÿvbwem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‡</a:t>
                      </a:r>
                      <a:r>
                        <a:rPr kumimoji="0" lang="en-US" sz="2000" b="1" kern="120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mjvgx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µt1500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43)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_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vK‡jÑ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e‡Khv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mg~n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6"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 startAt="44"/>
                        <a:tabLst/>
                        <a:defRPr/>
                      </a:pP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wewb‡qv‡Mi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wewb‡qv‡Mi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my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baseline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wewb‡qv‡Mi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000" b="1" kern="120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685800"/>
          <a:ext cx="8839200" cy="6018198"/>
        </p:xfrm>
        <a:graphic>
          <a:graphicData uri="http://schemas.openxmlformats.org/drawingml/2006/table">
            <a:tbl>
              <a:tblPr/>
              <a:tblGrid>
                <a:gridCol w="935875"/>
                <a:gridCol w="4564473"/>
                <a:gridCol w="694546"/>
                <a:gridCol w="1831596"/>
                <a:gridCol w="812710"/>
              </a:tblGrid>
              <a:tr h="373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1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45)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Dcfvov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Dcfvov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†Wt 500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Dcfvov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†µt  500 (Ac.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+)    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1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46) 3000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3300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weµh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0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/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†Wt 3300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†µt 3000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weµ‡q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jvf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300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Acwi.Avq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5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47)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g¨v‡bRvi‡K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c~e©eZx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jv‡fi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10%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w`‡Z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jv‡fi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cwigvY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8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†Wt 5000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A_ev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jvf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†µt(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2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48)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g¨v‡bRvi‡K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cieZx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jv‡fi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10%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w`‡Z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jv‡fi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cwigvY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50000*10/110= 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AcwPvjb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A_ev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jvf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†µt(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 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252867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8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7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49)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AvqKi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avh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†Wt 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gvwjKvbv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¯^Ë¡ 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50) 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Q‡ji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¯‹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y‡ji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eZb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Kvievi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wbev©n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†Wt 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gvwjKvbv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¯^Ë¡ 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bM`vb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Ît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51) 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cÖvß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†PK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Agh©`v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†µt  5000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Ñ)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3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52)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mybv‡gi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mybv‡gi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†Wt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mybvg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†µt 5000 (¯’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5990482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3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60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53)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BRviv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m¤úwË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( 10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eQi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BRvivi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†Wt 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BRviv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          †µt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54)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KjKâvi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ms¯’vcb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gRywii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AšÍ©fz³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KjKâv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†Wt 1500 (¯’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+)     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†µt 1500 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c‡b¨i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Ñ )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59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55)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cÖv_wgK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Li‡Pi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Aa©vsk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cÖv_wgK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cÖvw_wgK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Li‡Pi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Ae‡jvcb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†Wt 2500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cÖv_wgK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LiP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†µt 2500 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9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56)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cÖ‡`q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bv‡Ui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cwieZ©x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eQi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cwi‡kv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cÖ‡`q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bv‡Ui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cwigvY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cÖ‡`q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†Wt 15000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xN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gqv`x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FY     †µt 15000 (`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xN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gqv`x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34321"/>
          <a:ext cx="8686800" cy="6083598"/>
        </p:xfrm>
        <a:graphic>
          <a:graphicData uri="http://schemas.openxmlformats.org/drawingml/2006/table">
            <a:tbl>
              <a:tblPr/>
              <a:tblGrid>
                <a:gridCol w="919739"/>
                <a:gridCol w="4485775"/>
                <a:gridCol w="682571"/>
                <a:gridCol w="1800017"/>
                <a:gridCol w="798698"/>
              </a:tblGrid>
              <a:tr h="373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</a:t>
                      </a:r>
                      <a:r>
                        <a:rPr lang="en-US" sz="18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51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57)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µq 5000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µ‡q AšÍ©f~³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AvmevecÎ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†Wt 5000 ( +)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µq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†µt (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we.c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Ñ )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58) †`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bv`v‡ii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wbKU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3000 GKB e¨vw³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Avgvi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wbKU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4000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cvIbv`vi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†Wt 3000 (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cvIbv`vi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Ñ )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†`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†µt 3000 (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†_‡K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)</a:t>
                      </a:r>
                    </a:p>
                    <a:p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5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59)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cÖvc¨we‡ji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gqv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AbyËx©Y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|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m¤^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4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99">
                <a:tc gridSpan="5"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60)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miKvi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KZ„„©K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AvUKK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…Z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10000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|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GwU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m¤^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`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c‡Îi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Rv‡e`vmg~n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70104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Kvh©cÎ,wek`Avq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Rv‡e`vmg~n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39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3910" y="990601"/>
          <a:ext cx="8837690" cy="5680150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81765"/>
              </a:tblGrid>
              <a:tr h="3979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1.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gRy`cY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g~j¨vqb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UvKv|hvi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g‡a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Av¸‡b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AšÍ©fz³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K.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wewµZc‡Y¨I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50000 (Ñ)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L. Av¸‡b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µq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    1000 (Ñ)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3">
                <a:tc gridSpan="5">
                  <a:txBody>
                    <a:bodyPr/>
                    <a:lstStyle/>
                    <a:p>
                      <a:pPr lvl="0"/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2.mgvcbx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gRy`cb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g~j¨vqb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GB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g~j¨vq‡bi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c~‡e© Av¸‡b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K.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wewµZc‡Y¨I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50000(Ñ)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L. Av¸‡b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cwi.e¨q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µq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    1000 (Ñ)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12">
                <a:tc gridSpan="5">
                  <a:txBody>
                    <a:bodyPr/>
                    <a:lstStyle/>
                    <a:p>
                      <a:pPr lvl="0"/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3.cÖviw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¤¢K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gRy‡`i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g‡a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gwbnvix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µq AšÍ©f~³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gwbnvix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+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cÖviw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¤¢K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(Ñ)</a:t>
                      </a: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39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3910" y="990601"/>
          <a:ext cx="8837690" cy="5847626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81765"/>
              </a:tblGrid>
              <a:tr h="33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4.1000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Av¸‡b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nIqvi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gRy`cY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g~j¨vhb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Kiv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n‡q‡Q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800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exgv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`vex ¯^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xKvi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K‡i‡Q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K.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</a:t>
                      </a:r>
                    </a:p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wewµZc‡Y¨i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50000 (Ñ) 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L. Av¸‡b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cwi.e¨q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    1000 (Ñ)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M)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wegv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Kvt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800 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</a:p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jvf‡jvKmvb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Av¸‡b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webócb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</a:t>
                      </a: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7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5.mgvcbx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gRy‡`i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g‡a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1000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gwbnvix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µq AšÍ©fz³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c‡b¨i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(+)</a:t>
                      </a:r>
                    </a:p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(Ñ)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L)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Ae¨eüZ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gwbnvwi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gwbnvwi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1000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6.g~bvdvwenxb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0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5000 (Ñ)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    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5000(Ñ)</a:t>
                      </a:r>
                    </a:p>
                    <a:p>
                      <a:endParaRPr kumimoji="0" lang="en-US" sz="18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39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3910" y="990601"/>
          <a:ext cx="8837690" cy="5154337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81765"/>
              </a:tblGrid>
              <a:tr h="33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7)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AwjwLZ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2000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400" b="0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2000(+)</a:t>
                      </a:r>
                    </a:p>
                    <a:p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cÖ‡`q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2000 (Ñ)</a:t>
                      </a:r>
                    </a:p>
                    <a:p>
                      <a:endParaRPr lang="en-US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78">
                <a:tc gridSpan="5">
                  <a:txBody>
                    <a:bodyPr/>
                    <a:lstStyle/>
                    <a:p>
                      <a:pPr lvl="0"/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8)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webvg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~‡j¨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weZiY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1500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4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weÁvcb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1500 (+)</a:t>
                      </a:r>
                    </a:p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 15000(Ñ)</a:t>
                      </a:r>
                    </a:p>
                    <a:p>
                      <a:endParaRPr kumimoji="0" lang="en-US" sz="2400" b="0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7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9) µ‡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qi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f¨vU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15% †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µq 115000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400" b="0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pPr lvl="0"/>
                      <a:endParaRPr kumimoji="0" lang="en-US" sz="24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0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f¨vU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 15000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</a:t>
                      </a:r>
                    </a:p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µq </a:t>
                      </a:r>
                      <a:r>
                        <a:rPr kumimoji="0" lang="en-US" sz="2400" b="0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†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15000 (Ñ)</a:t>
                      </a:r>
                    </a:p>
                    <a:p>
                      <a:endParaRPr kumimoji="0" lang="en-US" sz="2400" b="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39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3910" y="990601"/>
          <a:ext cx="8837690" cy="5308451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81765"/>
              </a:tblGrid>
              <a:tr h="33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10)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A_ev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diZ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k‡Z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©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µ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qg~j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wQj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8000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diZ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10000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†_‡K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‡µt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10000 (Ñ)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L)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mgvcbx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gRy`cb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8000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+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wewµZc‡Y¨i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8000 (Ñ)</a:t>
                      </a:r>
                    </a:p>
                    <a:p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7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11)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gvwj‡Ki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wbR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cÖ‡qvR‡b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.¯^Ë¡ (Ñ)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µq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2000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7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12)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eK‡qv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i‡q‡Q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0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we.c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(+)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e‡Kqv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gRywi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500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mgš^q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85748"/>
          <a:ext cx="8761490" cy="5987782"/>
        </p:xfrm>
        <a:graphic>
          <a:graphicData uri="http://schemas.openxmlformats.org/drawingml/2006/table">
            <a:tbl>
              <a:tblPr/>
              <a:tblGrid>
                <a:gridCol w="927647"/>
                <a:gridCol w="4524344"/>
                <a:gridCol w="688440"/>
                <a:gridCol w="1815494"/>
                <a:gridCol w="805565"/>
              </a:tblGrid>
              <a:tr h="317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Ltc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2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13)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AwjwLZ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4000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bv`vi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4000  (+)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4000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56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14) 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weµqg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~‡j¨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D‡ËvjY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gvwjKvbv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¯^Ë¡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µt 2000 (Ñ)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38">
                <a:tc gridSpan="5"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15)weµ‡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qi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f¨vU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ai‡Z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iIqvwg‡j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wbU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250000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18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weµh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‡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Wt 250000*15/115=        (Ñ)</a:t>
                      </a:r>
                    </a:p>
                    <a:p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f¨vU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wnmve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`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74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16)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Pvjvwb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Kviev‡i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weµq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hvi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10%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Kwgkb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¯^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v‡cÿ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wPj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| (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Pvjvwb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cY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8000 </a:t>
                      </a:r>
                      <a:r>
                        <a:rPr kumimoji="0" lang="en-US" sz="20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UvKv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en-US" sz="2000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Pvjvwb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Kviev‡ii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cÖwZwbwa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cÖvc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 †Wt 1800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PjwZ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m¤ú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</a:t>
                      </a:r>
                    </a:p>
                    <a:p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Pvjvwb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Kviev‡i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jvf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/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wek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`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weeiYx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†µt 1800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c‡ivÿ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               </a:t>
                      </a:r>
                    </a:p>
                    <a:p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                   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           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cwiPvjb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Avq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  <a:p>
                      <a:endParaRPr kumimoji="0" lang="en-US" sz="2000" b="1" kern="1200" dirty="0">
                        <a:solidFill>
                          <a:schemeClr val="tx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687</TotalTime>
  <Words>2426</Words>
  <Application>Microsoft Office PowerPoint</Application>
  <PresentationFormat>On-screen Show (4:3)</PresentationFormat>
  <Paragraphs>305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113</cp:revision>
  <dcterms:created xsi:type="dcterms:W3CDTF">2006-08-16T00:00:00Z</dcterms:created>
  <dcterms:modified xsi:type="dcterms:W3CDTF">2020-05-24T17:20:49Z</dcterms:modified>
</cp:coreProperties>
</file>