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5" r:id="rId6"/>
    <p:sldId id="267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57036-3895-495A-AD66-D8C70760515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2CE9-EC1A-4EDA-BB8D-09B2E89B5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6096000"/>
          </a:xfrm>
        </p:spPr>
        <p:txBody>
          <a:bodyPr>
            <a:normAutofit/>
          </a:bodyPr>
          <a:lstStyle/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066800" y="0"/>
            <a:ext cx="1272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CMJ" pitchFamily="2" charset="0"/>
              </a:rPr>
              <a:t>		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>Awfb›`b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76" y="1302562"/>
            <a:ext cx="8153399" cy="52428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066800"/>
            <a:ext cx="8001000" cy="579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066800"/>
          <a:ext cx="7543799" cy="5608320"/>
        </p:xfrm>
        <a:graphic>
          <a:graphicData uri="http://schemas.openxmlformats.org/drawingml/2006/table">
            <a:tbl>
              <a:tblPr/>
              <a:tblGrid>
                <a:gridCol w="2792757"/>
                <a:gridCol w="923991"/>
                <a:gridCol w="2771974"/>
                <a:gridCol w="1055077"/>
              </a:tblGrid>
              <a:tr h="327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m¤ú`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75000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Önv‡Z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160000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cÖ‡`q †bvU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Rgv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RgvwZt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60000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 LiPmg~n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(5000)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 Avq mg~n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(2750)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52250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FY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gRy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65000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e¨vsK F‡Yi my`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Wwj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fvix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f¨vb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20000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gvwjKvbv Znwejt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(1000)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19000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155000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30000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15000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(3000)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27000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g~ja‡bi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      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40000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(+)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jvf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104250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     4000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44000</a:t>
                      </a: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(-)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29000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endParaRPr lang="en-US" sz="20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5000</a:t>
                      </a:r>
                      <a:endParaRPr lang="en-US" sz="9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(Ñ)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D‡Ëvj‡Yi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245250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369250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†gvU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369250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371600" y="152400"/>
            <a:ext cx="640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‰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elwqK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weeiYx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/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DØ„ËcÎ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31 †k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mv‡jvi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mgvß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erm‡ii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Rb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¨</a:t>
            </a:r>
            <a:endParaRPr lang="en-US" sz="24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09600"/>
            <a:ext cx="2895600" cy="2312894"/>
          </a:xfrm>
          <a:prstGeom prst="rect">
            <a:avLst/>
          </a:prstGeom>
        </p:spPr>
      </p:pic>
      <p:pic>
        <p:nvPicPr>
          <p:cNvPr id="11" name="Picture 10" descr="images (4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581400"/>
            <a:ext cx="2415540" cy="2743200"/>
          </a:xfrm>
          <a:prstGeom prst="rect">
            <a:avLst/>
          </a:prstGeom>
        </p:spPr>
      </p:pic>
      <p:pic>
        <p:nvPicPr>
          <p:cNvPr id="13" name="Picture 12" descr="download (4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657600"/>
            <a:ext cx="2590800" cy="2514600"/>
          </a:xfrm>
          <a:prstGeom prst="rect">
            <a:avLst/>
          </a:prstGeom>
        </p:spPr>
      </p:pic>
      <p:pic>
        <p:nvPicPr>
          <p:cNvPr id="14" name="Picture 13" descr="download (5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609600"/>
            <a:ext cx="2380307" cy="2335039"/>
          </a:xfrm>
          <a:prstGeom prst="rect">
            <a:avLst/>
          </a:prstGeom>
        </p:spPr>
      </p:pic>
      <p:pic>
        <p:nvPicPr>
          <p:cNvPr id="17" name="Picture 16" descr="download (5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657600"/>
            <a:ext cx="2514600" cy="2590800"/>
          </a:xfrm>
          <a:prstGeom prst="rect">
            <a:avLst/>
          </a:prstGeom>
        </p:spPr>
      </p:pic>
      <p:pic>
        <p:nvPicPr>
          <p:cNvPr id="19" name="Picture 18" descr="download (58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5334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279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10g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GKZidv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09600"/>
            <a:ext cx="8763000" cy="609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1676400"/>
          <a:ext cx="5911215" cy="2285999"/>
        </p:xfrm>
        <a:graphic>
          <a:graphicData uri="http://schemas.openxmlformats.org/drawingml/2006/table">
            <a:tbl>
              <a:tblPr/>
              <a:tblGrid>
                <a:gridCol w="3718552"/>
                <a:gridCol w="1154033"/>
                <a:gridCol w="1038630"/>
              </a:tblGrid>
              <a:tr h="531311"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wnmv‡ei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bvg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31-12-2017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31-12-2018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85750" marR="0" indent="-28575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UvKv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nv‡Z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bM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`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1,60,000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e¨vsK</a:t>
                      </a: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Rgv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‡µt 10,000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hš¿cvwZ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30,000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10% </a:t>
                      </a:r>
                      <a:r>
                        <a:rPr lang="en-US" sz="1600" dirty="0" err="1">
                          <a:latin typeface="SutonnyMJ"/>
                          <a:ea typeface="Calibri"/>
                          <a:cs typeface="Vrinda"/>
                        </a:rPr>
                        <a:t>wewb‡qvM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gRy` cY¨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65,000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‡`bv`vi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60,000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cvIbv`vi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75,000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336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cÖ‡`q wej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SutonnyMJ"/>
                          <a:ea typeface="Calibri"/>
                          <a:cs typeface="Vrinda"/>
                        </a:rPr>
                        <a:t>25,000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SutonnyMJ"/>
                          <a:ea typeface="Calibri"/>
                          <a:cs typeface="Vrinda"/>
                        </a:rPr>
                        <a:t>35,000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838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ivRkvnx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©-2019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ivqnvb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GKZidv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c`awZ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Abyhvqx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msiÿY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eB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LwZqvb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¸‡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wb¤œiæct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Rbve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ivqnvb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Kvievi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gv‡m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D‡Ëvjb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GQvov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Kvievi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eQ‡i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D‡Ëvjb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wnmvefz³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1-7-2018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Kviev‡ii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20,000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Wwjfvwi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f¨vb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GB 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Wwjfvwi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f¨vb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µ‡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15,000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wZwb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e¨w³MZ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Znwej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mieivn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152400"/>
            <a:ext cx="5257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cÖkœ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80010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66800" y="1524000"/>
            <a:ext cx="7772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Ab¨vb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Z_¨vewj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(1)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eZb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e‡Kqv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i‡q‡Q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4,000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(2)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AwMÖg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cÖ`Ë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fvov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(3)	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wewea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bv`v‡ii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Av`vq‡hvM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Aewkó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bv`v‡ii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Abv`vqx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cvIbv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mwÂwZ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(4)	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hš¿cvwZ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Wwjfvwi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f¨v‡bi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nv‡i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hš¿cvwZ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I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Wwjfvwi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f¨v‡bi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AeP‡qi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cÖviw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¤¢K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mgvcwb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g~jab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   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	 Dchy©³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Z‡_¨i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wfwË‡Z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cÖwZôv‡bi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-‡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jvKmvb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weeiYx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6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04800"/>
            <a:ext cx="548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cÖviw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¤¢K I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mgvcbx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g~jab</a:t>
            </a: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3200" dirty="0" err="1" smtClean="0">
                <a:latin typeface="SutonnyMJ"/>
                <a:ea typeface="Times New Roman"/>
                <a:cs typeface="Times New Roman"/>
              </a:rPr>
              <a:t>wbb©q</a:t>
            </a:r>
            <a:endParaRPr lang="en-US" sz="1400" dirty="0">
              <a:ea typeface="Times New Roman"/>
              <a:cs typeface="Times New Roman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43200" y="990600"/>
            <a:ext cx="3200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‰</a:t>
            </a:r>
            <a:r>
              <a:rPr lang="en-US" sz="2200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lwqK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296" y="1426464"/>
            <a:ext cx="8305800" cy="5312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447800"/>
          <a:ext cx="7848601" cy="4653297"/>
        </p:xfrm>
        <a:graphic>
          <a:graphicData uri="http://schemas.openxmlformats.org/drawingml/2006/table">
            <a:tbl>
              <a:tblPr/>
              <a:tblGrid>
                <a:gridCol w="1215698"/>
                <a:gridCol w="1104240"/>
                <a:gridCol w="1413862"/>
                <a:gridCol w="1523210"/>
                <a:gridCol w="1295795"/>
                <a:gridCol w="1295796"/>
              </a:tblGrid>
              <a:tr h="12242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vqmg~n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cÖv.UvKv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Ömgvcbx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m¤ú`mg~n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cÖvt UvKv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7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cvIbv`vi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75,000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nv‡Z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bM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`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1,60,000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73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cÖ‡`q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wej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25,000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35,000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Rgv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50,000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662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e¨vsK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Rgv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‡µt 10,000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hš¿cvwZ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30,000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SutonnyMJ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6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10% wewb‡qvM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155000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255000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gRy` cY¨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20,000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65,000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‡`bv`vi</a:t>
                      </a: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40,000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Vrinda"/>
                        </a:rPr>
                        <a:t>60,000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Times New Roman"/>
                        </a:rPr>
                        <a:t>‡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Times New Roman"/>
                        </a:rPr>
                        <a:t>Wwjevix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Calibri"/>
                          <a:cs typeface="Times New Roman"/>
                        </a:rPr>
                        <a:t>f¨vb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230000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375000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044" marR="480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230000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375000</a:t>
                      </a:r>
                      <a:endParaRPr lang="en-U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954024"/>
            <a:ext cx="8077200" cy="586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990600"/>
          <a:ext cx="7543800" cy="5932449"/>
        </p:xfrm>
        <a:graphic>
          <a:graphicData uri="http://schemas.openxmlformats.org/drawingml/2006/table">
            <a:tbl>
              <a:tblPr/>
              <a:tblGrid>
                <a:gridCol w="2438400"/>
                <a:gridCol w="1219200"/>
                <a:gridCol w="2831123"/>
                <a:gridCol w="1055077"/>
              </a:tblGrid>
              <a:tr h="60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UvKv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¤¢K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155000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mgvcbx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255000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AwZt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D‡ËvjYt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eZb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bM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`          24000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             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Abv`vqx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cvIbv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5000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29000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bZzb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2750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wewb‡qv‡Mi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my`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4000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mg~nt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AwMÖg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fvov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3000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mg~n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Wwjfvix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f¨vb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ÿwZ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(‡W - †µ)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cv_©K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¨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F‡bi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e‡Kqv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my`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wbU jvf (‡µ - †W)cv_©K¨</a:t>
                      </a:r>
                      <a:endParaRPr lang="en-US" sz="12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10250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290000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gvU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SutonnyMJ"/>
                          <a:ea typeface="Times New Roman"/>
                          <a:cs typeface="Times New Roman"/>
                        </a:rPr>
                        <a:t>290000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71600" y="152400"/>
            <a:ext cx="6400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jvf‡jvKmvb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weeiYx</a:t>
            </a:r>
            <a:endParaRPr lang="en-US" sz="2000" dirty="0" smtClean="0">
              <a:latin typeface="SutonnyMJ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31 †k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mv‡jvi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mgvß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erm‡ii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000" dirty="0" err="1" smtClean="0">
                <a:latin typeface="SutonnyMJ"/>
                <a:ea typeface="Times New Roman"/>
                <a:cs typeface="Times New Roman"/>
              </a:rPr>
              <a:t>Rb</a:t>
            </a:r>
            <a:r>
              <a:rPr lang="en-US" sz="2000" dirty="0" smtClean="0">
                <a:latin typeface="SutonnyMJ"/>
                <a:ea typeface="Times New Roman"/>
                <a:cs typeface="Times New Roman"/>
              </a:rPr>
              <a:t>¨</a:t>
            </a:r>
            <a:endParaRPr lang="en-US" sz="20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508</Words>
  <Application>Microsoft Office PowerPoint</Application>
  <PresentationFormat>On-screen Show (4:3)</PresentationFormat>
  <Paragraphs>200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6</cp:revision>
  <dcterms:created xsi:type="dcterms:W3CDTF">2006-08-16T00:00:00Z</dcterms:created>
  <dcterms:modified xsi:type="dcterms:W3CDTF">2020-05-27T15:42:10Z</dcterms:modified>
</cp:coreProperties>
</file>