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7" r:id="rId10"/>
    <p:sldId id="273" r:id="rId11"/>
    <p:sldId id="275" r:id="rId12"/>
    <p:sldId id="276" r:id="rId13"/>
    <p:sldId id="278" r:id="rId14"/>
    <p:sldId id="279" r:id="rId15"/>
    <p:sldId id="271" r:id="rId16"/>
    <p:sldId id="272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64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914400"/>
            <a:ext cx="624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Awfb›`b</a:t>
            </a:r>
            <a:endParaRPr lang="en-US" sz="4000" dirty="0"/>
          </a:p>
        </p:txBody>
      </p:sp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05000"/>
            <a:ext cx="6324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1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419600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Ab¨vb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Z_¨vejxt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1| 2013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49200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jf¨vsk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NvlYv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2| 30000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µ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~‡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j¨i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KjKâv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9900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ewntg~j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wQj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26400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3| 60000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cwiikva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KiYxqt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K) 2013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mgvß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wbb©q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cwiPvjb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Kvh©ewj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ˆ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Zix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&amp;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c‡ivÿ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c×wZ‡Z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)|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M)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wewb‡hvM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A_v©qb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Kvh©ewj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bM`cÖevn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ˆ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Zix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&amp;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86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nvmvb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Kw¤úDUvi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g¨vbyt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Zzjbvg~jK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685800"/>
          <a:ext cx="7543800" cy="3742944"/>
        </p:xfrm>
        <a:graphic>
          <a:graphicData uri="http://schemas.openxmlformats.org/drawingml/2006/table">
            <a:tbl>
              <a:tblPr/>
              <a:tblGrid>
                <a:gridCol w="3771900"/>
                <a:gridCol w="1276207"/>
                <a:gridCol w="1347107"/>
                <a:gridCol w="1148586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2013 UvKv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2012 UvKv</a:t>
                      </a:r>
                      <a:endParaRPr lang="en-US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n«vm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m¤úwË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mg~nt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cÖvc¨wnmve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gRy`cY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KjKâv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cywÄf’Z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KjKâv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`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gvwjKvbv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¯^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Ë¡t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wnmvemg~n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FYcÎ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cÖwZwU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10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g~‡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j¨i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msiwÿZ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45600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75600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60000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180000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(42000)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319200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43800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30000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150000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95400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319200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53100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66900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48000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210000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(30000)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348000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33300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90000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135000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89700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348000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7500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n«vm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8700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12000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30000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n«vm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12000</a:t>
                      </a:r>
                      <a:r>
                        <a:rPr lang="en-US" sz="16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10500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60000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n«vm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15000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5700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28800" y="1524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1219200"/>
            <a:ext cx="8305800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3672" y="1133856"/>
          <a:ext cx="8229600" cy="4989703"/>
        </p:xfrm>
        <a:graphic>
          <a:graphicData uri="http://schemas.openxmlformats.org/drawingml/2006/table">
            <a:tbl>
              <a:tblPr/>
              <a:tblGrid>
                <a:gridCol w="5197642"/>
                <a:gridCol w="1392226"/>
                <a:gridCol w="1639732"/>
              </a:tblGrid>
              <a:tr h="685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wbb©q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	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msiwÿZ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Av‡qi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(+)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jf¨vsk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(+)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AvqKi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(Ñ)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msiwÿZ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Av‡qi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¤^K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95400</a:t>
                      </a: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49200</a:t>
                      </a: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(89700)</a:t>
                      </a: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54900</a:t>
                      </a:r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  <a:tab pos="2430780" algn="l"/>
                          <a:tab pos="5943600" algn="r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‡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bvU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-2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wewµZ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¯’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vqx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m¤ú‡`i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AePq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wbb©qt</a:t>
                      </a:r>
                      <a:endParaRPr lang="en-US" sz="20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 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qg~j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(Ñ)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ewntg~j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30000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(36400)</a:t>
                      </a:r>
                      <a:endParaRPr lang="en-US" sz="20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wewµZ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¯’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vqx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m¤ú‡`i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AePq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3600</a:t>
                      </a:r>
                      <a:endParaRPr lang="en-US" sz="20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0" y="2286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81000" y="1143000"/>
            <a:ext cx="84582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305800" cy="5191887"/>
        </p:xfrm>
        <a:graphic>
          <a:graphicData uri="http://schemas.openxmlformats.org/drawingml/2006/table">
            <a:tbl>
              <a:tblPr/>
              <a:tblGrid>
                <a:gridCol w="5245768"/>
                <a:gridCol w="1405117"/>
                <a:gridCol w="1654915"/>
              </a:tblGrid>
              <a:tr h="260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8680" algn="l"/>
                          <a:tab pos="2263140" algn="l"/>
                          <a:tab pos="3703320" algn="r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Ñ3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PjwZ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eQ‡ii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8680" algn="l"/>
                          <a:tab pos="2263140" algn="l"/>
                          <a:tab pos="370332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8680" algn="l"/>
                          <a:tab pos="2263140" algn="l"/>
                          <a:tab pos="370332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   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mgvcYx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(+)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(†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2)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(Ñ)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¤¢K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058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	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42000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3600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30000</a:t>
                      </a: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15600</a:t>
                      </a: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3380" algn="l"/>
                          <a:tab pos="441960" algn="l"/>
                          <a:tab pos="226314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-4 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jvf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ÿwZ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6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 wewµZ m¤ú‡`i µqg~j¨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(Ñ) wewµZ m¤ú‡`i AePq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(Ñ) wewµZ m¤ú‡`i weµqg~j¨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30000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3600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(9900)</a:t>
                      </a: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wewµZ m¤ú‡`i jvf ev ÿwZ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16500</a:t>
                      </a:r>
                      <a:endParaRPr lang="en-US" sz="2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28800" y="1524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304800" y="990600"/>
            <a:ext cx="8610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" y="990599"/>
          <a:ext cx="8229600" cy="5510784"/>
        </p:xfrm>
        <a:graphic>
          <a:graphicData uri="http://schemas.openxmlformats.org/drawingml/2006/table">
            <a:tbl>
              <a:tblPr/>
              <a:tblGrid>
                <a:gridCol w="5311832"/>
                <a:gridCol w="1587420"/>
                <a:gridCol w="1330348"/>
              </a:tblGrid>
              <a:tr h="3693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¨ I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wfwËK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Avq‡K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wfwËK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Av‡q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smtClean="0">
                          <a:latin typeface="SutonnyMJ"/>
                          <a:ea typeface="Times New Roman"/>
                          <a:cs typeface="Times New Roman"/>
                        </a:rPr>
                        <a:t>iæcvšÍi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Ae‡jvcb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weµ‡q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ÿwZ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weµ‡q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jvf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gRy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4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c‡Y¨I</a:t>
                      </a:r>
                      <a:r>
                        <a:rPr lang="en-US" sz="24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e„w`&amp;a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cÖvc¨wnmv‡ei</a:t>
                      </a:r>
                      <a:r>
                        <a:rPr lang="en-US" sz="24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24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cÖ‡`qwnmv‡ei</a:t>
                      </a:r>
                      <a:r>
                        <a:rPr lang="en-US" sz="24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u="sng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cwiPvjb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u="sng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u="sng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u="sng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400" b="1" u="sng" dirty="0" err="1" smtClean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15600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16500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(12000)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(8700)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10500</a:t>
                      </a:r>
                      <a:endParaRPr lang="en-US" sz="2400" b="1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54900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21900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76800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28800" y="1524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1219200"/>
            <a:ext cx="84582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399" y="1295398"/>
          <a:ext cx="8382000" cy="5379167"/>
        </p:xfrm>
        <a:graphic>
          <a:graphicData uri="http://schemas.openxmlformats.org/drawingml/2006/table">
            <a:tbl>
              <a:tblPr/>
              <a:tblGrid>
                <a:gridCol w="5529797"/>
                <a:gridCol w="1497008"/>
                <a:gridCol w="1355195"/>
              </a:tblGrid>
              <a:tr h="35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wewb‡qvM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wewb‡qvM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9900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9900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A_v©qb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jf¨vsk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FY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cwi‡kva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FY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MÖnY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A_v©qb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(49200)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(60000)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15000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(94200)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cwiewZ©Z bM`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(7500)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cÖviw¤¢K bM`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53100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mgvcbx bM`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45600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AutoShape 1"/>
          <p:cNvSpPr>
            <a:spLocks noChangeShapeType="1"/>
          </p:cNvSpPr>
          <p:nvPr/>
        </p:nvSpPr>
        <p:spPr bwMode="auto">
          <a:xfrm>
            <a:off x="7848600" y="6629400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AutoShape 2"/>
          <p:cNvSpPr>
            <a:spLocks noChangeShapeType="1"/>
          </p:cNvSpPr>
          <p:nvPr/>
        </p:nvSpPr>
        <p:spPr bwMode="auto">
          <a:xfrm>
            <a:off x="7848600" y="6553200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828800"/>
          <a:ext cx="8305799" cy="4465320"/>
        </p:xfrm>
        <a:graphic>
          <a:graphicData uri="http://schemas.openxmlformats.org/drawingml/2006/table">
            <a:tbl>
              <a:tblPr/>
              <a:tblGrid>
                <a:gridCol w="5675330"/>
                <a:gridCol w="1261184"/>
                <a:gridCol w="136928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wnmv‡ei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2018 (UvKv)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2017 (UvKv)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` :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Znwej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cÖvc¨ wnmve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3,50,000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3,10,000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1,00,000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80,000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4,00,000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5,00,000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`vq :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dbl">
                          <a:latin typeface="SutonnyMJ"/>
                          <a:ea typeface="Times New Roman"/>
                          <a:cs typeface="Times New Roman"/>
                        </a:rPr>
                        <a:t>8,70,000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dbl" dirty="0">
                          <a:latin typeface="SutonnyMJ"/>
                          <a:ea typeface="Times New Roman"/>
                          <a:cs typeface="Times New Roman"/>
                        </a:rPr>
                        <a:t>9,00,000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cÖ‡`q wnmve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‡kqvi g~jab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50,000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eÛ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6,05,000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6,00,000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msiwÿZ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70,000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1,75,000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1,80,000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dbl">
                          <a:latin typeface="SutonnyMJ"/>
                          <a:ea typeface="Times New Roman"/>
                          <a:cs typeface="Times New Roman"/>
                        </a:rPr>
                        <a:t>8,70,000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dbl" dirty="0">
                          <a:latin typeface="SutonnyMJ"/>
                          <a:ea typeface="Times New Roman"/>
                          <a:cs typeface="Times New Roman"/>
                        </a:rPr>
                        <a:t>9,00,000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1219200"/>
            <a:ext cx="777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2018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Zzjbvg~jK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K‡qKwU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welq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wb¤œiƒc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81000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057400"/>
          <a:ext cx="8229599" cy="2272284"/>
        </p:xfrm>
        <a:graphic>
          <a:graphicData uri="http://schemas.openxmlformats.org/drawingml/2006/table">
            <a:tbl>
              <a:tblPr/>
              <a:tblGrid>
                <a:gridCol w="5623262"/>
                <a:gridCol w="1249614"/>
                <a:gridCol w="135672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30,00,000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cwiPvjb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e¨ZxZ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20,00,000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hš¿cvwZi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1,90,000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my`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1,40,000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hš¿cvwZ weµqRwbZ ÿwZ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75,000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24,05,000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Times New Roman"/>
                          <a:cs typeface="Times New Roman"/>
                        </a:rPr>
                        <a:t>wbU Avq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dbl" dirty="0">
                          <a:latin typeface="SutonnyMJ"/>
                          <a:ea typeface="Times New Roman"/>
                          <a:cs typeface="Times New Roman"/>
                        </a:rPr>
                        <a:t>5,95,000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2400" y="7620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                             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gaygwZ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Avq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2018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mgvß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4724400"/>
            <a:ext cx="8534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mgš^qmg~n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1,50,000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g~‡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j¨i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hš¿cvwZ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75,000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ÿwZ‡Z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n‡q‡Q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jf¨vsk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6,00,000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(K)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hš¿cvwZ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µq eve`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ewntcÖev‡ni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(L)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c‡ivÿ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c×wZ‡Z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cwiPvjb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©µg †_‡K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(M)	Dchy©³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Z‡_¨i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wfwË‡Z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cÖ¯‘Z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1752600"/>
            <a:ext cx="70866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4259" y="3270740"/>
            <a:ext cx="47114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457200"/>
            <a:ext cx="2514600" cy="262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75557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9623" y="1013990"/>
            <a:ext cx="4877260" cy="4233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5400" dirty="0" smtClean="0">
              <a:solidFill>
                <a:srgbClr val="0070C0"/>
              </a:solidFill>
              <a:latin typeface="SutonnyC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welq</a:t>
            </a:r>
            <a:r>
              <a:rPr lang="en-US" sz="5400" dirty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: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wnmveweÁvb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2q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cÎ</a:t>
            </a:r>
            <a:endParaRPr lang="en-US" sz="5400" dirty="0">
              <a:solidFill>
                <a:srgbClr val="0070C0"/>
              </a:solidFill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5400" dirty="0" err="1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Ø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v`k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5400" dirty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‡</a:t>
            </a:r>
            <a:r>
              <a:rPr lang="en-US" sz="5400" dirty="0" err="1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kÖwY</a:t>
            </a:r>
            <a:endParaRPr lang="en-US" sz="5400" dirty="0">
              <a:solidFill>
                <a:srgbClr val="0070C0"/>
              </a:solidFill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67522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424" y="1539090"/>
            <a:ext cx="5479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2q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3qAa¨vq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8409095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262" y="1149792"/>
            <a:ext cx="73654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dj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4000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_©xiv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Zixi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Pv©U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cÖen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Zixi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dirty="0">
              <a:latin typeface="Sutonn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0650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28800" y="1524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304800" y="990600"/>
            <a:ext cx="84582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1" y="990599"/>
          <a:ext cx="8382000" cy="5677256"/>
        </p:xfrm>
        <a:graphic>
          <a:graphicData uri="http://schemas.openxmlformats.org/drawingml/2006/table">
            <a:tbl>
              <a:tblPr/>
              <a:tblGrid>
                <a:gridCol w="5530230"/>
                <a:gridCol w="1496786"/>
                <a:gridCol w="1354984"/>
              </a:tblGrid>
              <a:tr h="398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¨ I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wfwËK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Avq‡K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wfwËK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Av‡q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iæcvšÍi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Ae‡jvcb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weµ‡q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ÿwZ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weµ‡q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jvf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PjwZ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‡`i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PjwZ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n«vm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PjwZ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`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v‡qi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e„w`a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PjwZ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`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v‡qi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n«vm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cwiPvjb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4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(*** )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3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3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3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28800" y="1524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1219200"/>
            <a:ext cx="84582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399" y="1295398"/>
          <a:ext cx="8382000" cy="5379167"/>
        </p:xfrm>
        <a:graphic>
          <a:graphicData uri="http://schemas.openxmlformats.org/drawingml/2006/table">
            <a:tbl>
              <a:tblPr/>
              <a:tblGrid>
                <a:gridCol w="5529797"/>
                <a:gridCol w="1497008"/>
                <a:gridCol w="1355195"/>
              </a:tblGrid>
              <a:tr h="353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wewb‡qvM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¯’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wewb‡qvM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A_v©qb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jf¨vsk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FY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cwi‡kva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FY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MÖnY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kqvi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A_v©qb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Lv‡Z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000" b="1" u="sng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smtClean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cwiewZ©Z bM`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cÖviw¤¢K bM`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mgvcbx bM`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47" marR="50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28800" y="1524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1219200"/>
            <a:ext cx="83820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371600"/>
          <a:ext cx="8229600" cy="4151376"/>
        </p:xfrm>
        <a:graphic>
          <a:graphicData uri="http://schemas.openxmlformats.org/drawingml/2006/table">
            <a:tbl>
              <a:tblPr/>
              <a:tblGrid>
                <a:gridCol w="5197642"/>
                <a:gridCol w="1392226"/>
                <a:gridCol w="1639732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05840" algn="l"/>
                        </a:tabLst>
                      </a:pP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	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msiwÿZ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Av‡qi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(+)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jf¨vsk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(+)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AvqKi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(Ñ)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msiwÿZ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Av‡qi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¤^K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(***)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  <a:tab pos="2430780" algn="l"/>
                          <a:tab pos="5943600" algn="r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-2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                         wewµZ m¤ú‡`i µqg~j¨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(Ñ) wewµZ m¤ú‡`i ewntg~j¨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(****)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0" y="2286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81000" y="1143000"/>
            <a:ext cx="84582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>
            <a:off x="7543800" y="3657600"/>
            <a:ext cx="51117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63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AutoShape 2"/>
          <p:cNvSpPr>
            <a:spLocks noChangeShapeType="1"/>
          </p:cNvSpPr>
          <p:nvPr/>
        </p:nvSpPr>
        <p:spPr bwMode="auto">
          <a:xfrm>
            <a:off x="7620000" y="3581400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305800" cy="5191887"/>
        </p:xfrm>
        <a:graphic>
          <a:graphicData uri="http://schemas.openxmlformats.org/drawingml/2006/table">
            <a:tbl>
              <a:tblPr/>
              <a:tblGrid>
                <a:gridCol w="5245768"/>
                <a:gridCol w="1405117"/>
                <a:gridCol w="1654915"/>
              </a:tblGrid>
              <a:tr h="260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8680" algn="l"/>
                          <a:tab pos="2263140" algn="l"/>
                          <a:tab pos="3703320" algn="r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Ñ3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PjwZ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eQ‡ii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wbb©qt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8680" algn="l"/>
                          <a:tab pos="2263140" algn="l"/>
                          <a:tab pos="370332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68680" algn="l"/>
                          <a:tab pos="2263140" algn="l"/>
                          <a:tab pos="370332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   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mgvcYx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(+)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(†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2)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(Ñ)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¤¢K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058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	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(****)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3380" algn="l"/>
                          <a:tab pos="441960" algn="l"/>
                          <a:tab pos="226314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-4 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wewµZ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vqx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m¤ú‡`i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jvf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ÿwZ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6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 wewµZ m¤ú‡`i µqg~j¨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(Ñ) wewµZ m¤ú‡`i AePq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(Ñ) wewµZ m¤ú‡`i weµqg~j¨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" algn="l"/>
                          <a:tab pos="445770" algn="ctr"/>
                          <a:tab pos="891540" algn="r"/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(****)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" algn="l"/>
                          <a:tab pos="445770" algn="ctr"/>
                          <a:tab pos="891540" algn="r"/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wewµZ m¤ú‡`i jvf ev ÿwZ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93</TotalTime>
  <Words>1061</Words>
  <Application>Microsoft Office PowerPoint</Application>
  <PresentationFormat>On-screen Show (4:3)</PresentationFormat>
  <Paragraphs>411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2006-08-16T00:00:00Z</dcterms:created>
  <dcterms:modified xsi:type="dcterms:W3CDTF">2020-05-26T15:07:05Z</dcterms:modified>
</cp:coreProperties>
</file>