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82" r:id="rId6"/>
    <p:sldId id="283" r:id="rId7"/>
    <p:sldId id="284" r:id="rId8"/>
    <p:sldId id="285" r:id="rId9"/>
    <p:sldId id="286" r:id="rId10"/>
    <p:sldId id="287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6" autoAdjust="0"/>
    <p:restoredTop sz="94664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91CD-B12A-44C9-A86D-E95A61A0AD1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B7F33-DC75-40A9-B3BF-C3DF59A24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B7F33-DC75-40A9-B3BF-C3DF59A242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914400"/>
            <a:ext cx="624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Awfb›`b</a:t>
            </a:r>
            <a:endParaRPr lang="en-US" sz="4000" dirty="0"/>
          </a:p>
        </p:txBody>
      </p:sp>
      <p:pic>
        <p:nvPicPr>
          <p:cNvPr id="7" name="Picture 6" descr="download (3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752600"/>
            <a:ext cx="5181600" cy="449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21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343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6106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447800"/>
            <a:ext cx="84582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XvKv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©-2019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gvwd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wjwg‡UW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Aby‡gvw`Z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g~jab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10,00,000,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g~‡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j¨i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wef³|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2%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Aenv‡i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Bmy¨i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D‡Ï‡k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weeiYcÎ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2,500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Av‡e`bKvix‡`i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eÈb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K)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kqvicÖwZ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Aenv‡ii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AjxK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m¤úwËi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L)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eB‡Z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cÖ‡qvRbxq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Rv‡e`v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vwLjv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M)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eB‡Z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Ae¯’vi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cÖ¯‘Z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1676400"/>
            <a:ext cx="70866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4259" y="3270740"/>
            <a:ext cx="47114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7200"/>
            <a:ext cx="2514600" cy="2625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75557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00200"/>
            <a:ext cx="5827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2q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4_©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hŠ_g~jabx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8409095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262" y="1149792"/>
            <a:ext cx="76573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dj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4000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_©xiv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-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cv‡e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dirty="0">
              <a:latin typeface="SutonnyC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0650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628054"/>
          <a:ext cx="8762999" cy="622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mgnvi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SutonnyMJ"/>
                          <a:cs typeface="Times New Roman"/>
                        </a:rPr>
                        <a:t>Aenvi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Awanvi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8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dirty="0" err="1" smtClean="0">
                          <a:latin typeface="SutonnyMJ"/>
                          <a:cs typeface="Times New Roman"/>
                        </a:rPr>
                        <a:t>WweU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cs typeface="Times New Roman"/>
                        </a:rPr>
                        <a:t>‡µ</a:t>
                      </a:r>
                      <a:r>
                        <a:rPr lang="en-US" sz="1800" b="1" dirty="0" err="1" smtClean="0">
                          <a:latin typeface="SutonnyMJ"/>
                          <a:cs typeface="Times New Roman"/>
                        </a:rPr>
                        <a:t>wWU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800" b="1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800" b="1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dirty="0" err="1" smtClean="0">
                          <a:latin typeface="SutonnyMJ"/>
                          <a:cs typeface="Times New Roman"/>
                        </a:rPr>
                        <a:t>WweU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cs typeface="Times New Roman"/>
                        </a:rPr>
                        <a:t>‡µ</a:t>
                      </a:r>
                      <a:r>
                        <a:rPr lang="en-US" sz="1800" b="1" dirty="0" err="1" smtClean="0">
                          <a:latin typeface="SutonnyMJ"/>
                          <a:cs typeface="Times New Roman"/>
                        </a:rPr>
                        <a:t>wWU</a:t>
                      </a:r>
                      <a:endParaRPr lang="en-US" sz="1800" b="1" dirty="0"/>
                    </a:p>
                  </a:txBody>
                  <a:tcPr/>
                </a:tc>
              </a:tr>
              <a:tr h="437775">
                <a:tc gridSpan="7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01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kqv‡ii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cvIqv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M‡j</a:t>
                      </a:r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 gridSpan="3"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†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18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           ‡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†µ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8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   †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18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†µ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   †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18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†µ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57735">
                <a:tc gridSpan="7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02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Av‡e`‡bi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UvKv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cvIqv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M‡j</a:t>
                      </a:r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334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Av‡e`b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†Wt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g~jab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†µt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†µt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Av‡e`b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†Wt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g~jab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†µt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†µt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Awanvi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†µt</a:t>
                      </a:r>
                      <a:endParaRPr lang="en-US" sz="1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Av‡e`b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†Wt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Aenvi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†Wt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g~jab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†µt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†µt</a:t>
                      </a:r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7775">
                <a:tc gridSpan="7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03|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KZ…©K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Pv©R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A_ev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Ae‡jL‡Ki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Kwgkb</a:t>
                      </a:r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PvR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©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‡µt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PvR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©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‡µt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PvR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©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‡µt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7775">
                <a:tc gridSpan="7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04| †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kqv‡ii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wewbg‡q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¯’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µq</a:t>
                      </a:r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¯’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kqvig~jabwnmve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‡µt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¯’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kqvig~jabwnmve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‡µt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¯’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kqvig~jabwnmve</a:t>
                      </a:r>
                      <a:r>
                        <a:rPr lang="en-US" sz="18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‡µt</a:t>
                      </a: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295400" y="152400"/>
            <a:ext cx="6705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Rv‡e`v</a:t>
            </a:r>
            <a:endParaRPr lang="en-US" sz="2400" b="1" dirty="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371600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ivRkvnx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©-2019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gvnbv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g~‡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j¨i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1,00,000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wef³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Aby‡gvw`Z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g~jab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MwVZ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Kv¤úvwb-Gi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60,000 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10%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Awanv‡i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wewµi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D‡Ï‡k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cÖPvicÎ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70,000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Bmy¨K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…Z 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¸‡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h_vixwZ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AwZwi³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Av‡e`‡bi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mswkøó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Av‡e`bKvix‡`i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Ae‡jL‡Ki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Kwgkb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eve`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0.40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K)	 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gvnbv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Awanv‡ii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Ae‡jL‡Ki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Kwgkb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	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L)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cÖ‡qvRbxq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Rv‡e`v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vwLjv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	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M)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gvnbv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Ae¯’vi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cÖ¯‘Z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28600"/>
            <a:ext cx="571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cÖkœ</a:t>
            </a:r>
            <a:endParaRPr lang="en-US" sz="2800" b="1" dirty="0" smtClean="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2286000" y="152400"/>
            <a:ext cx="411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Rv‡e`v</a:t>
            </a:r>
            <a:endParaRPr lang="en-US" b="1" dirty="0">
              <a:solidFill>
                <a:srgbClr val="26262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599" y="990600"/>
          <a:ext cx="8610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/>
                <a:gridCol w="4495801"/>
                <a:gridCol w="609600"/>
                <a:gridCol w="1295400"/>
                <a:gridCol w="1295398"/>
              </a:tblGrid>
              <a:tr h="65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  <a:p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Ltc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„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wWweU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 marL="68580" marR="68580" marT="0" marB="0"/>
                </a:tc>
              </a:tr>
              <a:tr h="140561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2019</a:t>
                      </a:r>
                    </a:p>
                    <a:p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wW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31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(70000*11)        ‡Wt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Av‡e`b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†µt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cÖwZwU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10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g~‡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j¨i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Awanvimn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70000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Av‡e`b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cvIqv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M‡jv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 pitchFamily="2" charset="0"/>
                          <a:cs typeface="SutonnyMJ" pitchFamily="2" charset="0"/>
                        </a:rPr>
                        <a:t>770000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dirty="0" smtClean="0">
                          <a:latin typeface="SutonnyMJ" pitchFamily="2" charset="0"/>
                          <a:cs typeface="SutonnyMJ" pitchFamily="2" charset="0"/>
                        </a:rPr>
                        <a:t>770000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  <a:tr h="238627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wW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31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Av‡e`b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†Wt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(60000*10)†µt            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Awanvi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wnt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(60000*1)     †µt          </a:t>
                      </a:r>
                    </a:p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(10000*11)        ‡µt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(‡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Av‡e`‡bi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g~ja‡b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¯’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vbvšÍi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AwZwi³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kqv‡ii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Iqv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nj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Awanvi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mgwš^Z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nj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)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 pitchFamily="2" charset="0"/>
                          <a:cs typeface="SutonnyMJ" pitchFamily="2" charset="0"/>
                        </a:rPr>
                        <a:t>770000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600000</a:t>
                      </a:r>
                    </a:p>
                    <a:p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60000</a:t>
                      </a:r>
                    </a:p>
                    <a:p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110000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  <a:tr h="119313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wW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31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Ae</a:t>
                      </a:r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. </a:t>
                      </a:r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Kwgkb</a:t>
                      </a:r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60000*.40         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†Wt</a:t>
                      </a:r>
                    </a:p>
                    <a:p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         ‡µt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(‡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Ae‡jL‡Ki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Kwgkb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cÖ`vb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nj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 pitchFamily="2" charset="0"/>
                          <a:cs typeface="SutonnyMJ" pitchFamily="2" charset="0"/>
                        </a:rPr>
                        <a:t>24000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dirty="0" smtClean="0">
                          <a:latin typeface="SutonnyMJ" pitchFamily="2" charset="0"/>
                          <a:cs typeface="SutonnyMJ" pitchFamily="2" charset="0"/>
                        </a:rPr>
                        <a:t>24000</a:t>
                      </a:r>
                      <a:endParaRPr lang="en-US" sz="2000" b="1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4419600"/>
          <a:ext cx="8610599" cy="1760897"/>
        </p:xfrm>
        <a:graphic>
          <a:graphicData uri="http://schemas.openxmlformats.org/drawingml/2006/table">
            <a:tbl>
              <a:tblPr/>
              <a:tblGrid>
                <a:gridCol w="744276"/>
                <a:gridCol w="2684724"/>
                <a:gridCol w="634168"/>
                <a:gridCol w="563626"/>
                <a:gridCol w="1022156"/>
                <a:gridCol w="1022156"/>
                <a:gridCol w="1022156"/>
                <a:gridCol w="917337"/>
              </a:tblGrid>
              <a:tr h="43646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Rvtc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itbs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3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2019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         ‡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kt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Ae‡jL‡Ki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Kwgkb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770000</a:t>
                      </a: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110000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24000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770000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660000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636000</a:t>
                      </a: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19656" y="3590544"/>
            <a:ext cx="480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 flipH="1">
            <a:off x="2133600" y="152400"/>
            <a:ext cx="411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DËi</a:t>
            </a:r>
            <a:endParaRPr lang="en-US" sz="2800" b="1" dirty="0">
              <a:solidFill>
                <a:srgbClr val="26262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066800"/>
            <a:ext cx="6858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Awanv‡ii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60000*1= 60000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Ae‡jL‡Ki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60000*.40= 24000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2133600" y="152400"/>
            <a:ext cx="411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weeibx</a:t>
            </a:r>
            <a:endParaRPr lang="en-US" b="1" dirty="0">
              <a:solidFill>
                <a:srgbClr val="26262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838200"/>
          <a:ext cx="830580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1143000"/>
                <a:gridCol w="1524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weeib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cwim¤ú`t</a:t>
                      </a:r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K) ¯’</a:t>
                      </a:r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vqx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m¤ú`t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L)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wewb‡qvMt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M)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PjwZ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m¤ú`t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N)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Amgwš^Z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Kwgkb</a:t>
                      </a:r>
                      <a:r>
                        <a:rPr lang="en-US" sz="2000" b="1" baseline="0" dirty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                                                    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636000</a:t>
                      </a:r>
                    </a:p>
                    <a:p>
                      <a:pPr algn="r"/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24000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6,60,000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gvwjKvbv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¯^Ë¡ I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vqt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K)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Aby‡gvw`Z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g~jabt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cÖwZwU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10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g~‡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j¨i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100000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L)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Bmy¨K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…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Z,wewjK„Z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Av`vqK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…Z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g~jabt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cÖwZwU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10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g~‡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j¨i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60000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M)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mwÂwZ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DØ„Ët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Awanvi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N)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xN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©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gqv`x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vqt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O)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PjwZ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vh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fwel¨r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e¨e¯’vt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                                                    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10,00,000</a:t>
                      </a: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6.00.000</a:t>
                      </a: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   60000</a:t>
                      </a: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660000</a:t>
                      </a:r>
                    </a:p>
                    <a:p>
                      <a:pPr algn="r"/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696200" y="3276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96200" y="3352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48600" y="6400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48600" y="6477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43800" y="4267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43800" y="4343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216</TotalTime>
  <Words>687</Words>
  <Application>Microsoft Office PowerPoint</Application>
  <PresentationFormat>On-screen Show (4:3)</PresentationFormat>
  <Paragraphs>169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42</cp:revision>
  <dcterms:created xsi:type="dcterms:W3CDTF">2006-08-16T00:00:00Z</dcterms:created>
  <dcterms:modified xsi:type="dcterms:W3CDTF">2020-05-27T14:50:34Z</dcterms:modified>
</cp:coreProperties>
</file>