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0" r:id="rId8"/>
    <p:sldId id="261" r:id="rId9"/>
    <p:sldId id="273" r:id="rId10"/>
    <p:sldId id="281" r:id="rId11"/>
    <p:sldId id="263" r:id="rId12"/>
    <p:sldId id="264" r:id="rId13"/>
    <p:sldId id="275" r:id="rId14"/>
    <p:sldId id="265" r:id="rId15"/>
    <p:sldId id="266" r:id="rId16"/>
    <p:sldId id="274" r:id="rId17"/>
    <p:sldId id="267" r:id="rId18"/>
    <p:sldId id="268" r:id="rId19"/>
    <p:sldId id="269" r:id="rId20"/>
    <p:sldId id="272" r:id="rId21"/>
    <p:sldId id="270" r:id="rId22"/>
    <p:sldId id="277" r:id="rId23"/>
    <p:sldId id="278" r:id="rId24"/>
    <p:sldId id="271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2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5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2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A816-3064-4B30-B707-6EB36E9B0241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BA63-4AD0-4875-AB88-BD6DBD4A7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1.jpeg"/><Relationship Id="rId4" Type="http://schemas.openxmlformats.org/officeDocument/2006/relationships/image" Target="../media/image26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6" y="147484"/>
            <a:ext cx="7127842" cy="6499122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8219768" y="1214283"/>
            <a:ext cx="3539613" cy="4606414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27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7" r="912" b="6162"/>
          <a:stretch/>
        </p:blipFill>
        <p:spPr>
          <a:xfrm>
            <a:off x="507029" y="2035278"/>
            <a:ext cx="11242519" cy="4414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nip and Round Single Corner Rectangle 2"/>
          <p:cNvSpPr/>
          <p:nvPr/>
        </p:nvSpPr>
        <p:spPr>
          <a:xfrm>
            <a:off x="3313471" y="294968"/>
            <a:ext cx="5879690" cy="983226"/>
          </a:xfrm>
          <a:prstGeom prst="snip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9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00310" y="1121170"/>
            <a:ext cx="73913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</a:t>
            </a:r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endParaRPr lang="en-US" sz="6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অঙ্কে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ঠিক রেখে,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লবকে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পুর্ণ সংখ্যা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1330" y="1222447"/>
            <a:ext cx="3842000" cy="5267068"/>
            <a:chOff x="386027" y="1065131"/>
            <a:chExt cx="3842000" cy="5267068"/>
          </a:xfrm>
        </p:grpSpPr>
        <p:grpSp>
          <p:nvGrpSpPr>
            <p:cNvPr id="2" name="Group 1"/>
            <p:cNvGrpSpPr/>
            <p:nvPr/>
          </p:nvGrpSpPr>
          <p:grpSpPr>
            <a:xfrm>
              <a:off x="386027" y="1462258"/>
              <a:ext cx="3842000" cy="4869941"/>
              <a:chOff x="-6527" y="362589"/>
              <a:chExt cx="3842000" cy="486994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43972" y="373846"/>
                <a:ext cx="695695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77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77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352086" y="362589"/>
                <a:ext cx="747320" cy="1277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7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endParaRPr lang="en-US" sz="77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104367" y="779081"/>
                <a:ext cx="582211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77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77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Minus 5"/>
              <p:cNvSpPr/>
              <p:nvPr/>
            </p:nvSpPr>
            <p:spPr>
              <a:xfrm>
                <a:off x="2019767" y="737963"/>
                <a:ext cx="753207" cy="512023"/>
              </a:xfrm>
              <a:prstGeom prst="mathMin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7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1760" y="1858028"/>
                <a:ext cx="747320" cy="1277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7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7700" dirty="0"/>
              </a:p>
            </p:txBody>
          </p:sp>
          <p:sp>
            <p:nvSpPr>
              <p:cNvPr id="8" name="Minus 7"/>
              <p:cNvSpPr/>
              <p:nvPr/>
            </p:nvSpPr>
            <p:spPr>
              <a:xfrm>
                <a:off x="374503" y="2218676"/>
                <a:ext cx="3460970" cy="512023"/>
              </a:xfrm>
              <a:prstGeom prst="mathMin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7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4269" y="2245506"/>
                <a:ext cx="2473285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77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77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40952" y="1456237"/>
                <a:ext cx="2313234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77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bn-IN" sz="77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l-GR" sz="7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bn-IN" sz="7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77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77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6527" y="3567779"/>
                <a:ext cx="747320" cy="1277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7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sz="7700" dirty="0"/>
              </a:p>
            </p:txBody>
          </p:sp>
          <p:sp>
            <p:nvSpPr>
              <p:cNvPr id="12" name="Minus 11"/>
              <p:cNvSpPr/>
              <p:nvPr/>
            </p:nvSpPr>
            <p:spPr>
              <a:xfrm>
                <a:off x="369736" y="3928427"/>
                <a:ext cx="3460970" cy="512023"/>
              </a:xfrm>
              <a:prstGeom prst="mathMinus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700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08107" y="3955257"/>
                <a:ext cx="2101789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7700" b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77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36185" y="3137412"/>
                <a:ext cx="2313234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77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</a:t>
                </a:r>
                <a:endParaRPr lang="en-US" sz="77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491960" y="1065131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1143" y="257615"/>
            <a:ext cx="13869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1638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8105" y="1175492"/>
            <a:ext cx="3842000" cy="5256573"/>
            <a:chOff x="-6527" y="-24043"/>
            <a:chExt cx="3842000" cy="5256573"/>
          </a:xfrm>
        </p:grpSpPr>
        <p:sp>
          <p:nvSpPr>
            <p:cNvPr id="3" name="TextBox 2"/>
            <p:cNvSpPr txBox="1"/>
            <p:nvPr/>
          </p:nvSpPr>
          <p:spPr>
            <a:xfrm>
              <a:off x="2378800" y="373846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7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01458" y="36258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7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sz="77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727" y="779081"/>
              <a:ext cx="5822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4806" y="-24043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842127" y="737963"/>
              <a:ext cx="75320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760" y="1858028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7700" dirty="0"/>
            </a:p>
          </p:txBody>
        </p:sp>
        <p:sp>
          <p:nvSpPr>
            <p:cNvPr id="9" name="Minus 8"/>
            <p:cNvSpPr/>
            <p:nvPr/>
          </p:nvSpPr>
          <p:spPr>
            <a:xfrm>
              <a:off x="374503" y="2218676"/>
              <a:ext cx="3460970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4269" y="2245506"/>
              <a:ext cx="247328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0952" y="1456237"/>
              <a:ext cx="2313234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l-GR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77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7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6527" y="356777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7700" dirty="0"/>
            </a:p>
          </p:txBody>
        </p:sp>
        <p:sp>
          <p:nvSpPr>
            <p:cNvPr id="13" name="Minus 12"/>
            <p:cNvSpPr/>
            <p:nvPr/>
          </p:nvSpPr>
          <p:spPr>
            <a:xfrm>
              <a:off x="369736" y="3928427"/>
              <a:ext cx="3460970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8107" y="3955257"/>
              <a:ext cx="210178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6185" y="3137412"/>
              <a:ext cx="2313234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77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77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21601" y="1175492"/>
            <a:ext cx="7391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7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77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সংখ্যার </a:t>
            </a:r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অঙ্কে</a:t>
            </a:r>
            <a:r>
              <a:rPr lang="en-US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bn-IN" sz="77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ঠিক রেখে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লবকে</a:t>
            </a:r>
            <a:r>
              <a: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7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পুর্ণ সংখ্যা</a:t>
            </a:r>
            <a:r>
              <a:rPr lang="en-US" sz="77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77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7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143" y="257615"/>
            <a:ext cx="14366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465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43" y="257615"/>
            <a:ext cx="14638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2212" b="8973"/>
          <a:stretch/>
        </p:blipFill>
        <p:spPr>
          <a:xfrm>
            <a:off x="1349170" y="1465683"/>
            <a:ext cx="9230341" cy="4758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69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12905" y="737064"/>
            <a:ext cx="3842000" cy="5242718"/>
            <a:chOff x="-6527" y="-10188"/>
            <a:chExt cx="3842000" cy="5242718"/>
          </a:xfrm>
        </p:grpSpPr>
        <p:sp>
          <p:nvSpPr>
            <p:cNvPr id="17" name="TextBox 16"/>
            <p:cNvSpPr txBox="1"/>
            <p:nvPr/>
          </p:nvSpPr>
          <p:spPr>
            <a:xfrm>
              <a:off x="688552" y="3667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2446" y="-10188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0473" y="792936"/>
              <a:ext cx="5822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Minus 19"/>
            <p:cNvSpPr/>
            <p:nvPr/>
          </p:nvSpPr>
          <p:spPr>
            <a:xfrm>
              <a:off x="675873" y="751818"/>
              <a:ext cx="75320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52086" y="36258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7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sz="77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4367" y="779081"/>
              <a:ext cx="5822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2019767" y="737963"/>
              <a:ext cx="75320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1760" y="1858028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7700" dirty="0"/>
            </a:p>
          </p:txBody>
        </p:sp>
        <p:sp>
          <p:nvSpPr>
            <p:cNvPr id="25" name="Minus 24"/>
            <p:cNvSpPr/>
            <p:nvPr/>
          </p:nvSpPr>
          <p:spPr>
            <a:xfrm>
              <a:off x="374503" y="2218676"/>
              <a:ext cx="3460970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4269" y="2245506"/>
              <a:ext cx="247328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r>
                <a:rPr lang="el-GR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৭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0952" y="1456237"/>
              <a:ext cx="2313234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l-GR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6527" y="356777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7700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369736" y="3928427"/>
              <a:ext cx="3460970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8107" y="3955257"/>
              <a:ext cx="210178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৪২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6185" y="3137412"/>
              <a:ext cx="2313234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26401" y="1055357"/>
            <a:ext cx="701039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অঙ্কে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লবকে</a:t>
            </a:r>
            <a:r>
              <a: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7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1143" y="257615"/>
            <a:ext cx="14061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600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43" y="257615"/>
            <a:ext cx="14350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850832" y="1283148"/>
            <a:ext cx="701039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অঙ্কে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লবকে</a:t>
            </a:r>
            <a:r>
              <a: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77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1143" y="1283148"/>
            <a:ext cx="3842000" cy="5242718"/>
            <a:chOff x="-6527" y="-10188"/>
            <a:chExt cx="3842000" cy="5242718"/>
          </a:xfrm>
        </p:grpSpPr>
        <p:sp>
          <p:nvSpPr>
            <p:cNvPr id="21" name="TextBox 20"/>
            <p:cNvSpPr txBox="1"/>
            <p:nvPr/>
          </p:nvSpPr>
          <p:spPr>
            <a:xfrm>
              <a:off x="760473" y="792936"/>
              <a:ext cx="5822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8552" y="3667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675873" y="751818"/>
              <a:ext cx="75320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52086" y="36258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7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sz="77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04367" y="779081"/>
              <a:ext cx="5822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32446" y="-10188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Minus 26"/>
            <p:cNvSpPr/>
            <p:nvPr/>
          </p:nvSpPr>
          <p:spPr>
            <a:xfrm>
              <a:off x="2019767" y="737963"/>
              <a:ext cx="75320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760" y="1858028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7700" dirty="0"/>
            </a:p>
          </p:txBody>
        </p:sp>
        <p:sp>
          <p:nvSpPr>
            <p:cNvPr id="29" name="Minus 28"/>
            <p:cNvSpPr/>
            <p:nvPr/>
          </p:nvSpPr>
          <p:spPr>
            <a:xfrm>
              <a:off x="374503" y="2218676"/>
              <a:ext cx="3460970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2874" y="2245506"/>
              <a:ext cx="210178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l-GR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0952" y="1456237"/>
              <a:ext cx="2313234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l-GR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6527" y="356777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7700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369736" y="3928427"/>
              <a:ext cx="3460970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8107" y="3955257"/>
              <a:ext cx="210178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6185" y="3165988"/>
              <a:ext cx="2313234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0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43" y="257615"/>
            <a:ext cx="14590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2738" y="1091024"/>
            <a:ext cx="5185449" cy="5242718"/>
            <a:chOff x="-6527" y="-10188"/>
            <a:chExt cx="5185449" cy="5242718"/>
          </a:xfrm>
        </p:grpSpPr>
        <p:sp>
          <p:nvSpPr>
            <p:cNvPr id="4" name="TextBox 3"/>
            <p:cNvSpPr txBox="1"/>
            <p:nvPr/>
          </p:nvSpPr>
          <p:spPr>
            <a:xfrm>
              <a:off x="760473" y="792936"/>
              <a:ext cx="5822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8552" y="3667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675873" y="751818"/>
              <a:ext cx="75320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2086" y="36258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7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sz="77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4367" y="779081"/>
              <a:ext cx="5822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2446" y="-10188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2019767" y="737963"/>
              <a:ext cx="75320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760" y="1858028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7700" dirty="0"/>
            </a:p>
          </p:txBody>
        </p:sp>
        <p:sp>
          <p:nvSpPr>
            <p:cNvPr id="12" name="Minus 11"/>
            <p:cNvSpPr/>
            <p:nvPr/>
          </p:nvSpPr>
          <p:spPr>
            <a:xfrm>
              <a:off x="111716" y="2218676"/>
              <a:ext cx="5067206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269" y="2245506"/>
              <a:ext cx="3776893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r>
                <a:rPr lang="el-GR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bn-IN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৭</a:t>
              </a:r>
              <a:r>
                <a:rPr lang="el-GR" sz="7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</a:t>
              </a:r>
              <a:r>
                <a:rPr lang="bn-IN" sz="77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241" y="1456237"/>
              <a:ext cx="371984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l-GR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l-GR" sz="7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</a:t>
              </a:r>
              <a:r>
                <a:rPr lang="bn-IN" sz="7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6527" y="356777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7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7700" dirty="0"/>
            </a:p>
          </p:txBody>
        </p:sp>
        <p:sp>
          <p:nvSpPr>
            <p:cNvPr id="16" name="Minus 15"/>
            <p:cNvSpPr/>
            <p:nvPr/>
          </p:nvSpPr>
          <p:spPr>
            <a:xfrm>
              <a:off x="369736" y="3928427"/>
              <a:ext cx="3460970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8107" y="3955257"/>
              <a:ext cx="210178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168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6185" y="3137412"/>
              <a:ext cx="2313234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r>
                <a:rPr lang="bn-IN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58764" y="362589"/>
              <a:ext cx="747320" cy="1277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7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endParaRPr lang="en-US" sz="77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11045" y="779081"/>
              <a:ext cx="582211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39124" y="-10188"/>
              <a:ext cx="695695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7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3326445" y="737963"/>
              <a:ext cx="75320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700" b="1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69870" y="567383"/>
            <a:ext cx="475210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অঙ্কে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7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লবকে</a:t>
            </a:r>
            <a:r>
              <a: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7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7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77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7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7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4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91897" y="157316"/>
            <a:ext cx="3333135" cy="1307690"/>
            <a:chOff x="3913238" y="275303"/>
            <a:chExt cx="3333135" cy="1307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3913238" y="275303"/>
              <a:ext cx="3333135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621048" y="575205"/>
              <a:ext cx="19175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30039"/>
          <a:stretch/>
        </p:blipFill>
        <p:spPr>
          <a:xfrm>
            <a:off x="972222" y="2694038"/>
            <a:ext cx="10311531" cy="1465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259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208549" y="315828"/>
            <a:ext cx="5189345" cy="74725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1" y="1695084"/>
            <a:ext cx="11354014" cy="3899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8953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67431" y="206477"/>
            <a:ext cx="3333135" cy="1307690"/>
            <a:chOff x="4021393" y="334297"/>
            <a:chExt cx="3333135" cy="1307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4021393" y="334297"/>
              <a:ext cx="3333135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621788" y="634199"/>
              <a:ext cx="18774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87" y="1814069"/>
            <a:ext cx="8622244" cy="399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255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451" y="704778"/>
            <a:ext cx="10651827" cy="5639267"/>
            <a:chOff x="442451" y="704778"/>
            <a:chExt cx="10651827" cy="5639267"/>
          </a:xfrm>
        </p:grpSpPr>
        <p:sp>
          <p:nvSpPr>
            <p:cNvPr id="3" name="TextBox 2"/>
            <p:cNvSpPr txBox="1"/>
            <p:nvPr/>
          </p:nvSpPr>
          <p:spPr>
            <a:xfrm>
              <a:off x="4553564" y="994419"/>
              <a:ext cx="312420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/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" t="23799" r="-2473" b="40215"/>
            <a:stretch/>
          </p:blipFill>
          <p:spPr>
            <a:xfrm>
              <a:off x="442451" y="704778"/>
              <a:ext cx="3075057" cy="22412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839" y="987298"/>
              <a:ext cx="1619883" cy="1986722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80F364-B463-43BA-B75C-207CD89D1EEF}"/>
                </a:ext>
              </a:extLst>
            </p:cNvPr>
            <p:cNvSpPr/>
            <p:nvPr/>
          </p:nvSpPr>
          <p:spPr>
            <a:xfrm>
              <a:off x="473177" y="3796749"/>
              <a:ext cx="4080387" cy="23698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dashDot"/>
            </a:ln>
          </p:spPr>
          <p:txBody>
            <a:bodyPr wrap="squar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609585">
                <a:defRPr/>
              </a:pPr>
              <a:r>
                <a:rPr lang="en-US" sz="3600" b="1" kern="0" dirty="0" err="1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600" b="1" kern="0" dirty="0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0" dirty="0" err="1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3600" b="1" kern="0" dirty="0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0" dirty="0" err="1" smtClean="0">
                  <a:ln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endParaRPr lang="bn-BD" sz="32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609585">
                <a:defRPr/>
              </a:pPr>
              <a:r>
                <a:rPr lang="bn-BD" sz="2800" b="1" kern="0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 defTabSz="609585">
                <a:defRPr/>
              </a:pPr>
              <a:r>
                <a:rPr lang="en-US" sz="2800" b="1" kern="0" dirty="0" err="1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লুটিয়া</a:t>
              </a:r>
              <a:r>
                <a:rPr lang="bn-BD" sz="2800" b="1" kern="0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kern="0" dirty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</a:t>
              </a:r>
              <a:r>
                <a:rPr lang="bn-BD" sz="2800" b="1" kern="0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</a:t>
              </a:r>
              <a:r>
                <a:rPr lang="en-US" sz="2800" b="1" kern="0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</a:p>
            <a:p>
              <a:pPr algn="ctr" defTabSz="609585">
                <a:defRPr/>
              </a:pPr>
              <a:r>
                <a:rPr lang="en-US" sz="2800" b="1" kern="0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লোহাগড়া</a:t>
              </a:r>
              <a:r>
                <a:rPr lang="bn-BD" sz="2800" b="1" kern="0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US" sz="2800" b="1" kern="0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0" dirty="0" err="1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নড়াইল</a:t>
              </a:r>
              <a:r>
                <a:rPr lang="bn-BD" sz="2800" b="1" kern="0" dirty="0" smtClean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28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609585">
                <a:defRPr/>
              </a:pPr>
              <a:r>
                <a:rPr lang="bn-BD" sz="2800" b="1" kern="0" dirty="0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</a:t>
              </a:r>
              <a:r>
                <a:rPr lang="en-US" sz="2800" b="1" kern="0" dirty="0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১৬৫৬১৪৯৭</a:t>
              </a:r>
              <a:endParaRPr lang="en-US" b="1" kern="0" dirty="0">
                <a:ln/>
                <a:solidFill>
                  <a:srgbClr val="C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79400" y="3666389"/>
              <a:ext cx="5114878" cy="26776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শ্রেণীঃ </a:t>
              </a:r>
              <a:r>
                <a:rPr lang="en-US" sz="28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বিষয়ঃ প্রাথমিক গণিত </a:t>
              </a:r>
            </a:p>
            <a:p>
              <a:pPr algn="ctr"/>
              <a:r>
                <a: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ভগ্নাংশ</a:t>
              </a:r>
              <a:endPara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ভগ্নাং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গুণ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6(৪৫,4৬,৫০,৫২পৃষ্ঠা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০ মিনিট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177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82529" y="275303"/>
            <a:ext cx="6066503" cy="1309819"/>
            <a:chOff x="2861187" y="316761"/>
            <a:chExt cx="6066503" cy="1307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2861187" y="316761"/>
              <a:ext cx="6066503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963562" y="616663"/>
              <a:ext cx="35766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1" y="2802123"/>
            <a:ext cx="4108116" cy="2458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51" y="2802123"/>
            <a:ext cx="3973078" cy="244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794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37703" y="235974"/>
            <a:ext cx="3116826" cy="1222825"/>
            <a:chOff x="4237703" y="235974"/>
            <a:chExt cx="3116826" cy="12228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4237703" y="235974"/>
              <a:ext cx="3116826" cy="1222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5097046" y="493443"/>
              <a:ext cx="1398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/>
        </p:blipFill>
        <p:spPr>
          <a:xfrm>
            <a:off x="2397681" y="2330244"/>
            <a:ext cx="7556125" cy="3903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32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60723" y="155723"/>
            <a:ext cx="3847662" cy="1509554"/>
            <a:chOff x="4060723" y="155723"/>
            <a:chExt cx="3847662" cy="15095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4060723" y="155723"/>
              <a:ext cx="3847662" cy="15095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549387" y="556557"/>
              <a:ext cx="30973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মূল্যায়নের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9" b="7709"/>
          <a:stretch/>
        </p:blipFill>
        <p:spPr>
          <a:xfrm>
            <a:off x="907791" y="2469716"/>
            <a:ext cx="4903213" cy="2780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45" y="2434094"/>
            <a:ext cx="5000010" cy="2816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121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13" y="252578"/>
            <a:ext cx="6417525" cy="64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17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0712" y="227408"/>
            <a:ext cx="5362020" cy="1854829"/>
            <a:chOff x="3047086" y="502711"/>
            <a:chExt cx="5362020" cy="18548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086" y="502711"/>
              <a:ext cx="5362020" cy="185482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53624" y="855031"/>
              <a:ext cx="317426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8" b="10543"/>
          <a:stretch/>
        </p:blipFill>
        <p:spPr>
          <a:xfrm>
            <a:off x="2749203" y="2682512"/>
            <a:ext cx="8859342" cy="1111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03" y="4334367"/>
            <a:ext cx="8859342" cy="865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012723" y="2596378"/>
            <a:ext cx="1120876" cy="119717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E6DCD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8" name="Oval 7"/>
          <p:cNvSpPr/>
          <p:nvPr/>
        </p:nvSpPr>
        <p:spPr>
          <a:xfrm>
            <a:off x="1012723" y="4076133"/>
            <a:ext cx="1120876" cy="1197179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92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4" y="275304"/>
            <a:ext cx="9802762" cy="6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5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52973" y="879004"/>
            <a:ext cx="3854246" cy="14158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368590" y="3021449"/>
            <a:ext cx="6843250" cy="23695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80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0554" y="231506"/>
            <a:ext cx="4331854" cy="2059410"/>
            <a:chOff x="4021393" y="202010"/>
            <a:chExt cx="4331854" cy="20594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" t="8181"/>
            <a:stretch/>
          </p:blipFill>
          <p:spPr>
            <a:xfrm>
              <a:off x="4021393" y="202010"/>
              <a:ext cx="4331854" cy="20594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321506" y="412976"/>
              <a:ext cx="2175332" cy="943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147483" y="2501882"/>
            <a:ext cx="11906865" cy="4034503"/>
          </a:xfrm>
          <a:prstGeom prst="round2DiagRect">
            <a:avLst>
              <a:gd name="adj1" fmla="val 16667"/>
              <a:gd name="adj2" fmla="val 17085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২০.২.১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২০.২.২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২০.৩.১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২০.৩.১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84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32905" y="121049"/>
            <a:ext cx="7492180" cy="586873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গতকাল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5304" y="1036210"/>
                <a:ext cx="11700387" cy="576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যথাঃ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১)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২)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দশমিক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যথাঃ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১)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২)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৩)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bn-IN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ভগ্নাংশঃ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হরের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হর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bn-IN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IN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num>
                          <m:den>
                            <m:r>
                              <a:rPr lang="bn-IN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e>
                    </m:box>
                    <m:r>
                      <a:rPr lang="bn-IN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ইত্যাদি</m:t>
                    </m:r>
                  </m:oMath>
                </a14:m>
                <a:r>
                  <a:rPr lang="bn-IN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 ভগ্নাংশঃ</a:t>
                </a:r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যে ভগ্নাংশের হরের চেয়ে লব বড় তা অপ্রকৃত ভগ্নাংশ। যেমনঃ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num>
                          <m:den>
                            <m:r>
                              <a:rPr lang="bn-I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</m:num>
                          <m:den>
                            <m:r>
                              <a:rPr lang="bn-IN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ইত্যাদি।</a:t>
                </a:r>
                <a:endPara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 ভগ্নাংশঃ</a:t>
                </a:r>
                <a:r>
                  <a:rPr lang="bn-IN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পূর্ণ সংখ্যার সাথে প্রকৃত ভগ্নাংশ যুক্ত থাকলে তা মিশ্র ভগ্নাংশ। যেমনঃ ২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28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I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ইত্যাদি।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মিশ্র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ভগ্নাংশের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পূর্ণ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অংশকে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সমস্ত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পড়া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/>
              </a:p>
              <a:p>
                <a:endParaRPr lang="en-US" sz="32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4" y="1036210"/>
                <a:ext cx="11700387" cy="5762796"/>
              </a:xfrm>
              <a:prstGeom prst="rect">
                <a:avLst/>
              </a:prstGeom>
              <a:blipFill>
                <a:blip r:embed="rId2"/>
                <a:stretch>
                  <a:fillRect l="-1042" t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06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07591" y="167430"/>
            <a:ext cx="8999970" cy="1091381"/>
          </a:xfrm>
          <a:prstGeom prst="cloudCallout">
            <a:avLst>
              <a:gd name="adj1" fmla="val -31976"/>
              <a:gd name="adj2" fmla="val 114723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785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4000" dirty="0" err="1" smtClean="0">
                <a:solidFill>
                  <a:srgbClr val="F785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4000" dirty="0" smtClean="0">
                <a:solidFill>
                  <a:srgbClr val="F785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4000" dirty="0" smtClean="0">
                <a:solidFill>
                  <a:srgbClr val="F785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চিন্তা করি</a:t>
            </a:r>
            <a:endParaRPr lang="en-US" sz="4000" dirty="0">
              <a:solidFill>
                <a:srgbClr val="F785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32909"/>
              </p:ext>
            </p:extLst>
          </p:nvPr>
        </p:nvGraphicFramePr>
        <p:xfrm>
          <a:off x="272025" y="2363581"/>
          <a:ext cx="8783484" cy="637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871">
                  <a:extLst>
                    <a:ext uri="{9D8B030D-6E8A-4147-A177-3AD203B41FA5}">
                      <a16:colId xmlns:a16="http://schemas.microsoft.com/office/drawing/2014/main" val="3669844708"/>
                    </a:ext>
                  </a:extLst>
                </a:gridCol>
                <a:gridCol w="2195871">
                  <a:extLst>
                    <a:ext uri="{9D8B030D-6E8A-4147-A177-3AD203B41FA5}">
                      <a16:colId xmlns:a16="http://schemas.microsoft.com/office/drawing/2014/main" val="2578861130"/>
                    </a:ext>
                  </a:extLst>
                </a:gridCol>
                <a:gridCol w="2195871">
                  <a:extLst>
                    <a:ext uri="{9D8B030D-6E8A-4147-A177-3AD203B41FA5}">
                      <a16:colId xmlns:a16="http://schemas.microsoft.com/office/drawing/2014/main" val="3256304244"/>
                    </a:ext>
                  </a:extLst>
                </a:gridCol>
                <a:gridCol w="2195871">
                  <a:extLst>
                    <a:ext uri="{9D8B030D-6E8A-4147-A177-3AD203B41FA5}">
                      <a16:colId xmlns:a16="http://schemas.microsoft.com/office/drawing/2014/main" val="993941934"/>
                    </a:ext>
                  </a:extLst>
                </a:gridCol>
              </a:tblGrid>
              <a:tr h="637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4092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14742"/>
              </p:ext>
            </p:extLst>
          </p:nvPr>
        </p:nvGraphicFramePr>
        <p:xfrm>
          <a:off x="272025" y="3576489"/>
          <a:ext cx="8311535" cy="90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307">
                  <a:extLst>
                    <a:ext uri="{9D8B030D-6E8A-4147-A177-3AD203B41FA5}">
                      <a16:colId xmlns:a16="http://schemas.microsoft.com/office/drawing/2014/main" val="991070976"/>
                    </a:ext>
                  </a:extLst>
                </a:gridCol>
                <a:gridCol w="1662307">
                  <a:extLst>
                    <a:ext uri="{9D8B030D-6E8A-4147-A177-3AD203B41FA5}">
                      <a16:colId xmlns:a16="http://schemas.microsoft.com/office/drawing/2014/main" val="3669844708"/>
                    </a:ext>
                  </a:extLst>
                </a:gridCol>
                <a:gridCol w="1662307">
                  <a:extLst>
                    <a:ext uri="{9D8B030D-6E8A-4147-A177-3AD203B41FA5}">
                      <a16:colId xmlns:a16="http://schemas.microsoft.com/office/drawing/2014/main" val="2578861130"/>
                    </a:ext>
                  </a:extLst>
                </a:gridCol>
                <a:gridCol w="1662307">
                  <a:extLst>
                    <a:ext uri="{9D8B030D-6E8A-4147-A177-3AD203B41FA5}">
                      <a16:colId xmlns:a16="http://schemas.microsoft.com/office/drawing/2014/main" val="3256304244"/>
                    </a:ext>
                  </a:extLst>
                </a:gridCol>
                <a:gridCol w="1662307">
                  <a:extLst>
                    <a:ext uri="{9D8B030D-6E8A-4147-A177-3AD203B41FA5}">
                      <a16:colId xmlns:a16="http://schemas.microsoft.com/office/drawing/2014/main" val="993941934"/>
                    </a:ext>
                  </a:extLst>
                </a:gridCol>
              </a:tblGrid>
              <a:tr h="903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409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83437"/>
              </p:ext>
            </p:extLst>
          </p:nvPr>
        </p:nvGraphicFramePr>
        <p:xfrm>
          <a:off x="272026" y="5211098"/>
          <a:ext cx="9422579" cy="117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29">
                  <a:extLst>
                    <a:ext uri="{9D8B030D-6E8A-4147-A177-3AD203B41FA5}">
                      <a16:colId xmlns:a16="http://schemas.microsoft.com/office/drawing/2014/main" val="4221306025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1265069835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1873474192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4242092483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376078621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3141382176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525423101"/>
                    </a:ext>
                  </a:extLst>
                </a:gridCol>
                <a:gridCol w="501524">
                  <a:extLst>
                    <a:ext uri="{9D8B030D-6E8A-4147-A177-3AD203B41FA5}">
                      <a16:colId xmlns:a16="http://schemas.microsoft.com/office/drawing/2014/main" val="3982742882"/>
                    </a:ext>
                  </a:extLst>
                </a:gridCol>
                <a:gridCol w="440733">
                  <a:extLst>
                    <a:ext uri="{9D8B030D-6E8A-4147-A177-3AD203B41FA5}">
                      <a16:colId xmlns:a16="http://schemas.microsoft.com/office/drawing/2014/main" val="1947434664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3626132127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3587068905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938424990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2033396281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2143388751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2166548765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387987421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30785021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102833605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5298883"/>
                    </a:ext>
                  </a:extLst>
                </a:gridCol>
                <a:gridCol w="471129">
                  <a:extLst>
                    <a:ext uri="{9D8B030D-6E8A-4147-A177-3AD203B41FA5}">
                      <a16:colId xmlns:a16="http://schemas.microsoft.com/office/drawing/2014/main" val="213711644"/>
                    </a:ext>
                  </a:extLst>
                </a:gridCol>
              </a:tblGrid>
              <a:tr h="1170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6253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51690" y="2363581"/>
            <a:ext cx="6190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1690" y="3504860"/>
            <a:ext cx="5950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6305" y="5272897"/>
            <a:ext cx="9060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১২/২০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37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2" y="639097"/>
            <a:ext cx="11261806" cy="5732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228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63" y="2484419"/>
            <a:ext cx="4105583" cy="41055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8556" y="2946609"/>
            <a:ext cx="4883005" cy="3456509"/>
            <a:chOff x="1062182" y="3064596"/>
            <a:chExt cx="4883005" cy="34565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82" y="3064596"/>
              <a:ext cx="4883005" cy="345650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2239422" y="4971535"/>
              <a:ext cx="296748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ভগ্নাংশের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গুণ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39422" y="183527"/>
            <a:ext cx="6864263" cy="2107389"/>
            <a:chOff x="2239422" y="183527"/>
            <a:chExt cx="6864263" cy="21073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422" y="183527"/>
              <a:ext cx="6864263" cy="210738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930437" y="753374"/>
              <a:ext cx="3670126" cy="359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835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845574" y="432619"/>
            <a:ext cx="10746658" cy="15240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43433" y="4036140"/>
            <a:ext cx="7924798" cy="2089356"/>
            <a:chOff x="2330245" y="2315496"/>
            <a:chExt cx="7924798" cy="2089356"/>
          </a:xfrm>
        </p:grpSpPr>
        <p:sp>
          <p:nvSpPr>
            <p:cNvPr id="4" name="Oval 3"/>
            <p:cNvSpPr/>
            <p:nvPr/>
          </p:nvSpPr>
          <p:spPr>
            <a:xfrm>
              <a:off x="2723534" y="2399071"/>
              <a:ext cx="845576" cy="845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30245" y="3392129"/>
              <a:ext cx="1779639" cy="8849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41523" y="3628104"/>
              <a:ext cx="727587" cy="59976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4326194" y="3008671"/>
              <a:ext cx="550606" cy="766916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qual 7"/>
            <p:cNvSpPr/>
            <p:nvPr/>
          </p:nvSpPr>
          <p:spPr>
            <a:xfrm>
              <a:off x="6218903" y="3130375"/>
              <a:ext cx="1189704" cy="611998"/>
            </a:xfrm>
            <a:prstGeom prst="mathEqua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093111" y="2812025"/>
              <a:ext cx="1012721" cy="816079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9833" y="3392129"/>
              <a:ext cx="2487560" cy="13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42902" y="2399071"/>
              <a:ext cx="845576" cy="845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8617975" y="2477729"/>
              <a:ext cx="550606" cy="766916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9242322" y="2315496"/>
              <a:ext cx="1012721" cy="816079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17975" y="3755923"/>
              <a:ext cx="717755" cy="64892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481781" y="2369574"/>
            <a:ext cx="4463845" cy="10520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22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421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126</cp:revision>
  <dcterms:created xsi:type="dcterms:W3CDTF">2020-05-19T06:40:06Z</dcterms:created>
  <dcterms:modified xsi:type="dcterms:W3CDTF">2020-05-27T16:58:53Z</dcterms:modified>
</cp:coreProperties>
</file>