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3" r:id="rId2"/>
    <p:sldId id="258" r:id="rId3"/>
    <p:sldId id="259" r:id="rId4"/>
    <p:sldId id="260" r:id="rId5"/>
    <p:sldId id="256" r:id="rId6"/>
    <p:sldId id="261" r:id="rId7"/>
    <p:sldId id="262" r:id="rId8"/>
    <p:sldId id="265" r:id="rId9"/>
    <p:sldId id="266" r:id="rId10"/>
    <p:sldId id="268" r:id="rId11"/>
    <p:sldId id="267" r:id="rId12"/>
    <p:sldId id="25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08A8FC-E57B-47D3-9627-D51D5971A04D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79970D-D20A-4DE6-8E3E-F74AD8A52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9970D-D20A-4DE6-8E3E-F74AD8A5296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8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4876800" cy="1143000"/>
          </a:xfr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0"/>
            <a:tileRect/>
          </a:gradFill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Welcome</a:t>
            </a:r>
            <a:endParaRPr lang="en-US" sz="6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ful gif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2357437"/>
            <a:ext cx="2143125" cy="21431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33400"/>
            <a:ext cx="6781800" cy="1143000"/>
          </a:xfr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4200000" scaled="0"/>
          </a:gradFill>
          <a:ln w="28575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Connection of the lesson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Pages_37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:\b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362200"/>
            <a:ext cx="7405914" cy="4191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33600" y="274638"/>
            <a:ext cx="4572000" cy="1143000"/>
          </a:xfrm>
          <a:solidFill>
            <a:srgbClr val="00B0F0"/>
          </a:solidFill>
          <a:ln w="28575">
            <a:solidFill>
              <a:srgbClr val="C00000"/>
            </a:solidFill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Evaluation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1905000"/>
            <a:ext cx="26222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1.What is this?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3276600"/>
            <a:ext cx="34754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2.What is this?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4572000"/>
            <a:ext cx="51598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3.This is __ant?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50502" y="5867400"/>
            <a:ext cx="3297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4.This </a:t>
            </a:r>
            <a:r>
              <a:rPr lang="en-US" sz="320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__a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dog?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343400" y="22860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724400" y="36576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029200" y="49530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029200" y="60960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Protap\Desktop\Abdul Alim 11th batch\picture\Ant\ant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4190999"/>
            <a:ext cx="1600200" cy="1143001"/>
          </a:xfrm>
          <a:prstGeom prst="rect">
            <a:avLst/>
          </a:prstGeom>
          <a:noFill/>
        </p:spPr>
      </p:pic>
      <p:pic>
        <p:nvPicPr>
          <p:cNvPr id="12" name="Picture 3" descr="C:\Users\Protap\Desktop\Abdul Alim 11th batch\picture\Ant\bdo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5715000"/>
            <a:ext cx="1676400" cy="990600"/>
          </a:xfrm>
          <a:prstGeom prst="rect">
            <a:avLst/>
          </a:prstGeom>
          <a:noFill/>
        </p:spPr>
      </p:pic>
      <p:pic>
        <p:nvPicPr>
          <p:cNvPr id="13" name="Picture 4" descr="C:\Users\Protap\Desktop\Abdul Alim 11th batch\picture\Ant\bagv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1524001"/>
            <a:ext cx="1447800" cy="1524000"/>
          </a:xfrm>
          <a:prstGeom prst="rect">
            <a:avLst/>
          </a:prstGeom>
          <a:noFill/>
        </p:spPr>
      </p:pic>
      <p:pic>
        <p:nvPicPr>
          <p:cNvPr id="15" name="Picture 5" descr="C:\Users\Protap\Desktop\Abdul Alim 11th batch\picture\Ant\hut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48425" y="2981325"/>
            <a:ext cx="1552575" cy="1133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457200"/>
            <a:ext cx="3962400" cy="990600"/>
          </a:xfrm>
          <a:solidFill>
            <a:srgbClr val="FF0000"/>
          </a:solidFill>
          <a:ln w="28575">
            <a:solidFill>
              <a:srgbClr val="C00000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Good bye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905000"/>
            <a:ext cx="5775961" cy="48133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57200"/>
            <a:ext cx="7086600" cy="3124200"/>
          </a:xfr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4200000" scaled="0"/>
          </a:gradFill>
          <a:ln w="28575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Jahangir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Bhuiyan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Assistant Teacher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Guara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Patherkandi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Gps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Raytuty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Itna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Kishoregonj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email:jahangiratict@gmail.com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ja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9550" y="457200"/>
            <a:ext cx="3600450" cy="4857750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447800" y="3962400"/>
            <a:ext cx="6629400" cy="2743200"/>
          </a:xfrm>
          <a:prstGeom prst="rect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4200000" scaled="0"/>
          </a:gradFill>
          <a:ln w="28575">
            <a:solidFill>
              <a:srgbClr val="C0000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Class: Two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Subject:English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For Today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_ Unit:18,a/an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Lesson:4_5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457199"/>
            <a:ext cx="5791200" cy="1524001"/>
          </a:xfr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4200000" scaled="0"/>
          </a:gradFill>
          <a:ln w="28575">
            <a:solidFill>
              <a:srgbClr val="C00000"/>
            </a:solidFill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Learning  outcomes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3657600"/>
          </a:xfr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4200000" scaled="0"/>
          </a:gradFill>
          <a:ln w="28575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Students will be able to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3.1.2 Understand simple question and statements about familiar object.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1.4.1  read words and phrases with the help visual clue and simple sentences.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324600" cy="1143000"/>
          </a:xfrm>
          <a:solidFill>
            <a:srgbClr val="00B050"/>
          </a:solidFill>
          <a:ln w="28575"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See the pictures        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ant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4581525"/>
            <a:ext cx="2743200" cy="16668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3" descr="b1do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4343400"/>
            <a:ext cx="2819400" cy="2286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4" descr="ba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0" y="1905000"/>
            <a:ext cx="3276600" cy="23812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5" descr="hut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3000" y="2057400"/>
            <a:ext cx="2619375" cy="2133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5715000" cy="1143000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See  the  pictures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42209" y="3505200"/>
            <a:ext cx="772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Ant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867400" y="3453825"/>
            <a:ext cx="7986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Bag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6120825"/>
            <a:ext cx="7954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Hut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248400" y="6197025"/>
            <a:ext cx="8483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Dog</a:t>
            </a:r>
            <a:endParaRPr lang="en-US" sz="3200" dirty="0"/>
          </a:p>
        </p:txBody>
      </p:sp>
      <p:pic>
        <p:nvPicPr>
          <p:cNvPr id="3074" name="Picture 2" descr="C:\Users\Protap\Desktop\Abdul Alim 11th batch\picture\Ant\ant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828800"/>
            <a:ext cx="2743200" cy="16668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075" name="Picture 3" descr="C:\Users\Protap\Desktop\Abdul Alim 11th batch\picture\Ant\b1do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4114800"/>
            <a:ext cx="2819400" cy="1981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076" name="Picture 4" descr="C:\Users\Protap\Desktop\Abdul Alim 11th batch\picture\Ant\ba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1828800"/>
            <a:ext cx="1924050" cy="1676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077" name="Picture 5" descr="C:\Users\Protap\Desktop\Abdul Alim 11th batch\picture\Ant\hut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4495800"/>
            <a:ext cx="2619375" cy="17430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5715000" cy="1143000"/>
          </a:xfrm>
          <a:solidFill>
            <a:srgbClr val="00B050"/>
          </a:solidFill>
          <a:ln w="28575"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a/an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3505200"/>
            <a:ext cx="13318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an  ant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248400" y="3581400"/>
            <a:ext cx="1175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  bag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570225" y="6120825"/>
            <a:ext cx="10967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 hut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84254" y="6172200"/>
            <a:ext cx="1188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 dog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Protap\Desktop\Abdul Alim 11th batch\picture\Ant\ant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905000"/>
            <a:ext cx="2743200" cy="16668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051" name="Picture 3" descr="C:\Users\Protap\Desktop\Abdul Alim 11th batch\picture\Ant\bdo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4267200"/>
            <a:ext cx="2133600" cy="191818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052" name="Picture 4" descr="C:\Users\Protap\Desktop\Abdul Alim 11th batch\picture\Ant\bagv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8800" y="1524000"/>
            <a:ext cx="2143125" cy="21431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053" name="Picture 5" descr="C:\Users\Protap\Desktop\Abdul Alim 11th batch\picture\Ant\hut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4343400"/>
            <a:ext cx="2619375" cy="17430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5410200" cy="1143000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Read and say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6729" y="3530025"/>
            <a:ext cx="19060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It’s an ant.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4135" y="3733800"/>
            <a:ext cx="16896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It’s a bag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6044625"/>
            <a:ext cx="16207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It’s a hut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76043" y="6044625"/>
            <a:ext cx="17121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It’s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dog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Protap\Desktop\Abdul Alim 11th batch\picture\Ant\ant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914525"/>
            <a:ext cx="2743200" cy="16668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3" descr="C:\Users\Protap\Desktop\Abdul Alim 11th batch\picture\Ant\bdo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4419600"/>
            <a:ext cx="2571750" cy="14763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4" descr="C:\Users\Protap\Desktop\Abdul Alim 11th batch\picture\Ant\bagv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48275" y="1590675"/>
            <a:ext cx="2143125" cy="21431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Picture 5" descr="C:\Users\Protap\Desktop\Abdul Alim 11th batch\picture\Ant\hut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" y="4352925"/>
            <a:ext cx="2619375" cy="17430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4876800" cy="1143000"/>
          </a:xfrm>
          <a:solidFill>
            <a:srgbClr val="00B050"/>
          </a:solidFill>
          <a:ln w="28575">
            <a:solidFill>
              <a:srgbClr val="C00000"/>
            </a:solidFill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Four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colours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2667000"/>
            <a:ext cx="7088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red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0" y="2743200"/>
            <a:ext cx="11192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violet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5130225"/>
            <a:ext cx="1301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yellow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7800" y="5105400"/>
            <a:ext cx="12330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brown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rotap\Desktop\Abdul Alim 11th batch\picture\Ant\ra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2514600"/>
            <a:ext cx="1323975" cy="1219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7" name="Picture 3" descr="C:\Users\Protap\Desktop\Abdul Alim 11th batch\picture\Ant\b1do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91400" y="4800600"/>
            <a:ext cx="1447800" cy="1295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8" name="Picture 4" descr="C:\Users\Protap\Desktop\Abdul Alim 11th batch\picture\Ant\bagv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10400" y="2286000"/>
            <a:ext cx="2143125" cy="21431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9" name="Picture 5" descr="C:\Users\Protap\Desktop\Abdul Alim 11th batch\picture\Ant\hut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62200" y="4343400"/>
            <a:ext cx="2057401" cy="17430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Right Arrow 10"/>
          <p:cNvSpPr/>
          <p:nvPr/>
        </p:nvSpPr>
        <p:spPr>
          <a:xfrm>
            <a:off x="1828800" y="2895600"/>
            <a:ext cx="685800" cy="304800"/>
          </a:xfrm>
          <a:prstGeom prst="rightArrow">
            <a:avLst>
              <a:gd name="adj1" fmla="val 50000"/>
              <a:gd name="adj2" fmla="val 631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7086600" y="30480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1905000" y="5334000"/>
            <a:ext cx="1283208" cy="256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6629400" y="5257800"/>
            <a:ext cx="609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158425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ant is red.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3000" y="2133600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bag is violet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0800000" flipV="1">
            <a:off x="609601" y="5385375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hut is yellow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5334000" y="54864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dog is brown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Down Arrow 13"/>
          <p:cNvSpPr/>
          <p:nvPr/>
        </p:nvSpPr>
        <p:spPr>
          <a:xfrm flipV="1">
            <a:off x="1905000" y="1524000"/>
            <a:ext cx="228600" cy="762000"/>
          </a:xfrm>
          <a:prstGeom prst="downArrow">
            <a:avLst/>
          </a:prstGeom>
          <a:solidFill>
            <a:schemeClr val="accent3">
              <a:lumMod val="5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flipV="1">
            <a:off x="6248400" y="1524000"/>
            <a:ext cx="228600" cy="68580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flipV="1">
            <a:off x="2133600" y="4648200"/>
            <a:ext cx="304800" cy="838200"/>
          </a:xfrm>
          <a:prstGeom prst="downArrow">
            <a:avLst/>
          </a:prstGeom>
          <a:solidFill>
            <a:schemeClr val="accent3">
              <a:lumMod val="5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 flipV="1">
            <a:off x="6858000" y="4800600"/>
            <a:ext cx="228600" cy="838200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C:\Users\Protap\Desktop\Abdul Alim 11th batch\picture\Ant\ant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90525"/>
            <a:ext cx="2743200" cy="1666875"/>
          </a:xfrm>
          <a:prstGeom prst="rect">
            <a:avLst/>
          </a:prstGeom>
          <a:noFill/>
        </p:spPr>
      </p:pic>
      <p:pic>
        <p:nvPicPr>
          <p:cNvPr id="11" name="Picture 3" descr="C:\Users\Protap\Desktop\Abdul Alim 11th batch\picture\Ant\bdo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1650" y="3048000"/>
            <a:ext cx="2571750" cy="1781175"/>
          </a:xfrm>
          <a:prstGeom prst="rect">
            <a:avLst/>
          </a:prstGeom>
          <a:noFill/>
        </p:spPr>
      </p:pic>
      <p:pic>
        <p:nvPicPr>
          <p:cNvPr id="12" name="Picture 4" descr="C:\Users\Protap\Desktop\Abdul Alim 11th batch\picture\Ant\bagv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0"/>
            <a:ext cx="2828925" cy="1524000"/>
          </a:xfrm>
          <a:prstGeom prst="rect">
            <a:avLst/>
          </a:prstGeom>
          <a:noFill/>
        </p:spPr>
      </p:pic>
      <p:pic>
        <p:nvPicPr>
          <p:cNvPr id="13" name="Picture 5" descr="C:\Users\Protap\Desktop\Abdul Alim 11th batch\picture\Ant\hut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2905125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14" grpId="0" animBg="1"/>
      <p:bldP spid="15" grpId="0" animBg="1"/>
      <p:bldP spid="16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129</Words>
  <Application>Microsoft Office PowerPoint</Application>
  <PresentationFormat>On-screen Show (4:3)</PresentationFormat>
  <Paragraphs>44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Welcome</vt:lpstr>
      <vt:lpstr>Jahangir Alam Bhuiyan   Assistant Teacher Guara Patherkandi Gps Raytuty, Itna, Kishoregonj email:jahangiratict@gmail.com   </vt:lpstr>
      <vt:lpstr>Learning  outcomes</vt:lpstr>
      <vt:lpstr>See the pictures            </vt:lpstr>
      <vt:lpstr>See  the  pictures</vt:lpstr>
      <vt:lpstr>a/an</vt:lpstr>
      <vt:lpstr>Read and say</vt:lpstr>
      <vt:lpstr>Four colours</vt:lpstr>
      <vt:lpstr>Slide 9</vt:lpstr>
      <vt:lpstr>Connection of the lesson Pages_37</vt:lpstr>
      <vt:lpstr>Evaluation</vt:lpstr>
      <vt:lpstr>Good bye        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MD.ALI BAKHSH</dc:creator>
  <cp:lastModifiedBy>Windows User</cp:lastModifiedBy>
  <cp:revision>114</cp:revision>
  <dcterms:created xsi:type="dcterms:W3CDTF">2006-08-16T00:00:00Z</dcterms:created>
  <dcterms:modified xsi:type="dcterms:W3CDTF">2020-04-22T06:05:16Z</dcterms:modified>
</cp:coreProperties>
</file>