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848725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 আজকের পাঠে সবাইকে   শ্বাগতম ।  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29516"/>
            <a:ext cx="8839200" cy="42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1"/>
            <a:ext cx="91440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8991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0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42131" y="457200"/>
            <a:ext cx="583506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 মুল্যায়ন 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289280"/>
            <a:ext cx="876300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</a:rPr>
              <a:t> ফাতিমা রাঃ এর জন্ম কত খিঃ ?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ফাতিমা রাঃ  এর ছেলেদের নাম কি ?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</a:rPr>
              <a:t> উপাধি কিকি ?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দান শিলতার একটি উদারন বলি ?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ফাফিমা রা এর স্বভাব ( ২ টি ) বলি ?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তার শামীর নাম কি ?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71800" y="1905000"/>
            <a:ext cx="1856232" cy="1384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686800" cy="5410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199" y="152400"/>
            <a:ext cx="6119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ধন্যবাদ 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3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380999" y="457200"/>
            <a:ext cx="8458199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</a:rPr>
              <a:t>        শিক্ষকের পরিচয় </a:t>
            </a:r>
          </a:p>
          <a:p>
            <a:r>
              <a:rPr lang="bn-BD" sz="4800" dirty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</a:rPr>
              <a:t>      মোহাম্মদ দাউদ </a:t>
            </a:r>
          </a:p>
          <a:p>
            <a:r>
              <a:rPr lang="bn-BD" sz="4800" dirty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</a:rPr>
              <a:t>           সিনিয়র শিক্ষক </a:t>
            </a:r>
          </a:p>
          <a:p>
            <a:r>
              <a:rPr lang="bn-BD" sz="4800" dirty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</a:rPr>
              <a:t>রতন পুর হাজি ছৈয়দের রহমান স্মৃতি উচ্চ বিদ্যালয় । </a:t>
            </a:r>
          </a:p>
          <a:p>
            <a:r>
              <a:rPr lang="bn-BD" sz="4800" dirty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</a:rPr>
              <a:t>রতনপুর , বিরলি , ফেনিসদর , ফেনি । 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380999" y="762000"/>
            <a:ext cx="769619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</a:rPr>
              <a:t> নিচের ছবিটি দেখি ও বলি 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4805362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57438"/>
            <a:ext cx="3133725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7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381000"/>
            <a:ext cx="6553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 আজকের পাঠ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828800"/>
            <a:ext cx="52863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000375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858470"/>
            <a:ext cx="9144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</a:rPr>
              <a:t> হযরত ফাতিমা রাঃ 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175331" y="457200"/>
            <a:ext cx="537786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 শিক্ষন ফল 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52399" y="3770055"/>
            <a:ext cx="8686799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B050"/>
                </a:solidFill>
              </a:rPr>
              <a:t>  ফাতিমা রাঃ এর পরিচয় বলতে পারবে 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dirty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ফাতিমা রাঃ এর উপাধি বলতে পারবে  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dirty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পিতৃভক্তি সম্পর্কে বলতে পারবে   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dirty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দান শিলতা সম্পর্কে বলতে পারবে 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dirty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ফাতিমা রাঃ এর স্বভাব চরিত্র বলতে পারবে ।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514600" y="1780639"/>
            <a:ext cx="1834297" cy="172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solidFill>
                  <a:srgbClr val="00B050"/>
                </a:solidFill>
              </a:rPr>
              <a:t> পরিচয় ঃ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জন্ম ৬০৫ খি মক্কা নগরিতে । পিতার নাম হযরত মোহাম্মদসঃ মাতার নাম , খাদিজাতুল কুবরা । উপাধি যাহ্রা ,বাতুল । বদরের যুদ্দের পর আলি রা ঃ এর সাথে বিবাহ হয় । বিবাহের দেন মোহর ৪৮০- ৫০০ দিরহাম ।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solidFill>
                  <a:srgbClr val="00B050"/>
                </a:solidFill>
              </a:rPr>
              <a:t>দান শিলতা – তিনি উদার মনের অধিকারি ছিলেন । কাউকে খালি হাতে ফিরাতেন না । যতটুকু খাবার থাকত  কেউ চাওয়ার সাথে সাথে দিয়ে দিতেন ।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পিতৃভক্তি --- পিতার প্রতি অগাধ ভাল বাসা ছিল । তার স্বামীর প্রতি ও অফুরন্ত ভালবাসা ছিল । তার শ্বা ভাব ছিল অত্যন্ত সুন্দর , মিষ্টিভাষি ,সত্যবাদি ।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নিছের ছবি দেখি ওবলি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r>
              <a:rPr lang="bn-BD" dirty="0" smtClean="0"/>
              <a:t>ছবিতে কি দেখতে পাই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2902032"/>
              </p:ext>
            </p:extLst>
          </p:nvPr>
        </p:nvGraphicFramePr>
        <p:xfrm>
          <a:off x="457200" y="2174875"/>
          <a:ext cx="40401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38"/>
                <a:gridCol w="808038"/>
                <a:gridCol w="808038"/>
                <a:gridCol w="808038"/>
                <a:gridCol w="8080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r>
              <a:rPr lang="bn-BD" dirty="0" smtClean="0"/>
              <a:t>ছবিতে কি দেখতে পাই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267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671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</a:rPr>
              <a:t>দলিয় কাজ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r>
              <a:rPr lang="bn-BD" dirty="0" smtClean="0"/>
              <a:t>দল ১  ছবিতে কি দেখি ।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r>
              <a:rPr lang="bn-BD" dirty="0" smtClean="0"/>
              <a:t>দল ২। ছবিতে কি কি দেখি 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05288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9147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649" y="457200"/>
            <a:ext cx="4040188" cy="63976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কি দেখতে পাই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194" y="2189623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58" y="533400"/>
            <a:ext cx="4041775" cy="63976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কি দেখতে পাই 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13538"/>
            <a:ext cx="4041775" cy="39512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71600"/>
            <a:ext cx="411003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01097"/>
            <a:ext cx="37957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762000" y="5457860"/>
            <a:ext cx="7511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 দানশীলতা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720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269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নিছের ছবি দেখি ওবলি </vt:lpstr>
      <vt:lpstr>দলিয় কাজ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11</cp:revision>
  <dcterms:created xsi:type="dcterms:W3CDTF">2006-08-16T00:00:00Z</dcterms:created>
  <dcterms:modified xsi:type="dcterms:W3CDTF">2020-05-25T09:54:29Z</dcterms:modified>
</cp:coreProperties>
</file>