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7" r:id="rId4"/>
    <p:sldId id="268" r:id="rId5"/>
    <p:sldId id="267" r:id="rId6"/>
    <p:sldId id="273" r:id="rId7"/>
    <p:sldId id="266" r:id="rId8"/>
    <p:sldId id="265" r:id="rId9"/>
    <p:sldId id="264" r:id="rId10"/>
    <p:sldId id="263" r:id="rId11"/>
    <p:sldId id="262" r:id="rId12"/>
    <p:sldId id="270" r:id="rId13"/>
    <p:sldId id="271" r:id="rId14"/>
    <p:sldId id="261" r:id="rId15"/>
    <p:sldId id="272" r:id="rId16"/>
    <p:sldId id="26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D9F2-23B5-41C9-AB40-A08DBBED3FA0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96F08-285F-4B2F-8410-5E98267C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EDC0B-ECB5-41FE-95B8-959D6F01B1A2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7DA1E-B231-4EE9-A49E-7249AAC6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6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EDC0B-ECB5-41FE-95B8-959D6F01B1A2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7DA1E-B231-4EE9-A49E-7249AAC6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EDC0B-ECB5-41FE-95B8-959D6F01B1A2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7DA1E-B231-4EE9-A49E-7249AAC6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EDC0B-ECB5-41FE-95B8-959D6F01B1A2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7DA1E-B231-4EE9-A49E-7249AAC6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EDC0B-ECB5-41FE-95B8-959D6F01B1A2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7DA1E-B231-4EE9-A49E-7249AAC6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2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EDC0B-ECB5-41FE-95B8-959D6F01B1A2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7DA1E-B231-4EE9-A49E-7249AAC6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EDC0B-ECB5-41FE-95B8-959D6F01B1A2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7DA1E-B231-4EE9-A49E-7249AAC6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EDC0B-ECB5-41FE-95B8-959D6F01B1A2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7DA1E-B231-4EE9-A49E-7249AAC6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1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EDC0B-ECB5-41FE-95B8-959D6F01B1A2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7DA1E-B231-4EE9-A49E-7249AAC6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0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EDC0B-ECB5-41FE-95B8-959D6F01B1A2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7DA1E-B231-4EE9-A49E-7249AAC6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EDC0B-ECB5-41FE-95B8-959D6F01B1A2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7DA1E-B231-4EE9-A49E-7249AAC6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9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4743" y="182881"/>
            <a:ext cx="11830931" cy="6428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37625" y="422031"/>
            <a:ext cx="11451101" cy="6049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9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0.jpeg"/><Relationship Id="rId7" Type="http://schemas.openxmlformats.org/officeDocument/2006/relationships/image" Target="../media/image19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4.jpg"/><Relationship Id="rId4" Type="http://schemas.openxmlformats.org/officeDocument/2006/relationships/image" Target="../media/image24.jpeg"/><Relationship Id="rId9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F4AEEE-DD85-4E35-892D-6BD36A5F35E7}"/>
              </a:ext>
            </a:extLst>
          </p:cNvPr>
          <p:cNvSpPr/>
          <p:nvPr/>
        </p:nvSpPr>
        <p:spPr>
          <a:xfrm>
            <a:off x="562707" y="633046"/>
            <a:ext cx="10930597" cy="55708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6D5238-7C4E-43FF-B3CE-F2F09F305AE1}"/>
              </a:ext>
            </a:extLst>
          </p:cNvPr>
          <p:cNvSpPr/>
          <p:nvPr/>
        </p:nvSpPr>
        <p:spPr>
          <a:xfrm>
            <a:off x="680149" y="627742"/>
            <a:ext cx="1093119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33DF8-F01A-4105-993A-5779B8413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7"/>
          <a:stretch/>
        </p:blipFill>
        <p:spPr>
          <a:xfrm>
            <a:off x="2455872" y="2574388"/>
            <a:ext cx="7280255" cy="35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355" y="726185"/>
            <a:ext cx="641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2137" y="759643"/>
            <a:ext cx="43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মগ কোন আকৃতির?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3323" y="1905126"/>
            <a:ext cx="43706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000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আকৃতির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38" y="1738871"/>
            <a:ext cx="3315999" cy="33159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0303" y="5054870"/>
            <a:ext cx="136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7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355" y="726185"/>
            <a:ext cx="641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দেখে আকৃতি বলি।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1821873"/>
            <a:ext cx="3948546" cy="39485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97236" y="2775826"/>
            <a:ext cx="55474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গোল আকৃতির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355" y="726185"/>
            <a:ext cx="641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দেখে আকৃতি বলি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8582" y="2857427"/>
            <a:ext cx="65865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তিনকোণা আকৃতির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55" y="2014970"/>
            <a:ext cx="4790700" cy="30280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09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355" y="726185"/>
            <a:ext cx="641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দেখে আকৃতি বলি।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8582" y="2857427"/>
            <a:ext cx="65865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চারকোণা আকৃতির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2071255"/>
            <a:ext cx="3643746" cy="28401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78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191" y="504512"/>
            <a:ext cx="641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আকৃতি অনুযায়ী সাজাই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85956"/>
              </p:ext>
            </p:extLst>
          </p:nvPr>
        </p:nvGraphicFramePr>
        <p:xfrm>
          <a:off x="1468581" y="3394364"/>
          <a:ext cx="9130145" cy="2923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0145">
                  <a:extLst>
                    <a:ext uri="{9D8B030D-6E8A-4147-A177-3AD203B41FA5}">
                      <a16:colId xmlns:a16="http://schemas.microsoft.com/office/drawing/2014/main" val="2302675132"/>
                    </a:ext>
                  </a:extLst>
                </a:gridCol>
              </a:tblGrid>
              <a:tr h="1625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894921"/>
                  </a:ext>
                </a:extLst>
              </a:tr>
              <a:tr h="12980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742616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787237" y="3726873"/>
            <a:ext cx="955963" cy="8866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787237" y="5181599"/>
            <a:ext cx="817418" cy="94210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408218" y="3394364"/>
            <a:ext cx="41564" cy="29236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16622" r="12108" b="21854"/>
          <a:stretch/>
        </p:blipFill>
        <p:spPr>
          <a:xfrm>
            <a:off x="9873470" y="1212398"/>
            <a:ext cx="1514966" cy="10597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" y="1312907"/>
            <a:ext cx="1638732" cy="10632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72" y="1177744"/>
            <a:ext cx="1343893" cy="11984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24517" b="5969"/>
          <a:stretch/>
        </p:blipFill>
        <p:spPr>
          <a:xfrm>
            <a:off x="4534039" y="1279627"/>
            <a:ext cx="1671811" cy="10965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01" y="1242032"/>
            <a:ext cx="1757935" cy="11341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77" y="1250932"/>
            <a:ext cx="1462251" cy="11252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10053844" y="468697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27578 0.3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03919 0.5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00521 0.33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28334 0.564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191" y="504512"/>
            <a:ext cx="641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আকৃতি অনুযায়ী সাজাই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85956"/>
              </p:ext>
            </p:extLst>
          </p:nvPr>
        </p:nvGraphicFramePr>
        <p:xfrm>
          <a:off x="1468581" y="3394364"/>
          <a:ext cx="9130145" cy="2923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0145">
                  <a:extLst>
                    <a:ext uri="{9D8B030D-6E8A-4147-A177-3AD203B41FA5}">
                      <a16:colId xmlns:a16="http://schemas.microsoft.com/office/drawing/2014/main" val="2302675132"/>
                    </a:ext>
                  </a:extLst>
                </a:gridCol>
              </a:tblGrid>
              <a:tr h="1625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894921"/>
                  </a:ext>
                </a:extLst>
              </a:tr>
              <a:tr h="12980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742616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408218" y="3394364"/>
            <a:ext cx="41564" cy="29236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16622" r="12108" b="21854"/>
          <a:stretch/>
        </p:blipFill>
        <p:spPr>
          <a:xfrm>
            <a:off x="9873470" y="1212398"/>
            <a:ext cx="1514966" cy="11637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72" y="1177744"/>
            <a:ext cx="1343893" cy="1333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91" y="1277468"/>
            <a:ext cx="1757935" cy="12691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77" y="1250932"/>
            <a:ext cx="1462251" cy="12602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025870" y="560204"/>
            <a:ext cx="210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4218" y="3636251"/>
            <a:ext cx="1108363" cy="10945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022764" y="5209309"/>
            <a:ext cx="831272" cy="928255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54" y="1222103"/>
            <a:ext cx="1690652" cy="12890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7" y="1222103"/>
            <a:ext cx="1649367" cy="11540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74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162 L 0.10625 0.32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62 L -0.07396 0.55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9206 0.34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49779 0.5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155" y="587640"/>
            <a:ext cx="158444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1325462"/>
            <a:ext cx="1898073" cy="10531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17" y="5262838"/>
            <a:ext cx="1842655" cy="10311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24517" b="5969"/>
          <a:stretch/>
        </p:blipFill>
        <p:spPr>
          <a:xfrm>
            <a:off x="7897090" y="1278958"/>
            <a:ext cx="1842656" cy="10432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16622" r="12108" b="21854"/>
          <a:stretch/>
        </p:blipFill>
        <p:spPr>
          <a:xfrm>
            <a:off x="2410691" y="2544656"/>
            <a:ext cx="1898073" cy="990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3701044"/>
            <a:ext cx="1911928" cy="113501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42" y="2429138"/>
            <a:ext cx="1904551" cy="10444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 rot="2596438">
            <a:off x="3533966" y="3863547"/>
            <a:ext cx="4902365" cy="25650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710439">
            <a:off x="4343701" y="2513474"/>
            <a:ext cx="3518452" cy="26402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413901">
            <a:off x="4242944" y="3577322"/>
            <a:ext cx="3754205" cy="2907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5002146"/>
            <a:ext cx="1884218" cy="11846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42" y="3688789"/>
            <a:ext cx="1814945" cy="13798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ight Arrow 13"/>
          <p:cNvSpPr/>
          <p:nvPr/>
        </p:nvSpPr>
        <p:spPr>
          <a:xfrm rot="20581012">
            <a:off x="4248649" y="4963457"/>
            <a:ext cx="3704520" cy="23985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57A2C269-B3BB-41FC-82BA-84D1C28AC9D6}"/>
              </a:ext>
            </a:extLst>
          </p:cNvPr>
          <p:cNvSpPr/>
          <p:nvPr/>
        </p:nvSpPr>
        <p:spPr>
          <a:xfrm>
            <a:off x="9979198" y="379827"/>
            <a:ext cx="1584445" cy="59858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B0BA7603-B183-45E9-A10D-3D2DDA855E81}"/>
              </a:ext>
            </a:extLst>
          </p:cNvPr>
          <p:cNvSpPr/>
          <p:nvPr/>
        </p:nvSpPr>
        <p:spPr>
          <a:xfrm>
            <a:off x="368607" y="1325462"/>
            <a:ext cx="1584445" cy="50964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876" y="2822388"/>
            <a:ext cx="3439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E6F77-6DE8-41FB-9409-10436C206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1" y="1195753"/>
            <a:ext cx="5205045" cy="4318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41FF2-2591-46A8-9DD6-12788B245DF9}"/>
              </a:ext>
            </a:extLst>
          </p:cNvPr>
          <p:cNvSpPr txBox="1"/>
          <p:nvPr/>
        </p:nvSpPr>
        <p:spPr>
          <a:xfrm>
            <a:off x="8304517" y="2932584"/>
            <a:ext cx="3439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AEAA4-26A0-4033-99C2-7943BD344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6" y="477346"/>
            <a:ext cx="2171700" cy="2105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3EEF7D-C013-47CC-A35E-4F7EC54A9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676" y="4329550"/>
            <a:ext cx="2171700" cy="2105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8F713-1F23-4267-9725-6A7FD624A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28" y="458585"/>
            <a:ext cx="2171700" cy="2105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D62291-F4F3-44DF-B779-04DB780E2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2" y="4324865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43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>
            <a:extLst>
              <a:ext uri="{FF2B5EF4-FFF2-40B4-BE49-F238E27FC236}">
                <a16:creationId xmlns:a16="http://schemas.microsoft.com/office/drawing/2014/main" id="{70187DA2-69A7-4896-B34F-503A4CE0B10B}"/>
              </a:ext>
            </a:extLst>
          </p:cNvPr>
          <p:cNvSpPr/>
          <p:nvPr/>
        </p:nvSpPr>
        <p:spPr>
          <a:xfrm>
            <a:off x="478302" y="464234"/>
            <a:ext cx="11235396" cy="7399605"/>
          </a:xfrm>
          <a:prstGeom prst="blockArc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11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0BFDB-78E4-4A0F-A22D-44BBC77E2397}"/>
              </a:ext>
            </a:extLst>
          </p:cNvPr>
          <p:cNvSpPr/>
          <p:nvPr/>
        </p:nvSpPr>
        <p:spPr>
          <a:xfrm>
            <a:off x="478302" y="4234375"/>
            <a:ext cx="11235396" cy="21593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আংগারজুর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সপ্রাবিঃ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ইনঘাট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373F0-A506-4156-858A-E0E271ED7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88" y="4234375"/>
            <a:ext cx="2219765" cy="2117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A08AF9-E3E0-48D2-9E56-4F9EED047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69" y="4246095"/>
            <a:ext cx="2219765" cy="21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8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4794" y="969312"/>
            <a:ext cx="4525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16ABC68-25CD-44E5-BBDB-597F2B6E94C3}"/>
              </a:ext>
            </a:extLst>
          </p:cNvPr>
          <p:cNvSpPr/>
          <p:nvPr/>
        </p:nvSpPr>
        <p:spPr>
          <a:xfrm>
            <a:off x="520505" y="2077308"/>
            <a:ext cx="11150990" cy="4220307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2FBC1-9CC7-4E9C-A1B6-97A6D44970C1}"/>
              </a:ext>
            </a:extLst>
          </p:cNvPr>
          <p:cNvSpPr/>
          <p:nvPr/>
        </p:nvSpPr>
        <p:spPr>
          <a:xfrm>
            <a:off x="1181686" y="2866288"/>
            <a:ext cx="9875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7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147" y="1125416"/>
            <a:ext cx="7524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পাঠের বিষয়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9725" y="3218910"/>
            <a:ext cx="7524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আকৃতি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692" y="902915"/>
            <a:ext cx="3058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2CFF0B34-4099-42FF-B4CB-CD0383184075}"/>
              </a:ext>
            </a:extLst>
          </p:cNvPr>
          <p:cNvSpPr/>
          <p:nvPr/>
        </p:nvSpPr>
        <p:spPr>
          <a:xfrm>
            <a:off x="492369" y="2841674"/>
            <a:ext cx="11071274" cy="256032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4.1.4&gt;&gt;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101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734" y="951041"/>
            <a:ext cx="68932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692" y="2751403"/>
            <a:ext cx="104800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দিব</a:t>
            </a:r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60" y="2018538"/>
            <a:ext cx="4170649" cy="31239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05094" y="636965"/>
            <a:ext cx="641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6058" y="5142498"/>
            <a:ext cx="4388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4465" y="1175136"/>
            <a:ext cx="43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 কোন আকৃতির?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7241" y="2138517"/>
            <a:ext cx="25350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আকৃতির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355" y="726185"/>
            <a:ext cx="641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5156" y="731934"/>
            <a:ext cx="43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 কোন আকৃতির?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8550" y="1712896"/>
            <a:ext cx="2535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তিনকোণা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আকৃতির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81" y="1551708"/>
            <a:ext cx="3522518" cy="3369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9629" y="5254777"/>
            <a:ext cx="43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পিরামিড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355" y="726185"/>
            <a:ext cx="641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2137" y="759643"/>
            <a:ext cx="43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ইট কোন আকৃতির?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0768" y="1754836"/>
            <a:ext cx="2535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চারকোণা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আকৃতির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3" y="1560367"/>
            <a:ext cx="3874247" cy="34359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85084" y="5122591"/>
            <a:ext cx="1127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185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user</cp:lastModifiedBy>
  <cp:revision>49</cp:revision>
  <dcterms:created xsi:type="dcterms:W3CDTF">2019-01-25T12:35:35Z</dcterms:created>
  <dcterms:modified xsi:type="dcterms:W3CDTF">2020-05-27T10:08:48Z</dcterms:modified>
</cp:coreProperties>
</file>