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69" r:id="rId4"/>
    <p:sldId id="270" r:id="rId5"/>
    <p:sldId id="272" r:id="rId6"/>
    <p:sldId id="256" r:id="rId7"/>
    <p:sldId id="257" r:id="rId8"/>
    <p:sldId id="259" r:id="rId9"/>
    <p:sldId id="260" r:id="rId10"/>
    <p:sldId id="265" r:id="rId11"/>
    <p:sldId id="273" r:id="rId12"/>
    <p:sldId id="266" r:id="rId13"/>
    <p:sldId id="262" r:id="rId14"/>
    <p:sldId id="263" r:id="rId15"/>
    <p:sldId id="264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840" autoAdjust="0"/>
  </p:normalViewPr>
  <p:slideViewPr>
    <p:cSldViewPr>
      <p:cViewPr>
        <p:scale>
          <a:sx n="80" d="100"/>
          <a:sy n="80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9BA5B-10AC-48B5-8FAF-FE0F3EA812C8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AA4E8F-A77D-4886-BFB0-41EB315FD072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জাতীয়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7D94808-ED2D-40AA-9C44-A41EDAEE0324}" type="parTrans" cxnId="{89317F72-B7FD-4D89-A221-F15E38F0DE15}">
      <dgm:prSet/>
      <dgm:spPr/>
      <dgm:t>
        <a:bodyPr/>
        <a:lstStyle/>
        <a:p>
          <a:endParaRPr lang="en-US"/>
        </a:p>
      </dgm:t>
    </dgm:pt>
    <dgm:pt modelId="{9FE7BEAB-2C6E-48CD-BB8A-48DE604C6F16}" type="sibTrans" cxnId="{89317F72-B7FD-4D89-A221-F15E38F0DE15}">
      <dgm:prSet/>
      <dgm:spPr/>
      <dgm:t>
        <a:bodyPr/>
        <a:lstStyle/>
        <a:p>
          <a:endParaRPr lang="en-US"/>
        </a:p>
      </dgm:t>
    </dgm:pt>
    <dgm:pt modelId="{4D6BFCAF-ABEA-41CB-86ED-F30B38177457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পারিবারিক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4B45AC3-95DA-4B8E-86FB-4B1F75E4F026}" type="parTrans" cxnId="{5670738B-9F93-45CD-B8FC-1D3C4CDD7EB1}">
      <dgm:prSet/>
      <dgm:spPr/>
      <dgm:t>
        <a:bodyPr/>
        <a:lstStyle/>
        <a:p>
          <a:endParaRPr lang="en-US"/>
        </a:p>
      </dgm:t>
    </dgm:pt>
    <dgm:pt modelId="{0DC50F64-B1F4-4FE5-B8E8-8D612743E89E}" type="sibTrans" cxnId="{5670738B-9F93-45CD-B8FC-1D3C4CDD7EB1}">
      <dgm:prSet/>
      <dgm:spPr/>
      <dgm:t>
        <a:bodyPr/>
        <a:lstStyle/>
        <a:p>
          <a:endParaRPr lang="en-US"/>
        </a:p>
      </dgm:t>
    </dgm:pt>
    <dgm:pt modelId="{A1A0505C-B66F-4EDA-8BFF-C9C3CD167685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পারিবারিক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ব্যয়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AD78E2B3-5154-4B29-BFEB-7529982D7B0D}" type="sibTrans" cxnId="{FDA817B8-B036-4350-9F7C-4E1F585A4B9A}">
      <dgm:prSet/>
      <dgm:spPr/>
      <dgm:t>
        <a:bodyPr/>
        <a:lstStyle/>
        <a:p>
          <a:endParaRPr lang="en-US"/>
        </a:p>
      </dgm:t>
    </dgm:pt>
    <dgm:pt modelId="{BFF6A90F-3993-45B0-9DFA-5BA5EC60D6F9}" type="parTrans" cxnId="{FDA817B8-B036-4350-9F7C-4E1F585A4B9A}">
      <dgm:prSet/>
      <dgm:spPr/>
      <dgm:t>
        <a:bodyPr/>
        <a:lstStyle/>
        <a:p>
          <a:endParaRPr lang="en-US"/>
        </a:p>
      </dgm:t>
    </dgm:pt>
    <dgm:pt modelId="{0C7A3354-2851-461A-AB73-C2E6F30EDB33}" type="pres">
      <dgm:prSet presAssocID="{9C29BA5B-10AC-48B5-8FAF-FE0F3EA812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4BA115-6F78-4D12-9004-39CEEC36AD67}" type="pres">
      <dgm:prSet presAssocID="{B4AA4E8F-A77D-4886-BFB0-41EB315FD072}" presName="hierRoot1" presStyleCnt="0">
        <dgm:presLayoutVars>
          <dgm:hierBranch/>
        </dgm:presLayoutVars>
      </dgm:prSet>
      <dgm:spPr/>
    </dgm:pt>
    <dgm:pt modelId="{D28BAAA0-8F70-49BD-9880-F2966398CB93}" type="pres">
      <dgm:prSet presAssocID="{B4AA4E8F-A77D-4886-BFB0-41EB315FD072}" presName="rootComposite1" presStyleCnt="0"/>
      <dgm:spPr/>
    </dgm:pt>
    <dgm:pt modelId="{AF6C8E0C-AB29-411F-8F84-472BC069B9BD}" type="pres">
      <dgm:prSet presAssocID="{B4AA4E8F-A77D-4886-BFB0-41EB315FD072}" presName="rootText1" presStyleLbl="node0" presStyleIdx="0" presStyleCnt="1" custLinFactNeighborX="-12633" custLinFactNeighborY="-78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385D4-2767-4686-95DA-BBD3A77AD69A}" type="pres">
      <dgm:prSet presAssocID="{B4AA4E8F-A77D-4886-BFB0-41EB315FD07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F0775-1468-462F-AF83-5A5491A771AE}" type="pres">
      <dgm:prSet presAssocID="{B4AA4E8F-A77D-4886-BFB0-41EB315FD072}" presName="hierChild2" presStyleCnt="0"/>
      <dgm:spPr/>
    </dgm:pt>
    <dgm:pt modelId="{6AB82D7E-DBB8-4A3D-BF76-BDCD25D9ACB6}" type="pres">
      <dgm:prSet presAssocID="{94B45AC3-95DA-4B8E-86FB-4B1F75E4F026}" presName="Name35" presStyleLbl="parChTrans1D2" presStyleIdx="0" presStyleCnt="2"/>
      <dgm:spPr/>
      <dgm:t>
        <a:bodyPr/>
        <a:lstStyle/>
        <a:p>
          <a:endParaRPr lang="en-US"/>
        </a:p>
      </dgm:t>
    </dgm:pt>
    <dgm:pt modelId="{F5D5E39E-C232-421E-BEAD-A8A9B77B964B}" type="pres">
      <dgm:prSet presAssocID="{4D6BFCAF-ABEA-41CB-86ED-F30B38177457}" presName="hierRoot2" presStyleCnt="0">
        <dgm:presLayoutVars>
          <dgm:hierBranch val="init"/>
        </dgm:presLayoutVars>
      </dgm:prSet>
      <dgm:spPr/>
    </dgm:pt>
    <dgm:pt modelId="{1CACE04F-E9F8-4878-9A67-712E65B27B41}" type="pres">
      <dgm:prSet presAssocID="{4D6BFCAF-ABEA-41CB-86ED-F30B38177457}" presName="rootComposite" presStyleCnt="0"/>
      <dgm:spPr/>
    </dgm:pt>
    <dgm:pt modelId="{23CDE5C2-DAA0-4D77-965E-F56B80325C47}" type="pres">
      <dgm:prSet presAssocID="{4D6BFCAF-ABEA-41CB-86ED-F30B3817745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8C2DF-7163-4E9B-85A5-0003DBF19E95}" type="pres">
      <dgm:prSet presAssocID="{4D6BFCAF-ABEA-41CB-86ED-F30B38177457}" presName="rootConnector" presStyleLbl="node2" presStyleIdx="0" presStyleCnt="2"/>
      <dgm:spPr/>
      <dgm:t>
        <a:bodyPr/>
        <a:lstStyle/>
        <a:p>
          <a:endParaRPr lang="en-US"/>
        </a:p>
      </dgm:t>
    </dgm:pt>
    <dgm:pt modelId="{2907FE47-9EEE-4F49-A557-8C68D2159B7F}" type="pres">
      <dgm:prSet presAssocID="{4D6BFCAF-ABEA-41CB-86ED-F30B38177457}" presName="hierChild4" presStyleCnt="0"/>
      <dgm:spPr/>
    </dgm:pt>
    <dgm:pt modelId="{FD3C061A-E723-4E3C-98DC-2F0C50D73CF4}" type="pres">
      <dgm:prSet presAssocID="{4D6BFCAF-ABEA-41CB-86ED-F30B38177457}" presName="hierChild5" presStyleCnt="0"/>
      <dgm:spPr/>
    </dgm:pt>
    <dgm:pt modelId="{F233A377-501D-45CC-B34F-A24DFDD82271}" type="pres">
      <dgm:prSet presAssocID="{BFF6A90F-3993-45B0-9DFA-5BA5EC60D6F9}" presName="Name35" presStyleLbl="parChTrans1D2" presStyleIdx="1" presStyleCnt="2"/>
      <dgm:spPr/>
      <dgm:t>
        <a:bodyPr/>
        <a:lstStyle/>
        <a:p>
          <a:endParaRPr lang="en-US"/>
        </a:p>
      </dgm:t>
    </dgm:pt>
    <dgm:pt modelId="{4077434E-D63E-4D5A-A226-7B8AD5A216E7}" type="pres">
      <dgm:prSet presAssocID="{A1A0505C-B66F-4EDA-8BFF-C9C3CD167685}" presName="hierRoot2" presStyleCnt="0">
        <dgm:presLayoutVars>
          <dgm:hierBranch val="init"/>
        </dgm:presLayoutVars>
      </dgm:prSet>
      <dgm:spPr/>
    </dgm:pt>
    <dgm:pt modelId="{58F88497-83FB-4075-94D9-A731DA872306}" type="pres">
      <dgm:prSet presAssocID="{A1A0505C-B66F-4EDA-8BFF-C9C3CD167685}" presName="rootComposite" presStyleCnt="0"/>
      <dgm:spPr/>
    </dgm:pt>
    <dgm:pt modelId="{982783EB-302A-4754-9D18-3A84CF29A0ED}" type="pres">
      <dgm:prSet presAssocID="{A1A0505C-B66F-4EDA-8BFF-C9C3CD16768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CE0E2-5086-42E7-80F2-9D134FE00937}" type="pres">
      <dgm:prSet presAssocID="{A1A0505C-B66F-4EDA-8BFF-C9C3CD167685}" presName="rootConnector" presStyleLbl="node2" presStyleIdx="1" presStyleCnt="2"/>
      <dgm:spPr/>
      <dgm:t>
        <a:bodyPr/>
        <a:lstStyle/>
        <a:p>
          <a:endParaRPr lang="en-US"/>
        </a:p>
      </dgm:t>
    </dgm:pt>
    <dgm:pt modelId="{3D5549DD-08D3-48FD-ABFD-C18375706E14}" type="pres">
      <dgm:prSet presAssocID="{A1A0505C-B66F-4EDA-8BFF-C9C3CD167685}" presName="hierChild4" presStyleCnt="0"/>
      <dgm:spPr/>
    </dgm:pt>
    <dgm:pt modelId="{48767863-D09E-4AAB-830F-32E5F4540D19}" type="pres">
      <dgm:prSet presAssocID="{A1A0505C-B66F-4EDA-8BFF-C9C3CD167685}" presName="hierChild5" presStyleCnt="0"/>
      <dgm:spPr/>
    </dgm:pt>
    <dgm:pt modelId="{DCB901FD-660D-4C22-A560-C21AEBBFDC5B}" type="pres">
      <dgm:prSet presAssocID="{B4AA4E8F-A77D-4886-BFB0-41EB315FD072}" presName="hierChild3" presStyleCnt="0"/>
      <dgm:spPr/>
    </dgm:pt>
  </dgm:ptLst>
  <dgm:cxnLst>
    <dgm:cxn modelId="{ACBDB5A6-485D-402D-9F8A-C1A70C673B21}" type="presOf" srcId="{B4AA4E8F-A77D-4886-BFB0-41EB315FD072}" destId="{A34385D4-2767-4686-95DA-BBD3A77AD69A}" srcOrd="1" destOrd="0" presId="urn:microsoft.com/office/officeart/2005/8/layout/orgChart1"/>
    <dgm:cxn modelId="{4FC4D719-959B-42E2-88EE-1CBA64EC2F7B}" type="presOf" srcId="{A1A0505C-B66F-4EDA-8BFF-C9C3CD167685}" destId="{982783EB-302A-4754-9D18-3A84CF29A0ED}" srcOrd="0" destOrd="0" presId="urn:microsoft.com/office/officeart/2005/8/layout/orgChart1"/>
    <dgm:cxn modelId="{7D84FEA9-C9B9-4B92-8E9A-80FC65656E45}" type="presOf" srcId="{B4AA4E8F-A77D-4886-BFB0-41EB315FD072}" destId="{AF6C8E0C-AB29-411F-8F84-472BC069B9BD}" srcOrd="0" destOrd="0" presId="urn:microsoft.com/office/officeart/2005/8/layout/orgChart1"/>
    <dgm:cxn modelId="{C7805D9E-2288-4C1B-829E-02AABCC5CC6E}" type="presOf" srcId="{A1A0505C-B66F-4EDA-8BFF-C9C3CD167685}" destId="{08DCE0E2-5086-42E7-80F2-9D134FE00937}" srcOrd="1" destOrd="0" presId="urn:microsoft.com/office/officeart/2005/8/layout/orgChart1"/>
    <dgm:cxn modelId="{A09B39E2-A052-46A1-A90C-A1ED7088CFB1}" type="presOf" srcId="{4D6BFCAF-ABEA-41CB-86ED-F30B38177457}" destId="{23CDE5C2-DAA0-4D77-965E-F56B80325C47}" srcOrd="0" destOrd="0" presId="urn:microsoft.com/office/officeart/2005/8/layout/orgChart1"/>
    <dgm:cxn modelId="{5670738B-9F93-45CD-B8FC-1D3C4CDD7EB1}" srcId="{B4AA4E8F-A77D-4886-BFB0-41EB315FD072}" destId="{4D6BFCAF-ABEA-41CB-86ED-F30B38177457}" srcOrd="0" destOrd="0" parTransId="{94B45AC3-95DA-4B8E-86FB-4B1F75E4F026}" sibTransId="{0DC50F64-B1F4-4FE5-B8E8-8D612743E89E}"/>
    <dgm:cxn modelId="{44EE21BD-4509-4333-88B8-9F3948C75661}" type="presOf" srcId="{BFF6A90F-3993-45B0-9DFA-5BA5EC60D6F9}" destId="{F233A377-501D-45CC-B34F-A24DFDD82271}" srcOrd="0" destOrd="0" presId="urn:microsoft.com/office/officeart/2005/8/layout/orgChart1"/>
    <dgm:cxn modelId="{2F6B13DC-2180-4125-A9D6-E8CEA0DDA47E}" type="presOf" srcId="{94B45AC3-95DA-4B8E-86FB-4B1F75E4F026}" destId="{6AB82D7E-DBB8-4A3D-BF76-BDCD25D9ACB6}" srcOrd="0" destOrd="0" presId="urn:microsoft.com/office/officeart/2005/8/layout/orgChart1"/>
    <dgm:cxn modelId="{99A8D6EB-9577-441D-BCB4-54519228F87A}" type="presOf" srcId="{4D6BFCAF-ABEA-41CB-86ED-F30B38177457}" destId="{8638C2DF-7163-4E9B-85A5-0003DBF19E95}" srcOrd="1" destOrd="0" presId="urn:microsoft.com/office/officeart/2005/8/layout/orgChart1"/>
    <dgm:cxn modelId="{FDA817B8-B036-4350-9F7C-4E1F585A4B9A}" srcId="{B4AA4E8F-A77D-4886-BFB0-41EB315FD072}" destId="{A1A0505C-B66F-4EDA-8BFF-C9C3CD167685}" srcOrd="1" destOrd="0" parTransId="{BFF6A90F-3993-45B0-9DFA-5BA5EC60D6F9}" sibTransId="{AD78E2B3-5154-4B29-BFEB-7529982D7B0D}"/>
    <dgm:cxn modelId="{89317F72-B7FD-4D89-A221-F15E38F0DE15}" srcId="{9C29BA5B-10AC-48B5-8FAF-FE0F3EA812C8}" destId="{B4AA4E8F-A77D-4886-BFB0-41EB315FD072}" srcOrd="0" destOrd="0" parTransId="{C7D94808-ED2D-40AA-9C44-A41EDAEE0324}" sibTransId="{9FE7BEAB-2C6E-48CD-BB8A-48DE604C6F16}"/>
    <dgm:cxn modelId="{43D5976F-ADD0-4F43-A3F4-6158CD6EBE48}" type="presOf" srcId="{9C29BA5B-10AC-48B5-8FAF-FE0F3EA812C8}" destId="{0C7A3354-2851-461A-AB73-C2E6F30EDB33}" srcOrd="0" destOrd="0" presId="urn:microsoft.com/office/officeart/2005/8/layout/orgChart1"/>
    <dgm:cxn modelId="{5AD61788-E0F2-4382-BDCD-A13A4073CCFB}" type="presParOf" srcId="{0C7A3354-2851-461A-AB73-C2E6F30EDB33}" destId="{9C4BA115-6F78-4D12-9004-39CEEC36AD67}" srcOrd="0" destOrd="0" presId="urn:microsoft.com/office/officeart/2005/8/layout/orgChart1"/>
    <dgm:cxn modelId="{76AD0F88-2D5D-4ECE-BC44-C56CC4027D44}" type="presParOf" srcId="{9C4BA115-6F78-4D12-9004-39CEEC36AD67}" destId="{D28BAAA0-8F70-49BD-9880-F2966398CB93}" srcOrd="0" destOrd="0" presId="urn:microsoft.com/office/officeart/2005/8/layout/orgChart1"/>
    <dgm:cxn modelId="{27527B31-B775-4A98-957B-C3E8FA3D9923}" type="presParOf" srcId="{D28BAAA0-8F70-49BD-9880-F2966398CB93}" destId="{AF6C8E0C-AB29-411F-8F84-472BC069B9BD}" srcOrd="0" destOrd="0" presId="urn:microsoft.com/office/officeart/2005/8/layout/orgChart1"/>
    <dgm:cxn modelId="{F29B4DB6-F99C-402C-A5EF-0129ED274F77}" type="presParOf" srcId="{D28BAAA0-8F70-49BD-9880-F2966398CB93}" destId="{A34385D4-2767-4686-95DA-BBD3A77AD69A}" srcOrd="1" destOrd="0" presId="urn:microsoft.com/office/officeart/2005/8/layout/orgChart1"/>
    <dgm:cxn modelId="{5FB8F6C5-B86B-40A5-8D6B-206B0F6B9777}" type="presParOf" srcId="{9C4BA115-6F78-4D12-9004-39CEEC36AD67}" destId="{2A6F0775-1468-462F-AF83-5A5491A771AE}" srcOrd="1" destOrd="0" presId="urn:microsoft.com/office/officeart/2005/8/layout/orgChart1"/>
    <dgm:cxn modelId="{0E4783D4-10A5-45D9-9CEB-036CBB859FA1}" type="presParOf" srcId="{2A6F0775-1468-462F-AF83-5A5491A771AE}" destId="{6AB82D7E-DBB8-4A3D-BF76-BDCD25D9ACB6}" srcOrd="0" destOrd="0" presId="urn:microsoft.com/office/officeart/2005/8/layout/orgChart1"/>
    <dgm:cxn modelId="{BF4A6C47-49EB-4F80-BC8C-F91963072E19}" type="presParOf" srcId="{2A6F0775-1468-462F-AF83-5A5491A771AE}" destId="{F5D5E39E-C232-421E-BEAD-A8A9B77B964B}" srcOrd="1" destOrd="0" presId="urn:microsoft.com/office/officeart/2005/8/layout/orgChart1"/>
    <dgm:cxn modelId="{70D5283D-8843-4D5D-AB7B-85120E206DCD}" type="presParOf" srcId="{F5D5E39E-C232-421E-BEAD-A8A9B77B964B}" destId="{1CACE04F-E9F8-4878-9A67-712E65B27B41}" srcOrd="0" destOrd="0" presId="urn:microsoft.com/office/officeart/2005/8/layout/orgChart1"/>
    <dgm:cxn modelId="{F5772795-716D-442F-9924-D1931B416F5A}" type="presParOf" srcId="{1CACE04F-E9F8-4878-9A67-712E65B27B41}" destId="{23CDE5C2-DAA0-4D77-965E-F56B80325C47}" srcOrd="0" destOrd="0" presId="urn:microsoft.com/office/officeart/2005/8/layout/orgChart1"/>
    <dgm:cxn modelId="{2204E317-3F54-4F37-8EB5-45E1D482F888}" type="presParOf" srcId="{1CACE04F-E9F8-4878-9A67-712E65B27B41}" destId="{8638C2DF-7163-4E9B-85A5-0003DBF19E95}" srcOrd="1" destOrd="0" presId="urn:microsoft.com/office/officeart/2005/8/layout/orgChart1"/>
    <dgm:cxn modelId="{93081905-F7D2-45A6-895D-379E693E71EC}" type="presParOf" srcId="{F5D5E39E-C232-421E-BEAD-A8A9B77B964B}" destId="{2907FE47-9EEE-4F49-A557-8C68D2159B7F}" srcOrd="1" destOrd="0" presId="urn:microsoft.com/office/officeart/2005/8/layout/orgChart1"/>
    <dgm:cxn modelId="{53FFAA67-3FD1-41C1-802E-7D5D03E2FEB4}" type="presParOf" srcId="{F5D5E39E-C232-421E-BEAD-A8A9B77B964B}" destId="{FD3C061A-E723-4E3C-98DC-2F0C50D73CF4}" srcOrd="2" destOrd="0" presId="urn:microsoft.com/office/officeart/2005/8/layout/orgChart1"/>
    <dgm:cxn modelId="{510F17D0-13B2-42D5-9B26-2B88A4ECF103}" type="presParOf" srcId="{2A6F0775-1468-462F-AF83-5A5491A771AE}" destId="{F233A377-501D-45CC-B34F-A24DFDD82271}" srcOrd="2" destOrd="0" presId="urn:microsoft.com/office/officeart/2005/8/layout/orgChart1"/>
    <dgm:cxn modelId="{5821483C-EC9A-4EEC-B061-6329611052C1}" type="presParOf" srcId="{2A6F0775-1468-462F-AF83-5A5491A771AE}" destId="{4077434E-D63E-4D5A-A226-7B8AD5A216E7}" srcOrd="3" destOrd="0" presId="urn:microsoft.com/office/officeart/2005/8/layout/orgChart1"/>
    <dgm:cxn modelId="{4CDEEEE5-60D5-4521-9B9D-5EDD45EE22B5}" type="presParOf" srcId="{4077434E-D63E-4D5A-A226-7B8AD5A216E7}" destId="{58F88497-83FB-4075-94D9-A731DA872306}" srcOrd="0" destOrd="0" presId="urn:microsoft.com/office/officeart/2005/8/layout/orgChart1"/>
    <dgm:cxn modelId="{B4FBA0DB-9BC4-43E3-AB09-D899A435A823}" type="presParOf" srcId="{58F88497-83FB-4075-94D9-A731DA872306}" destId="{982783EB-302A-4754-9D18-3A84CF29A0ED}" srcOrd="0" destOrd="0" presId="urn:microsoft.com/office/officeart/2005/8/layout/orgChart1"/>
    <dgm:cxn modelId="{07597F3B-F28C-4695-9D1A-3585789486A1}" type="presParOf" srcId="{58F88497-83FB-4075-94D9-A731DA872306}" destId="{08DCE0E2-5086-42E7-80F2-9D134FE00937}" srcOrd="1" destOrd="0" presId="urn:microsoft.com/office/officeart/2005/8/layout/orgChart1"/>
    <dgm:cxn modelId="{84652091-2736-4DC5-9C49-87653AE21192}" type="presParOf" srcId="{4077434E-D63E-4D5A-A226-7B8AD5A216E7}" destId="{3D5549DD-08D3-48FD-ABFD-C18375706E14}" srcOrd="1" destOrd="0" presId="urn:microsoft.com/office/officeart/2005/8/layout/orgChart1"/>
    <dgm:cxn modelId="{5138FF9B-86B2-4C63-AACA-4E0A43854A4F}" type="presParOf" srcId="{4077434E-D63E-4D5A-A226-7B8AD5A216E7}" destId="{48767863-D09E-4AAB-830F-32E5F4540D19}" srcOrd="2" destOrd="0" presId="urn:microsoft.com/office/officeart/2005/8/layout/orgChart1"/>
    <dgm:cxn modelId="{979A0DCA-DAFE-446D-BF85-71DC9EBBFFB9}" type="presParOf" srcId="{9C4BA115-6F78-4D12-9004-39CEEC36AD67}" destId="{DCB901FD-660D-4C22-A560-C21AEBBFDC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32D30-5B6E-4430-A7D8-E1A76076625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455406-ADF6-4B3E-8B54-FD1470C2BADD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মুল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ধন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 জাতীয়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32507F1-BD3B-4B27-9737-DF36753E2133}" type="parTrans" cxnId="{2DBCCC1F-9C05-4733-B305-456502895B3F}">
      <dgm:prSet/>
      <dgm:spPr/>
      <dgm:t>
        <a:bodyPr/>
        <a:lstStyle/>
        <a:p>
          <a:endParaRPr lang="en-US"/>
        </a:p>
      </dgm:t>
    </dgm:pt>
    <dgm:pt modelId="{2C8995FB-6195-4A87-99CF-0BDEB7A3F3FC}" type="sibTrans" cxnId="{2DBCCC1F-9C05-4733-B305-456502895B3F}">
      <dgm:prSet/>
      <dgm:spPr/>
      <dgm:t>
        <a:bodyPr/>
        <a:lstStyle/>
        <a:p>
          <a:endParaRPr lang="en-US"/>
        </a:p>
      </dgm:t>
    </dgm:pt>
    <dgm:pt modelId="{9510487E-ABED-40A7-9F82-65047B50797E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পারিবারিক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2E6FBF2-A046-466C-AB8A-88AD0504CF04}" type="parTrans" cxnId="{6A02722C-A792-4F88-AC56-C11B890DF49F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8C82F850-D010-4B31-9F8F-ACA52AB43EB8}" type="sibTrans" cxnId="{6A02722C-A792-4F88-AC56-C11B890DF49F}">
      <dgm:prSet/>
      <dgm:spPr/>
      <dgm:t>
        <a:bodyPr/>
        <a:lstStyle/>
        <a:p>
          <a:endParaRPr lang="en-US"/>
        </a:p>
      </dgm:t>
    </dgm:pt>
    <dgm:pt modelId="{5C63FF41-2776-45C9-98A6-1CA3DBE7207F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জাতীয়</a:t>
          </a:r>
          <a:endParaRPr lang="en-US" sz="2800" dirty="0" smtClean="0">
            <a:latin typeface="NikoshBAN" pitchFamily="2" charset="0"/>
            <a:cs typeface="NikoshBAN" pitchFamily="2" charset="0"/>
          </a:endParaRPr>
        </a:p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পারিবারিক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ব্যয়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5321940-A103-4696-AE30-10780D0A42EE}" type="sibTrans" cxnId="{5E06F75C-266A-4E6C-B943-9E61ACAF914E}">
      <dgm:prSet/>
      <dgm:spPr/>
      <dgm:t>
        <a:bodyPr/>
        <a:lstStyle/>
        <a:p>
          <a:endParaRPr lang="en-US"/>
        </a:p>
      </dgm:t>
    </dgm:pt>
    <dgm:pt modelId="{4FE2E84D-13AF-4A22-ACDC-3E6D891635DB}" type="parTrans" cxnId="{5E06F75C-266A-4E6C-B943-9E61ACAF914E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66B75CB0-AC09-4648-8658-D68B97CAB79D}" type="pres">
      <dgm:prSet presAssocID="{9DE32D30-5B6E-4430-A7D8-E1A7607662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A47E06-02A8-4D63-8D70-27D123241FEB}" type="pres">
      <dgm:prSet presAssocID="{84455406-ADF6-4B3E-8B54-FD1470C2BADD}" presName="hierRoot1" presStyleCnt="0">
        <dgm:presLayoutVars>
          <dgm:hierBranch val="init"/>
        </dgm:presLayoutVars>
      </dgm:prSet>
      <dgm:spPr/>
    </dgm:pt>
    <dgm:pt modelId="{46819FA8-547E-4860-BF33-FF923489F30A}" type="pres">
      <dgm:prSet presAssocID="{84455406-ADF6-4B3E-8B54-FD1470C2BADD}" presName="rootComposite1" presStyleCnt="0"/>
      <dgm:spPr/>
    </dgm:pt>
    <dgm:pt modelId="{B2799178-BC8E-4F10-B6C2-803F111826DD}" type="pres">
      <dgm:prSet presAssocID="{84455406-ADF6-4B3E-8B54-FD1470C2BADD}" presName="rootText1" presStyleLbl="node0" presStyleIdx="0" presStyleCnt="1" custScaleY="71197" custLinFactNeighborX="6073" custLinFactNeighborY="-44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11E3B0-B05D-490E-BCE9-4DF9DBD89A8C}" type="pres">
      <dgm:prSet presAssocID="{84455406-ADF6-4B3E-8B54-FD1470C2BA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584F3A9-D181-4D70-927C-19B83FEC44A2}" type="pres">
      <dgm:prSet presAssocID="{84455406-ADF6-4B3E-8B54-FD1470C2BADD}" presName="hierChild2" presStyleCnt="0"/>
      <dgm:spPr/>
    </dgm:pt>
    <dgm:pt modelId="{77289F39-2637-4930-9899-41A707977DC0}" type="pres">
      <dgm:prSet presAssocID="{82E6FBF2-A046-466C-AB8A-88AD0504CF0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F15DE5B-CD0B-49E7-8B74-FE10B98B5709}" type="pres">
      <dgm:prSet presAssocID="{9510487E-ABED-40A7-9F82-65047B50797E}" presName="hierRoot2" presStyleCnt="0">
        <dgm:presLayoutVars>
          <dgm:hierBranch val="init"/>
        </dgm:presLayoutVars>
      </dgm:prSet>
      <dgm:spPr/>
    </dgm:pt>
    <dgm:pt modelId="{9AC8B6C2-28FF-4A86-B77A-D7E1A4A5BA10}" type="pres">
      <dgm:prSet presAssocID="{9510487E-ABED-40A7-9F82-65047B50797E}" presName="rootComposite" presStyleCnt="0"/>
      <dgm:spPr/>
    </dgm:pt>
    <dgm:pt modelId="{B3893E31-58DE-44B5-87CE-446233A1BB2B}" type="pres">
      <dgm:prSet presAssocID="{9510487E-ABED-40A7-9F82-65047B50797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263EB5-D448-41E3-97AA-5D96DE376C91}" type="pres">
      <dgm:prSet presAssocID="{9510487E-ABED-40A7-9F82-65047B50797E}" presName="rootConnector" presStyleLbl="node2" presStyleIdx="0" presStyleCnt="2"/>
      <dgm:spPr/>
      <dgm:t>
        <a:bodyPr/>
        <a:lstStyle/>
        <a:p>
          <a:endParaRPr lang="en-US"/>
        </a:p>
      </dgm:t>
    </dgm:pt>
    <dgm:pt modelId="{180BE063-768B-4C2C-B1C4-3E3668623D9A}" type="pres">
      <dgm:prSet presAssocID="{9510487E-ABED-40A7-9F82-65047B50797E}" presName="hierChild4" presStyleCnt="0"/>
      <dgm:spPr/>
    </dgm:pt>
    <dgm:pt modelId="{CE38BD83-16DF-4607-B2A7-5DE630E6D4F4}" type="pres">
      <dgm:prSet presAssocID="{9510487E-ABED-40A7-9F82-65047B50797E}" presName="hierChild5" presStyleCnt="0"/>
      <dgm:spPr/>
    </dgm:pt>
    <dgm:pt modelId="{ED92C5F7-2504-4627-BB7C-99757047C5ED}" type="pres">
      <dgm:prSet presAssocID="{4FE2E84D-13AF-4A22-ACDC-3E6D891635D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AA95246-0F70-4363-BB3B-5D9FDF17E350}" type="pres">
      <dgm:prSet presAssocID="{5C63FF41-2776-45C9-98A6-1CA3DBE7207F}" presName="hierRoot2" presStyleCnt="0">
        <dgm:presLayoutVars>
          <dgm:hierBranch val="init"/>
        </dgm:presLayoutVars>
      </dgm:prSet>
      <dgm:spPr/>
    </dgm:pt>
    <dgm:pt modelId="{82260580-2E4C-4754-A68C-51F752E2E343}" type="pres">
      <dgm:prSet presAssocID="{5C63FF41-2776-45C9-98A6-1CA3DBE7207F}" presName="rootComposite" presStyleCnt="0"/>
      <dgm:spPr/>
    </dgm:pt>
    <dgm:pt modelId="{EEAB581C-D469-4321-AB10-E8D448FB676C}" type="pres">
      <dgm:prSet presAssocID="{5C63FF41-2776-45C9-98A6-1CA3DBE7207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6D13E-0D01-47CD-A605-63D50427679B}" type="pres">
      <dgm:prSet presAssocID="{5C63FF41-2776-45C9-98A6-1CA3DBE7207F}" presName="rootConnector" presStyleLbl="node2" presStyleIdx="1" presStyleCnt="2"/>
      <dgm:spPr/>
      <dgm:t>
        <a:bodyPr/>
        <a:lstStyle/>
        <a:p>
          <a:endParaRPr lang="en-US"/>
        </a:p>
      </dgm:t>
    </dgm:pt>
    <dgm:pt modelId="{6DAC3B7C-D580-4BD3-986A-7F450129DA4B}" type="pres">
      <dgm:prSet presAssocID="{5C63FF41-2776-45C9-98A6-1CA3DBE7207F}" presName="hierChild4" presStyleCnt="0"/>
      <dgm:spPr/>
    </dgm:pt>
    <dgm:pt modelId="{B6CD4E07-7CA5-47A0-821A-52E26FF9ED95}" type="pres">
      <dgm:prSet presAssocID="{5C63FF41-2776-45C9-98A6-1CA3DBE7207F}" presName="hierChild5" presStyleCnt="0"/>
      <dgm:spPr/>
    </dgm:pt>
    <dgm:pt modelId="{5ABEF320-EE83-489C-9FC0-E5DD850FB8E8}" type="pres">
      <dgm:prSet presAssocID="{84455406-ADF6-4B3E-8B54-FD1470C2BADD}" presName="hierChild3" presStyleCnt="0"/>
      <dgm:spPr/>
    </dgm:pt>
  </dgm:ptLst>
  <dgm:cxnLst>
    <dgm:cxn modelId="{D9DE99D1-C054-454E-A6A7-17487629E67C}" type="presOf" srcId="{84455406-ADF6-4B3E-8B54-FD1470C2BADD}" destId="{D411E3B0-B05D-490E-BCE9-4DF9DBD89A8C}" srcOrd="1" destOrd="0" presId="urn:microsoft.com/office/officeart/2005/8/layout/orgChart1"/>
    <dgm:cxn modelId="{F37B885E-6692-4AA1-AE64-0544211CF3E4}" type="presOf" srcId="{5C63FF41-2776-45C9-98A6-1CA3DBE7207F}" destId="{4FB6D13E-0D01-47CD-A605-63D50427679B}" srcOrd="1" destOrd="0" presId="urn:microsoft.com/office/officeart/2005/8/layout/orgChart1"/>
    <dgm:cxn modelId="{58492568-8316-45F6-8A02-D741AA731568}" type="presOf" srcId="{5C63FF41-2776-45C9-98A6-1CA3DBE7207F}" destId="{EEAB581C-D469-4321-AB10-E8D448FB676C}" srcOrd="0" destOrd="0" presId="urn:microsoft.com/office/officeart/2005/8/layout/orgChart1"/>
    <dgm:cxn modelId="{6A02722C-A792-4F88-AC56-C11B890DF49F}" srcId="{84455406-ADF6-4B3E-8B54-FD1470C2BADD}" destId="{9510487E-ABED-40A7-9F82-65047B50797E}" srcOrd="0" destOrd="0" parTransId="{82E6FBF2-A046-466C-AB8A-88AD0504CF04}" sibTransId="{8C82F850-D010-4B31-9F8F-ACA52AB43EB8}"/>
    <dgm:cxn modelId="{72C668FE-CC60-4ED7-9AC9-D30A8A54C4CB}" type="presOf" srcId="{82E6FBF2-A046-466C-AB8A-88AD0504CF04}" destId="{77289F39-2637-4930-9899-41A707977DC0}" srcOrd="0" destOrd="0" presId="urn:microsoft.com/office/officeart/2005/8/layout/orgChart1"/>
    <dgm:cxn modelId="{2DBCCC1F-9C05-4733-B305-456502895B3F}" srcId="{9DE32D30-5B6E-4430-A7D8-E1A760766254}" destId="{84455406-ADF6-4B3E-8B54-FD1470C2BADD}" srcOrd="0" destOrd="0" parTransId="{132507F1-BD3B-4B27-9737-DF36753E2133}" sibTransId="{2C8995FB-6195-4A87-99CF-0BDEB7A3F3FC}"/>
    <dgm:cxn modelId="{0B5B9E65-9BAB-4056-86D6-5D71381B01C6}" type="presOf" srcId="{9510487E-ABED-40A7-9F82-65047B50797E}" destId="{B3893E31-58DE-44B5-87CE-446233A1BB2B}" srcOrd="0" destOrd="0" presId="urn:microsoft.com/office/officeart/2005/8/layout/orgChart1"/>
    <dgm:cxn modelId="{3198627F-61C8-41DE-A742-9E9A0BE0D6C7}" type="presOf" srcId="{4FE2E84D-13AF-4A22-ACDC-3E6D891635DB}" destId="{ED92C5F7-2504-4627-BB7C-99757047C5ED}" srcOrd="0" destOrd="0" presId="urn:microsoft.com/office/officeart/2005/8/layout/orgChart1"/>
    <dgm:cxn modelId="{5E06F75C-266A-4E6C-B943-9E61ACAF914E}" srcId="{84455406-ADF6-4B3E-8B54-FD1470C2BADD}" destId="{5C63FF41-2776-45C9-98A6-1CA3DBE7207F}" srcOrd="1" destOrd="0" parTransId="{4FE2E84D-13AF-4A22-ACDC-3E6D891635DB}" sibTransId="{25321940-A103-4696-AE30-10780D0A42EE}"/>
    <dgm:cxn modelId="{504CFEE7-7276-437D-8A7F-F7DDFB3D99D3}" type="presOf" srcId="{9510487E-ABED-40A7-9F82-65047B50797E}" destId="{6E263EB5-D448-41E3-97AA-5D96DE376C91}" srcOrd="1" destOrd="0" presId="urn:microsoft.com/office/officeart/2005/8/layout/orgChart1"/>
    <dgm:cxn modelId="{A54D89A0-E2CA-4806-A088-CDCCAD6F6481}" type="presOf" srcId="{84455406-ADF6-4B3E-8B54-FD1470C2BADD}" destId="{B2799178-BC8E-4F10-B6C2-803F111826DD}" srcOrd="0" destOrd="0" presId="urn:microsoft.com/office/officeart/2005/8/layout/orgChart1"/>
    <dgm:cxn modelId="{38C43671-AB08-428C-A6E1-09F338518405}" type="presOf" srcId="{9DE32D30-5B6E-4430-A7D8-E1A760766254}" destId="{66B75CB0-AC09-4648-8658-D68B97CAB79D}" srcOrd="0" destOrd="0" presId="urn:microsoft.com/office/officeart/2005/8/layout/orgChart1"/>
    <dgm:cxn modelId="{75769B16-54ED-4D06-B0C9-F6816F7FE284}" type="presParOf" srcId="{66B75CB0-AC09-4648-8658-D68B97CAB79D}" destId="{0EA47E06-02A8-4D63-8D70-27D123241FEB}" srcOrd="0" destOrd="0" presId="urn:microsoft.com/office/officeart/2005/8/layout/orgChart1"/>
    <dgm:cxn modelId="{A4EA3BDB-6EC4-44CA-99F5-8F6BE1723731}" type="presParOf" srcId="{0EA47E06-02A8-4D63-8D70-27D123241FEB}" destId="{46819FA8-547E-4860-BF33-FF923489F30A}" srcOrd="0" destOrd="0" presId="urn:microsoft.com/office/officeart/2005/8/layout/orgChart1"/>
    <dgm:cxn modelId="{6CED1004-3187-455E-A717-CF7B05AD3E7A}" type="presParOf" srcId="{46819FA8-547E-4860-BF33-FF923489F30A}" destId="{B2799178-BC8E-4F10-B6C2-803F111826DD}" srcOrd="0" destOrd="0" presId="urn:microsoft.com/office/officeart/2005/8/layout/orgChart1"/>
    <dgm:cxn modelId="{9F65C136-6824-43B6-91C4-5763BBAEC569}" type="presParOf" srcId="{46819FA8-547E-4860-BF33-FF923489F30A}" destId="{D411E3B0-B05D-490E-BCE9-4DF9DBD89A8C}" srcOrd="1" destOrd="0" presId="urn:microsoft.com/office/officeart/2005/8/layout/orgChart1"/>
    <dgm:cxn modelId="{0CD392F9-8601-4356-BD04-A1E1A1FF9962}" type="presParOf" srcId="{0EA47E06-02A8-4D63-8D70-27D123241FEB}" destId="{8584F3A9-D181-4D70-927C-19B83FEC44A2}" srcOrd="1" destOrd="0" presId="urn:microsoft.com/office/officeart/2005/8/layout/orgChart1"/>
    <dgm:cxn modelId="{F3E543AB-6761-4D6D-BF9E-D5908133F174}" type="presParOf" srcId="{8584F3A9-D181-4D70-927C-19B83FEC44A2}" destId="{77289F39-2637-4930-9899-41A707977DC0}" srcOrd="0" destOrd="0" presId="urn:microsoft.com/office/officeart/2005/8/layout/orgChart1"/>
    <dgm:cxn modelId="{B2ED60A4-58FC-4351-9851-5EEE25BBC2B3}" type="presParOf" srcId="{8584F3A9-D181-4D70-927C-19B83FEC44A2}" destId="{1F15DE5B-CD0B-49E7-8B74-FE10B98B5709}" srcOrd="1" destOrd="0" presId="urn:microsoft.com/office/officeart/2005/8/layout/orgChart1"/>
    <dgm:cxn modelId="{69E55CC0-CD10-45F3-8D76-77103EFB6DFE}" type="presParOf" srcId="{1F15DE5B-CD0B-49E7-8B74-FE10B98B5709}" destId="{9AC8B6C2-28FF-4A86-B77A-D7E1A4A5BA10}" srcOrd="0" destOrd="0" presId="urn:microsoft.com/office/officeart/2005/8/layout/orgChart1"/>
    <dgm:cxn modelId="{8DA8D9FE-ED0E-46F3-8677-8B5FBE173A4B}" type="presParOf" srcId="{9AC8B6C2-28FF-4A86-B77A-D7E1A4A5BA10}" destId="{B3893E31-58DE-44B5-87CE-446233A1BB2B}" srcOrd="0" destOrd="0" presId="urn:microsoft.com/office/officeart/2005/8/layout/orgChart1"/>
    <dgm:cxn modelId="{4ED42C77-B372-4F15-89F7-DA7481C657CC}" type="presParOf" srcId="{9AC8B6C2-28FF-4A86-B77A-D7E1A4A5BA10}" destId="{6E263EB5-D448-41E3-97AA-5D96DE376C91}" srcOrd="1" destOrd="0" presId="urn:microsoft.com/office/officeart/2005/8/layout/orgChart1"/>
    <dgm:cxn modelId="{0E61CF34-E5D8-4960-8ED6-E03FBBAA3817}" type="presParOf" srcId="{1F15DE5B-CD0B-49E7-8B74-FE10B98B5709}" destId="{180BE063-768B-4C2C-B1C4-3E3668623D9A}" srcOrd="1" destOrd="0" presId="urn:microsoft.com/office/officeart/2005/8/layout/orgChart1"/>
    <dgm:cxn modelId="{684BBD0F-04EC-41F9-9749-9431427369B2}" type="presParOf" srcId="{1F15DE5B-CD0B-49E7-8B74-FE10B98B5709}" destId="{CE38BD83-16DF-4607-B2A7-5DE630E6D4F4}" srcOrd="2" destOrd="0" presId="urn:microsoft.com/office/officeart/2005/8/layout/orgChart1"/>
    <dgm:cxn modelId="{74475238-0268-4145-9FA5-43770B74CC07}" type="presParOf" srcId="{8584F3A9-D181-4D70-927C-19B83FEC44A2}" destId="{ED92C5F7-2504-4627-BB7C-99757047C5ED}" srcOrd="2" destOrd="0" presId="urn:microsoft.com/office/officeart/2005/8/layout/orgChart1"/>
    <dgm:cxn modelId="{6F2730B4-7994-461A-8999-CC33FD4C4C03}" type="presParOf" srcId="{8584F3A9-D181-4D70-927C-19B83FEC44A2}" destId="{9AA95246-0F70-4363-BB3B-5D9FDF17E350}" srcOrd="3" destOrd="0" presId="urn:microsoft.com/office/officeart/2005/8/layout/orgChart1"/>
    <dgm:cxn modelId="{CFBD889D-2A2D-4D44-B91D-6884794F462D}" type="presParOf" srcId="{9AA95246-0F70-4363-BB3B-5D9FDF17E350}" destId="{82260580-2E4C-4754-A68C-51F752E2E343}" srcOrd="0" destOrd="0" presId="urn:microsoft.com/office/officeart/2005/8/layout/orgChart1"/>
    <dgm:cxn modelId="{2C283680-7AFB-4D0B-AAD9-B726F10A8078}" type="presParOf" srcId="{82260580-2E4C-4754-A68C-51F752E2E343}" destId="{EEAB581C-D469-4321-AB10-E8D448FB676C}" srcOrd="0" destOrd="0" presId="urn:microsoft.com/office/officeart/2005/8/layout/orgChart1"/>
    <dgm:cxn modelId="{6F7E25DC-A98A-4C6C-BB63-6E1A77CF04D4}" type="presParOf" srcId="{82260580-2E4C-4754-A68C-51F752E2E343}" destId="{4FB6D13E-0D01-47CD-A605-63D50427679B}" srcOrd="1" destOrd="0" presId="urn:microsoft.com/office/officeart/2005/8/layout/orgChart1"/>
    <dgm:cxn modelId="{2BCEF578-0796-4EB1-8A09-3ACE313A50C3}" type="presParOf" srcId="{9AA95246-0F70-4363-BB3B-5D9FDF17E350}" destId="{6DAC3B7C-D580-4BD3-986A-7F450129DA4B}" srcOrd="1" destOrd="0" presId="urn:microsoft.com/office/officeart/2005/8/layout/orgChart1"/>
    <dgm:cxn modelId="{0C3BBA4B-37AE-40B0-B194-676DF5043F41}" type="presParOf" srcId="{9AA95246-0F70-4363-BB3B-5D9FDF17E350}" destId="{B6CD4E07-7CA5-47A0-821A-52E26FF9ED95}" srcOrd="2" destOrd="0" presId="urn:microsoft.com/office/officeart/2005/8/layout/orgChart1"/>
    <dgm:cxn modelId="{2914AD47-B07C-449D-80F7-F6D7EA0F004D}" type="presParOf" srcId="{0EA47E06-02A8-4D63-8D70-27D123241FEB}" destId="{5ABEF320-EE83-489C-9FC0-E5DD850FB8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3A377-501D-45CC-B34F-A24DFDD82271}">
      <dsp:nvSpPr>
        <dsp:cNvPr id="0" name=""/>
        <dsp:cNvSpPr/>
      </dsp:nvSpPr>
      <dsp:spPr>
        <a:xfrm>
          <a:off x="1912623" y="1750224"/>
          <a:ext cx="1428466" cy="48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75"/>
              </a:lnTo>
              <a:lnTo>
                <a:pt x="1428466" y="281775"/>
              </a:lnTo>
              <a:lnTo>
                <a:pt x="1428466" y="4868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82D7E-DBB8-4A3D-BF76-BDCD25D9ACB6}">
      <dsp:nvSpPr>
        <dsp:cNvPr id="0" name=""/>
        <dsp:cNvSpPr/>
      </dsp:nvSpPr>
      <dsp:spPr>
        <a:xfrm>
          <a:off x="977663" y="1750224"/>
          <a:ext cx="934959" cy="486865"/>
        </a:xfrm>
        <a:custGeom>
          <a:avLst/>
          <a:gdLst/>
          <a:ahLst/>
          <a:cxnLst/>
          <a:rect l="0" t="0" r="0" b="0"/>
          <a:pathLst>
            <a:path>
              <a:moveTo>
                <a:pt x="934959" y="0"/>
              </a:moveTo>
              <a:lnTo>
                <a:pt x="934959" y="281775"/>
              </a:lnTo>
              <a:lnTo>
                <a:pt x="0" y="281775"/>
              </a:lnTo>
              <a:lnTo>
                <a:pt x="0" y="4868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C8E0C-AB29-411F-8F84-472BC069B9BD}">
      <dsp:nvSpPr>
        <dsp:cNvPr id="0" name=""/>
        <dsp:cNvSpPr/>
      </dsp:nvSpPr>
      <dsp:spPr>
        <a:xfrm>
          <a:off x="936001" y="773602"/>
          <a:ext cx="1953245" cy="976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936001" y="773602"/>
        <a:ext cx="1953245" cy="976622"/>
      </dsp:txXfrm>
    </dsp:sp>
    <dsp:sp modelId="{23CDE5C2-DAA0-4D77-965E-F56B80325C47}">
      <dsp:nvSpPr>
        <dsp:cNvPr id="0" name=""/>
        <dsp:cNvSpPr/>
      </dsp:nvSpPr>
      <dsp:spPr>
        <a:xfrm>
          <a:off x="1041" y="2237090"/>
          <a:ext cx="1953245" cy="976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পারিবারিক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041" y="2237090"/>
        <a:ext cx="1953245" cy="976622"/>
      </dsp:txXfrm>
    </dsp:sp>
    <dsp:sp modelId="{982783EB-302A-4754-9D18-3A84CF29A0ED}">
      <dsp:nvSpPr>
        <dsp:cNvPr id="0" name=""/>
        <dsp:cNvSpPr/>
      </dsp:nvSpPr>
      <dsp:spPr>
        <a:xfrm>
          <a:off x="2364467" y="2237090"/>
          <a:ext cx="1953245" cy="976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মুনফা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পারিবারিক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ব্যয়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364467" y="2237090"/>
        <a:ext cx="1953245" cy="976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2C5F7-2504-4627-BB7C-99757047C5ED}">
      <dsp:nvSpPr>
        <dsp:cNvPr id="0" name=""/>
        <dsp:cNvSpPr/>
      </dsp:nvSpPr>
      <dsp:spPr>
        <a:xfrm>
          <a:off x="2090032" y="1035191"/>
          <a:ext cx="975373" cy="77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365"/>
              </a:lnTo>
              <a:lnTo>
                <a:pt x="975373" y="588365"/>
              </a:lnTo>
              <a:lnTo>
                <a:pt x="975373" y="7765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89F39-2637-4930-9899-41A707977DC0}">
      <dsp:nvSpPr>
        <dsp:cNvPr id="0" name=""/>
        <dsp:cNvSpPr/>
      </dsp:nvSpPr>
      <dsp:spPr>
        <a:xfrm>
          <a:off x="896993" y="1035191"/>
          <a:ext cx="1193039" cy="776533"/>
        </a:xfrm>
        <a:custGeom>
          <a:avLst/>
          <a:gdLst/>
          <a:ahLst/>
          <a:cxnLst/>
          <a:rect l="0" t="0" r="0" b="0"/>
          <a:pathLst>
            <a:path>
              <a:moveTo>
                <a:pt x="1193039" y="0"/>
              </a:moveTo>
              <a:lnTo>
                <a:pt x="1193039" y="588365"/>
              </a:lnTo>
              <a:lnTo>
                <a:pt x="0" y="588365"/>
              </a:lnTo>
              <a:lnTo>
                <a:pt x="0" y="7765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99178-BC8E-4F10-B6C2-803F111826DD}">
      <dsp:nvSpPr>
        <dsp:cNvPr id="0" name=""/>
        <dsp:cNvSpPr/>
      </dsp:nvSpPr>
      <dsp:spPr>
        <a:xfrm>
          <a:off x="1193994" y="397238"/>
          <a:ext cx="1792076" cy="637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মুল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ধন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 জাতীয়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193994" y="397238"/>
        <a:ext cx="1792076" cy="637952"/>
      </dsp:txXfrm>
    </dsp:sp>
    <dsp:sp modelId="{B3893E31-58DE-44B5-87CE-446233A1BB2B}">
      <dsp:nvSpPr>
        <dsp:cNvPr id="0" name=""/>
        <dsp:cNvSpPr/>
      </dsp:nvSpPr>
      <dsp:spPr>
        <a:xfrm>
          <a:off x="955" y="1811725"/>
          <a:ext cx="1792076" cy="8960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পারিবারিক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955" y="1811725"/>
        <a:ext cx="1792076" cy="896038"/>
      </dsp:txXfrm>
    </dsp:sp>
    <dsp:sp modelId="{EEAB581C-D469-4321-AB10-E8D448FB676C}">
      <dsp:nvSpPr>
        <dsp:cNvPr id="0" name=""/>
        <dsp:cNvSpPr/>
      </dsp:nvSpPr>
      <dsp:spPr>
        <a:xfrm>
          <a:off x="2169368" y="1811725"/>
          <a:ext cx="1792076" cy="8960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endParaRPr lang="en-US" sz="28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পারিবারিক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ব্যয়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169368" y="1811725"/>
        <a:ext cx="1792076" cy="896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2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0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5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5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CE84F-A0DB-4C95-8514-19AA0DE3F61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0538-8094-4A14-A501-95402911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25088"/>
            <a:ext cx="3429000" cy="5257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1110838" y="195590"/>
            <a:ext cx="702948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457200"/>
            <a:ext cx="7302126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ক্লাশে সকলকে অভিনন্দন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4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 tmFilter="0,0; .5, 0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13558"/>
            <a:ext cx="39624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u="sng" dirty="0" smtClean="0">
                <a:latin typeface="NikoshBAN" pitchFamily="2" charset="0"/>
                <a:cs typeface="NikoshBAN" pitchFamily="2" charset="0"/>
              </a:rPr>
              <a:t>মুল্যয়ন</a:t>
            </a:r>
          </a:p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3613827"/>
            <a:ext cx="571493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১।পারিবারি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আর্থিক বিবরনীর ধাপ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সমুহ কিকি?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২।পারিবারি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আর্থিক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বিবরনী কি?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কি?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5344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১লাজানুয়ারি ২০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১৯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নিম্নরুপ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বাড়িঘর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৮,০০,০০০টাকা;আসবাবপত্র ৬০,০০০টকা;বিনিয়োগ ২০,০০০টাকা;গহনাপত্র৫০,০০০টাকা;হাতে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৭,০০০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পাওনাদা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৫,০০০টাকা;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১,০০,০০০০টাকা;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615" y="1168990"/>
            <a:ext cx="3962400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জয়নবের পাড়িবারি  প্রাপ্তি ও প্রদান হিসাব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৩১ ডিসেম্বর ২০১৯ সমাপ্ত বছরের জন্য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68598"/>
              </p:ext>
            </p:extLst>
          </p:nvPr>
        </p:nvGraphicFramePr>
        <p:xfrm>
          <a:off x="304800" y="1981200"/>
          <a:ext cx="8382000" cy="422358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982058"/>
                <a:gridCol w="1132742"/>
                <a:gridCol w="2977662"/>
                <a:gridCol w="1289538"/>
              </a:tblGrid>
              <a:tr h="423749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 সমুহ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প্রদান সমুহ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39796">
                <a:tc rowSpan="6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হাতে নগদ(১-১-১৯)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বিনিয়োগের সুদ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রোগী দেখে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প্রাপ্তি</a:t>
                      </a:r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৭,০০০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৫,০০,০০০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২,৫০০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৮,০০,০০০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সামগ্রী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দৈনন্দিন বাজার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টেলিভিশন ক্রয় 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খবরের কাগজ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শিক্ষা খরচ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গ্যাস ওপানি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ব্যাংকের স্থায়ী আমানত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ঋনের সুদ 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ঋণ পরিশোধ </a:t>
                      </a:r>
                      <a:endParaRPr lang="en-US" baseline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baseline="0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১,০৫,০০০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১,২০,০০০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৪০,০০০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৫৮০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২৮,০০০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৯,০০,০০০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৫৪,৯২০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১৩,০৯,৫০০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4387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১৩,০৯,৫০০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  <a:tr h="340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070" y="6171315"/>
            <a:ext cx="89154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অন্যান্য তথ্যঃ১)গ্যাস ওপানিবকেয়া খরিচ১,৫০০;২)বিনিয়োগের সুদ ২,০০০টাকা পাওয়া যায়নি।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5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475" y="1371600"/>
            <a:ext cx="80772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দল গত কাজ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ক’ দল বিজোর রোল নম্বর এবং ‘খ’দল জোর রোল নম্বর।</a:t>
            </a:r>
          </a:p>
          <a:p>
            <a:pPr algn="ctr"/>
            <a:r>
              <a:rPr lang="bn-BD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এখন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‘ক’ দল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প্রস্তুত কর।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‘খ’দল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র্থীক অবস্থার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প্রস্তুত কর।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‘ক’ও’খ’উভয় দলজয়নবের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পারিবারিক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তহ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বিলের পরিমান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নির্নয়ক।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কাজ শেষ হলে ,উত্তর মিলিয়ে নাও।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0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তহবিলের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কর।খ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৩১ডিসেম্বর ২০১৯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আর্থীক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58513"/>
              </p:ext>
            </p:extLst>
          </p:nvPr>
        </p:nvGraphicFramePr>
        <p:xfrm>
          <a:off x="392373" y="2286000"/>
          <a:ext cx="8001000" cy="43708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884227"/>
                <a:gridCol w="1116273"/>
                <a:gridCol w="2617527"/>
                <a:gridCol w="138297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দায় সমুহ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সম্পদ সমুহ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37360">
                <a:tc rowSpan="6"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ঋণ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পারিবারিক তহবিল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১,০০,০০০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৮,৩২,০০০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হাতে নগদ(১-১-১৯)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বাড়িঘর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আসবাপত্র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গহনাপত্র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৭,০০০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৮,০০,০০০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৬০,০০০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২০,০০০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৫০,০০০</a:t>
                      </a: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৯,৩৭,০০০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৯,৩৭,০০০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61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5231" y="1620798"/>
            <a:ext cx="6858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সমাধানঃক) জয়নবের পারিবারিক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বিলের পরিমান নির্নয়ঃ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096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সমাধানঃখ)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২০১৯ সালের ৩১ ডিসেম্বর তারিখের স্মাপ্ত বছরের জন্য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05970"/>
              </p:ext>
            </p:extLst>
          </p:nvPr>
        </p:nvGraphicFramePr>
        <p:xfrm>
          <a:off x="381000" y="1219200"/>
          <a:ext cx="8458202" cy="5989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34828"/>
                <a:gridCol w="1303972"/>
                <a:gridCol w="1444944"/>
                <a:gridCol w="1374458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63567">
                <a:tc rowSpan="8"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b="1" dirty="0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bn-BD" b="1" baseline="0" dirty="0" smtClean="0">
                          <a:latin typeface="NikoshBAN" pitchFamily="2" charset="0"/>
                          <a:cs typeface="NikoshBAN" pitchFamily="2" charset="0"/>
                        </a:rPr>
                        <a:t> সমমূহঃ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বিনিয়োগের সুদ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(+)অনাদায়ী</a:t>
                      </a:r>
                    </a:p>
                    <a:p>
                      <a:endParaRPr lang="bn-BD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রোগী দেখে প্রাপ্তি</a:t>
                      </a:r>
                    </a:p>
                    <a:p>
                      <a:endParaRPr lang="bn-BD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b="1" baseline="0" dirty="0" smtClean="0">
                          <a:latin typeface="NikoshBAN" pitchFamily="2" charset="0"/>
                          <a:cs typeface="NikoshBAN" pitchFamily="2" charset="0"/>
                        </a:rPr>
                        <a:t>বাদঃব্যয়সমূহ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খাদ্য সামগ্রী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দৈনন্দিন বাজার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খবরের কাগজ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শিক্ষা খরচ 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গ্যাস ওপানি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(+) বকেয়া</a:t>
                      </a:r>
                    </a:p>
                    <a:p>
                      <a:endParaRPr lang="bn-BD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ঋণের সুদ</a:t>
                      </a:r>
                    </a:p>
                    <a:p>
                      <a:endParaRPr lang="bn-BD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আয় উদ্বৃত্ত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২,৫০০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৫,০০,০০০</a:t>
                      </a: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৪,৫০০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৮,০০,০০০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১৩,০৪,৫০০</a:t>
                      </a: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২,৬৬,০৮০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6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১,৫০০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2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১,০৫,০০০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১,২০,০০০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৫৮০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২৮,০০০</a:t>
                      </a: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৬,৫০০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0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="1" dirty="0" smtClean="0">
                          <a:latin typeface="NikoshBAN" pitchFamily="2" charset="0"/>
                          <a:cs typeface="NikoshBAN" pitchFamily="2" charset="0"/>
                        </a:rPr>
                        <a:t>১০,৩৮,৪২০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4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49315"/>
            <a:ext cx="6096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সমাধানঃখ)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জয়নবের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র্থীক অবস্থার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২০১৯ সালের ৩১ ডিসেম্বর তারিখের স্মাপ্ত বছরের জন্য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72634"/>
              </p:ext>
            </p:extLst>
          </p:nvPr>
        </p:nvGraphicFramePr>
        <p:xfrm>
          <a:off x="533400" y="685800"/>
          <a:ext cx="8229599" cy="63601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7669"/>
                <a:gridCol w="1337310"/>
                <a:gridCol w="1337310"/>
                <a:gridCol w="1337310"/>
              </a:tblGrid>
              <a:tr h="330707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314948">
                <a:tc rowSpan="9"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সম্পদ সমূহঃ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উদ্বৃত্ত(৩১-১২-১৯)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বাড়্গহর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আসবাপত্র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গহনাপত্র</a:t>
                      </a:r>
                    </a:p>
                    <a:p>
                      <a:r>
                        <a:rPr lang="bn-BD" sz="1600" b="0" dirty="0" smtClean="0">
                          <a:latin typeface="NikoshBAN" pitchFamily="2" charset="0"/>
                          <a:cs typeface="NikoshBAN" pitchFamily="2" charset="0"/>
                        </a:rPr>
                        <a:t>টেলিভিশন</a:t>
                      </a:r>
                      <a:r>
                        <a:rPr lang="bn-BD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ক্রয়</a:t>
                      </a:r>
                    </a:p>
                    <a:p>
                      <a:r>
                        <a:rPr lang="bn-BD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ব্যাংকের স্থায়ী আমানত</a:t>
                      </a:r>
                    </a:p>
                    <a:p>
                      <a:r>
                        <a:rPr lang="bn-BD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বিনিয়োগের অনাদায়ী সুদ</a:t>
                      </a:r>
                    </a:p>
                    <a:p>
                      <a:pPr algn="ctr"/>
                      <a:endParaRPr lang="bn-BD" sz="1800" b="1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মোট সম্পদ</a:t>
                      </a:r>
                    </a:p>
                    <a:p>
                      <a:pPr algn="l"/>
                      <a:r>
                        <a:rPr lang="bn-BD" sz="1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দায় ওপারিবারিক তহবিলঃ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ব্যাংক ঋণ 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(-)পরিশোধ 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বকয়া গ্যাস ও পানি খরচ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পারিবারিক তহবিল</a:t>
                      </a: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(+) আয় উদ্বৃত্ত</a:t>
                      </a:r>
                    </a:p>
                    <a:p>
                      <a:pPr algn="l"/>
                      <a:endParaRPr lang="bn-BD" sz="18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মোট দায় ও পারিবারিক তহবিল</a:t>
                      </a:r>
                      <a:endParaRPr lang="en-US" sz="1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১,০০,০০০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(৫,০০০০)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৫৪,৯২০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৮,০০,০০০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৪০,০০০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৯,০০,০০০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১৯,২৬,৯২০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৫০,০০০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১,৫০০</a:t>
                      </a: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১৮,৭০,৪২০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1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86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১৯,২৬,৯২০</a:t>
                      </a: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26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৮,৩২,০০০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১০,৩৮,৪২০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1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0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9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301" y="1542833"/>
            <a:ext cx="655320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44334"/>
            <a:ext cx="80772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১)প্রাপ্তি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প্রদান হিসাব হতে  আয়-ব্যয় বিবরণী প্রস্তুত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প্রণালি শিখে লিখে আনবে।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২)প্রাপ্তি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প্রদান হিসাব হতে  আর্থীক অবস্থার বিবরণী প্রস্তুত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প্রণালি শিখে লিখে আনবে।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107304" y="2286000"/>
            <a:ext cx="5588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082" y="5029200"/>
            <a:ext cx="7086600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সবাইকে ধন্য 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0" y="457200"/>
            <a:ext cx="7086600" cy="44958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76209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59285"/>
            <a:ext cx="8458200" cy="384720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000" b="1" u="sng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lvl="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মনিশংকর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হালদার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সিনিয়র সহকারি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হালিম ফাউন্ডেশন মডেল হাই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১৮৮পশ্চিমকাফরুল,তালতলা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ঢাকা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১২০৭</a:t>
            </a:r>
          </a:p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মোবাইলঃ০১৭২৫২৭৭৫৮১ </a:t>
            </a:r>
          </a:p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manishankar25071970@gmail.com</a:t>
            </a:r>
            <a:endParaRPr lang="en-US" sz="11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59285"/>
            <a:ext cx="2743200" cy="3847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729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05" y="1676400"/>
            <a:ext cx="7526214" cy="4343400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712405" y="381000"/>
            <a:ext cx="7526213" cy="1143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একটি হিসাবি সুখী পরিবার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“পারিবারিক আর্থীক বিবরণী”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3537531" cy="36933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734" y="1701140"/>
            <a:ext cx="7709065" cy="441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numCol="1" rtlCol="0">
            <a:spAutoFit/>
          </a:bodyPr>
          <a:lstStyle/>
          <a:p>
            <a:pPr algn="ctr"/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bn-IN" sz="2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শ্রেনিঃদশম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বিশয়ঃ হিসাব বিজ্ঞান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অধ্যায়ঃদ্বাদশ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পাঠঃপারিবারিক আর্থীক বিবরণী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৫০মিনিট </a:t>
            </a:r>
          </a:p>
          <a:p>
            <a:pPr algn="ctr"/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</a:t>
            </a:r>
          </a:p>
          <a:p>
            <a:pPr algn="ctr"/>
            <a:endParaRPr lang="bn-IN" sz="2800" b="1" u="sng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b="1" u="sng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8229600" cy="30469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পারিবারিক হিসাব কি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মূলধন ও মূনফা জাতীয় লেনদেন কি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প্রাপ্তি প্রদান হিসাব নির্নয় করতে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আয়-ব্যয় বিবরনী নির্নয় করতে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পারিবারিক আর্থীক অবস্থার বিবরনী নির্নয় করতে পারবে।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997297"/>
            <a:ext cx="8305800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হিসাবঃ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মুনাফাভোগী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কর”নীতির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প্রতিষ্ঠিত।সুতরাং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সংঘটিতযাবতিয়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যথভাবে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লিপিবদ্ধকরে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ওদায়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দেনার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418" y="3048000"/>
            <a:ext cx="8305800" cy="12618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পারিবারি আর্থিক বিবরনীঃ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পারিবারিক যেসমস্ত লেনদেন সংঘটিত হয়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সেগুলো,বিভিন্ন হিসাব বহিতে লিপিবদ্ধ করা হয়।বিচ্ছিন্নভাবে লিপিবদ্ধকৃত লেনদেন থেকে পরিবারের আর্থীক অবস্থাএবং আয় ব্যয়ের চিত্র পাওয়ার জন্য আর্থীক বিবরনী প্রস্তুত করা অপরিহার্য।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0882" y="4953000"/>
            <a:ext cx="769620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পারিবারি আর্থিক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বিবরনীর ধাপ সমুহ  নিম্ন রুপঃ</a:t>
            </a:r>
          </a:p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                                  ১।প্রাপ্তি  ও প্রদান  হিসাব।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                                 ২।আয়-ব্যয় বিবরণী।</a:t>
            </a:r>
          </a:p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                                ৩।আর্থীক  অবস্থার বিবরনী।</a:t>
            </a:r>
          </a:p>
        </p:txBody>
      </p:sp>
    </p:spTree>
    <p:extLst>
      <p:ext uri="{BB962C8B-B14F-4D97-AF65-F5344CB8AC3E}">
        <p14:creationId xmlns:p14="http://schemas.microsoft.com/office/powerpoint/2010/main" val="5539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929529" y="304800"/>
            <a:ext cx="7315199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পারিবারিক আয় ব্যয়ের প্রকৃতি অনু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য়ী একে দুই ভাগে ভাগ করা যায়;যথা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37729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1786" y="4081086"/>
            <a:ext cx="1855889" cy="4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n-BD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717377859"/>
              </p:ext>
            </p:extLst>
          </p:nvPr>
        </p:nvGraphicFramePr>
        <p:xfrm>
          <a:off x="4668298" y="1740994"/>
          <a:ext cx="431875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895530623"/>
              </p:ext>
            </p:extLst>
          </p:nvPr>
        </p:nvGraphicFramePr>
        <p:xfrm>
          <a:off x="457201" y="2057400"/>
          <a:ext cx="3962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013094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Graphic spid="13" grpId="0">
        <p:bldAsOne/>
      </p:bldGraphic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4676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ea typeface="Cambria Math"/>
                <a:cs typeface="NikoshBAN" pitchFamily="2" charset="0"/>
              </a:rPr>
              <a:t>*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প্রাপ্তি প্রদান হিসাব হতে  আয়-ব্যয় বিবরণী প্রস্তুত প্রণালিঃ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116" y="1341862"/>
            <a:ext cx="71082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 প্রাপ্তি  প্রদান হিসাবের  ডেবিট দিকের মুনফা যতীয় প্রাপ্তি গুলো আয় ব্যয় বিবরনীর  আয়ের দিকে এবং ক্রেডিট দিকের মুনফাযাতিয় ব্যয় গুলো আয় ব্যয় বিবরনী্র ব্যয়ের দিকে লখতে হয়।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489" y="2171700"/>
            <a:ext cx="7096834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২।প্রাপ্তি ওপ্রদান হিসাবের প্রারম্ভিক ওসমাপনী উদ্বৃত্ত আয় ব্যয় বিবরন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তে  দেখাতে হয়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275" y="2831068"/>
            <a:ext cx="708204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৩।মুলধন জাতীয় প্রাপ্তি ওপ্রদান আয়-ব্যয় বিবরণীতে হিসাব ভুক্ত হবে না।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274" y="3338141"/>
            <a:ext cx="70820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৪।মুনাফা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জাতীয় প্রাপ্তি ওপ্রদান আয়-ব্যয় বিবরণীতে হিসাব ভুক্ত হবে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588" y="3886200"/>
            <a:ext cx="705873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৫।শুধু চলতি সালের মুনফাজাতীয়  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আয়-ব্যয়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,আয়-ব্যয় বিবরণীতে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হিসাব ভুক্ত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হবে।</a:t>
            </a:r>
            <a:endParaRPr lang="bn-BD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116" y="4414630"/>
            <a:ext cx="71082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।বিগত ও পর</a:t>
            </a:r>
            <a:r>
              <a:rPr lang="bn-IN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র্তী সালের কোন  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আয়-ব্যয়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,আয়-ব্যয় বিবরণীতে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হিসাব ভুক্ত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হবে না।</a:t>
            </a:r>
            <a:endParaRPr lang="bn-BD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7589" y="5034844"/>
            <a:ext cx="7086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৭।প্রাপ্তি প্রদান হিসাবে প্রদর্শিত সম্পদ ক্রয় ওবিক্রয় আয় ব্যয় বিবরনীতে  অন্ত্ররভুক্ত হবে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313" y="5638800"/>
            <a:ext cx="7061011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৮,চলতি সালের প্রাপ্য আয় ও বকেয়া ব্যয় ,আয় ব্যয় বিবরনীতে অন্তর্ভুক্ত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116" y="6324600"/>
            <a:ext cx="7108209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৯।স্থায়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সম্পদের অবচয় আয় ব্যয় বিবরণীর ব্যয়ের দিকে বসে।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4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আয়-ব্যয় </a:t>
            </a:r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বিবরণী প্রস্তুত প্রণালিঃ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737" y="427405"/>
            <a:ext cx="8199681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latin typeface="NikoshBAN" pitchFamily="2" charset="0"/>
                <a:ea typeface="Cambria Math"/>
                <a:cs typeface="NikoshBAN" pitchFamily="2" charset="0"/>
              </a:rPr>
              <a:t>*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প্রাপ্তি প্রদান হিসাব হতে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আর্থীক অবস্থার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বিবরণী প্রস্তুত প্রণালিঃ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7173" y="1219200"/>
            <a:ext cx="76962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১।পরিবারের প্রারম্ভিক সম্পদ হতে প্রারম্ভিক দায় বাদ দিয়ে পারিবারিক  তহবিল নির্নয় করতে 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172" y="1828800"/>
            <a:ext cx="773224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২। প্রাপ্তি প্রদান হিসাবের মুলধন জাতীয় প্রাপ্তি গুলো আর্থীক অবস্থার বিবরনীতে দায় এবং মুলধন জাতীয় ব্যয় গুলো সম্পদ স্বরুপ দেখাতে 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172" y="2643032"/>
            <a:ext cx="76962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৩।প্রাপ্তি </a:t>
            </a:r>
            <a:r>
              <a:rPr lang="bn-BD" sz="2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প্রদান হিসাবের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সমাপনী নগদ ও ব্যাংক জমার উদ্বৃত্ত আর্থীক </a:t>
            </a:r>
            <a:r>
              <a:rPr lang="bn-BD" sz="2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অবস্থার বিবরনীতে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সম্পদ স্বরুপ দেখাতে হবে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173" y="3499050"/>
            <a:ext cx="767194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৪।সম্পদের অবচয় আর্থীক অবস্থার বিবরিনীতে সংশ্লিষ্ট সম্পদ থেকে বাদ দিয়ে দেখাতে 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172" y="4146139"/>
            <a:ext cx="767194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৫।যাবতীয় অগ্রীম আয় আর্থীক অবস্থার বিবরনীতে দায় অগ্রীম ব্যয় আর্থিক অবস্থার বিবরনীতে  সম্পদ স্বরুপ দেখাতে 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172" y="4953000"/>
            <a:ext cx="767194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৬।আয়-ব্যয় বিবরনীর আয় উদ্বৃত্ত আর্থীক অবস্থার বিবরনীতে পারিবারিক তহবিলের সাথে যোগ এবং ঘাটতি পারিবারিক তহবিল থেকে বাদ দিয়ে দেখাতে 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882" y="5846465"/>
            <a:ext cx="759423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৭।প্রাপ্তি ওপ্রদান হিসাবের প্রারম্ভিক নগদ ও ব্যাংক  জমার উদ্বৃত্ত আসবেনা।উক্ত উদ্বৃত্ত সমুহ পারিবারিক তহবিল নির্নয়ে ব্যবহ্রতহবে।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0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1461</TotalTime>
  <Words>962</Words>
  <Application>Microsoft Office PowerPoint</Application>
  <PresentationFormat>On-screen Show (4:3)</PresentationFormat>
  <Paragraphs>292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আজকের পাঠ “পারিবারিক আর্থীক বিবরণী”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School</cp:lastModifiedBy>
  <cp:revision>98</cp:revision>
  <dcterms:created xsi:type="dcterms:W3CDTF">2020-04-09T12:15:06Z</dcterms:created>
  <dcterms:modified xsi:type="dcterms:W3CDTF">2020-05-28T17:32:39Z</dcterms:modified>
</cp:coreProperties>
</file>